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18288000" cy="10287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  <p:embeddedFont>
      <p:font typeface="Arial Black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PABLO HENRIQUE LOPES DOMICIAN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ArialBlac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28T22:43:49.007">
    <p:pos x="6000" y="0"/>
    <p:text>Conceito
Imperativo: Foca em como fazer algo. O programador especifica uma sequência de comandos que o computador deve executar para atingir um objetivo. O controle de fluxo é explícito e é necessário definir a ordem das operações.
Orientado a Objetos (OO): Foca em o que precisa ser feito e como os objetos que representam entidades do mundo real podem interagir para atingir um objetivo. O código é organizado em torno de "objetos", que combinam dados e comportamentos (métodos).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4eb0314a2_1_2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04eb0314a2_1_22:notes"/>
          <p:cNvSpPr/>
          <p:nvPr>
            <p:ph idx="2" type="sldImg"/>
          </p:nvPr>
        </p:nvSpPr>
        <p:spPr>
          <a:xfrm>
            <a:off x="3048600" y="771525"/>
            <a:ext cx="121926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296005" y="649921"/>
            <a:ext cx="2360295" cy="319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817813" y="3809858"/>
            <a:ext cx="10652760" cy="3515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296005" y="649921"/>
            <a:ext cx="2360295" cy="319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296005" y="649921"/>
            <a:ext cx="2360295" cy="319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1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296005" y="649921"/>
            <a:ext cx="2360295" cy="319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817813" y="3809858"/>
            <a:ext cx="10652760" cy="3515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2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hyperlink" Target="https://tripleten.com.br/blog/paradigmas-de-programacao-o-que-sao-e-quais-os-principais/" TargetMode="External"/><Relationship Id="rId6" Type="http://schemas.openxmlformats.org/officeDocument/2006/relationships/hyperlink" Target="https://www.driven.com.br/blog/paradigmas-da-programacao/" TargetMode="External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0" y="7420293"/>
            <a:ext cx="3277870" cy="2867315"/>
            <a:chOff x="0" y="7420293"/>
            <a:chExt cx="3277870" cy="2867315"/>
          </a:xfrm>
        </p:grpSpPr>
        <p:sp>
          <p:nvSpPr>
            <p:cNvPr id="45" name="Google Shape;45;p7"/>
            <p:cNvSpPr/>
            <p:nvPr/>
          </p:nvSpPr>
          <p:spPr>
            <a:xfrm>
              <a:off x="0" y="7420293"/>
              <a:ext cx="3277870" cy="2867025"/>
            </a:xfrm>
            <a:custGeom>
              <a:rect b="b" l="l" r="r" t="t"/>
              <a:pathLst>
                <a:path extrusionOk="0" h="2867025" w="3277870">
                  <a:moveTo>
                    <a:pt x="2532841" y="2723151"/>
                  </a:moveTo>
                  <a:lnTo>
                    <a:pt x="1973772" y="1088476"/>
                  </a:lnTo>
                  <a:lnTo>
                    <a:pt x="1994584" y="1114074"/>
                  </a:lnTo>
                  <a:lnTo>
                    <a:pt x="2023848" y="1129318"/>
                  </a:lnTo>
                  <a:lnTo>
                    <a:pt x="2058140" y="1131392"/>
                  </a:lnTo>
                  <a:lnTo>
                    <a:pt x="3026432" y="982389"/>
                  </a:lnTo>
                  <a:lnTo>
                    <a:pt x="3067834" y="986483"/>
                  </a:lnTo>
                  <a:lnTo>
                    <a:pt x="3099251" y="1008414"/>
                  </a:lnTo>
                  <a:lnTo>
                    <a:pt x="3117219" y="1041754"/>
                  </a:lnTo>
                  <a:lnTo>
                    <a:pt x="3118273" y="1080074"/>
                  </a:lnTo>
                  <a:lnTo>
                    <a:pt x="3098949" y="1116946"/>
                  </a:lnTo>
                  <a:lnTo>
                    <a:pt x="2442166" y="1843800"/>
                  </a:lnTo>
                  <a:lnTo>
                    <a:pt x="2425046" y="1873552"/>
                  </a:lnTo>
                  <a:lnTo>
                    <a:pt x="2421665" y="1906380"/>
                  </a:lnTo>
                  <a:lnTo>
                    <a:pt x="2431598" y="1937868"/>
                  </a:lnTo>
                  <a:lnTo>
                    <a:pt x="2697321" y="2714821"/>
                  </a:lnTo>
                  <a:lnTo>
                    <a:pt x="2532841" y="2723151"/>
                  </a:lnTo>
                  <a:close/>
                </a:path>
                <a:path extrusionOk="0" h="2867025" w="3277870">
                  <a:moveTo>
                    <a:pt x="2697321" y="2714821"/>
                  </a:moveTo>
                  <a:lnTo>
                    <a:pt x="2431598" y="1937868"/>
                  </a:lnTo>
                  <a:lnTo>
                    <a:pt x="2454420" y="1963595"/>
                  </a:lnTo>
                  <a:lnTo>
                    <a:pt x="3244397" y="2542959"/>
                  </a:lnTo>
                  <a:lnTo>
                    <a:pt x="3270780" y="2575143"/>
                  </a:lnTo>
                  <a:lnTo>
                    <a:pt x="3277488" y="2612868"/>
                  </a:lnTo>
                  <a:lnTo>
                    <a:pt x="3266620" y="2649138"/>
                  </a:lnTo>
                  <a:lnTo>
                    <a:pt x="3240273" y="2676959"/>
                  </a:lnTo>
                  <a:lnTo>
                    <a:pt x="3200546" y="2689337"/>
                  </a:lnTo>
                  <a:lnTo>
                    <a:pt x="2697321" y="2714821"/>
                  </a:lnTo>
                  <a:close/>
                </a:path>
                <a:path extrusionOk="0" h="2867025" w="3277870">
                  <a:moveTo>
                    <a:pt x="0" y="2051990"/>
                  </a:moveTo>
                  <a:lnTo>
                    <a:pt x="0" y="1326896"/>
                  </a:lnTo>
                  <a:lnTo>
                    <a:pt x="281289" y="1312651"/>
                  </a:lnTo>
                  <a:lnTo>
                    <a:pt x="314427" y="1303715"/>
                  </a:lnTo>
                  <a:lnTo>
                    <a:pt x="340026" y="1282903"/>
                  </a:lnTo>
                  <a:lnTo>
                    <a:pt x="355269" y="1253639"/>
                  </a:lnTo>
                  <a:lnTo>
                    <a:pt x="357343" y="1219347"/>
                  </a:lnTo>
                  <a:lnTo>
                    <a:pt x="208413" y="250908"/>
                  </a:lnTo>
                  <a:lnTo>
                    <a:pt x="212507" y="209506"/>
                  </a:lnTo>
                  <a:lnTo>
                    <a:pt x="234438" y="178089"/>
                  </a:lnTo>
                  <a:lnTo>
                    <a:pt x="267778" y="160121"/>
                  </a:lnTo>
                  <a:lnTo>
                    <a:pt x="306098" y="159066"/>
                  </a:lnTo>
                  <a:lnTo>
                    <a:pt x="342970" y="178391"/>
                  </a:lnTo>
                  <a:lnTo>
                    <a:pt x="1069824" y="835173"/>
                  </a:lnTo>
                  <a:lnTo>
                    <a:pt x="1099576" y="852294"/>
                  </a:lnTo>
                  <a:lnTo>
                    <a:pt x="1132405" y="855674"/>
                  </a:lnTo>
                  <a:lnTo>
                    <a:pt x="1163892" y="845741"/>
                  </a:lnTo>
                  <a:lnTo>
                    <a:pt x="1189620" y="822919"/>
                  </a:lnTo>
                  <a:lnTo>
                    <a:pt x="1768910" y="33090"/>
                  </a:lnTo>
                  <a:lnTo>
                    <a:pt x="1801095" y="6708"/>
                  </a:lnTo>
                  <a:lnTo>
                    <a:pt x="1838820" y="0"/>
                  </a:lnTo>
                  <a:lnTo>
                    <a:pt x="1902911" y="37215"/>
                  </a:lnTo>
                  <a:lnTo>
                    <a:pt x="1915289" y="76942"/>
                  </a:lnTo>
                  <a:lnTo>
                    <a:pt x="1964837" y="1055338"/>
                  </a:lnTo>
                  <a:lnTo>
                    <a:pt x="1973772" y="1088476"/>
                  </a:lnTo>
                  <a:lnTo>
                    <a:pt x="2532841" y="2723151"/>
                  </a:lnTo>
                  <a:lnTo>
                    <a:pt x="2222150" y="2738885"/>
                  </a:lnTo>
                  <a:lnTo>
                    <a:pt x="2189012" y="2747821"/>
                  </a:lnTo>
                  <a:lnTo>
                    <a:pt x="2163413" y="2768632"/>
                  </a:lnTo>
                  <a:lnTo>
                    <a:pt x="2148170" y="2797896"/>
                  </a:lnTo>
                  <a:lnTo>
                    <a:pt x="2146096" y="2832188"/>
                  </a:lnTo>
                  <a:lnTo>
                    <a:pt x="2151408" y="2866706"/>
                  </a:lnTo>
                  <a:lnTo>
                    <a:pt x="329384" y="2866706"/>
                  </a:lnTo>
                  <a:lnTo>
                    <a:pt x="71841" y="2113668"/>
                  </a:lnTo>
                  <a:lnTo>
                    <a:pt x="49019" y="2087940"/>
                  </a:lnTo>
                  <a:lnTo>
                    <a:pt x="0" y="2051990"/>
                  </a:lnTo>
                  <a:close/>
                </a:path>
                <a:path extrusionOk="0" h="2867025" w="3277870">
                  <a:moveTo>
                    <a:pt x="0" y="2866706"/>
                  </a:moveTo>
                  <a:lnTo>
                    <a:pt x="0" y="2275546"/>
                  </a:lnTo>
                  <a:lnTo>
                    <a:pt x="61273" y="2207736"/>
                  </a:lnTo>
                  <a:lnTo>
                    <a:pt x="78393" y="2177984"/>
                  </a:lnTo>
                  <a:lnTo>
                    <a:pt x="81774" y="2145155"/>
                  </a:lnTo>
                  <a:lnTo>
                    <a:pt x="71841" y="2113668"/>
                  </a:lnTo>
                  <a:lnTo>
                    <a:pt x="329384" y="2866706"/>
                  </a:lnTo>
                  <a:lnTo>
                    <a:pt x="0" y="28667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0" y="7920963"/>
              <a:ext cx="2756535" cy="2366645"/>
            </a:xfrm>
            <a:custGeom>
              <a:rect b="b" l="l" r="r" t="t"/>
              <a:pathLst>
                <a:path extrusionOk="0" h="2366645" w="2756535">
                  <a:moveTo>
                    <a:pt x="1913441" y="2366036"/>
                  </a:moveTo>
                  <a:lnTo>
                    <a:pt x="1509741" y="1185649"/>
                  </a:lnTo>
                  <a:lnTo>
                    <a:pt x="1532434" y="1213533"/>
                  </a:lnTo>
                  <a:lnTo>
                    <a:pt x="1564347" y="1230130"/>
                  </a:lnTo>
                  <a:lnTo>
                    <a:pt x="1601700" y="1232364"/>
                  </a:lnTo>
                  <a:lnTo>
                    <a:pt x="2656404" y="1070076"/>
                  </a:lnTo>
                  <a:lnTo>
                    <a:pt x="2701517" y="1074517"/>
                  </a:lnTo>
                  <a:lnTo>
                    <a:pt x="2735733" y="1098403"/>
                  </a:lnTo>
                  <a:lnTo>
                    <a:pt x="2755289" y="1134721"/>
                  </a:lnTo>
                  <a:lnTo>
                    <a:pt x="2756419" y="1176459"/>
                  </a:lnTo>
                  <a:lnTo>
                    <a:pt x="2735358" y="1216605"/>
                  </a:lnTo>
                  <a:lnTo>
                    <a:pt x="2019928" y="2008379"/>
                  </a:lnTo>
                  <a:lnTo>
                    <a:pt x="2001288" y="2040798"/>
                  </a:lnTo>
                  <a:lnTo>
                    <a:pt x="1997599" y="2076561"/>
                  </a:lnTo>
                  <a:lnTo>
                    <a:pt x="2008399" y="2110835"/>
                  </a:lnTo>
                  <a:lnTo>
                    <a:pt x="2095679" y="2366036"/>
                  </a:lnTo>
                  <a:lnTo>
                    <a:pt x="1913441" y="2366036"/>
                  </a:lnTo>
                  <a:close/>
                </a:path>
                <a:path extrusionOk="0" h="2366645" w="2756535">
                  <a:moveTo>
                    <a:pt x="2095679" y="2366036"/>
                  </a:moveTo>
                  <a:lnTo>
                    <a:pt x="2008399" y="2110835"/>
                  </a:lnTo>
                  <a:lnTo>
                    <a:pt x="2033224" y="2138787"/>
                  </a:lnTo>
                  <a:lnTo>
                    <a:pt x="2343116" y="2366036"/>
                  </a:lnTo>
                  <a:lnTo>
                    <a:pt x="2095679" y="2366036"/>
                  </a:lnTo>
                  <a:close/>
                </a:path>
                <a:path extrusionOk="0" h="2366645" w="2756535">
                  <a:moveTo>
                    <a:pt x="0" y="2366036"/>
                  </a:moveTo>
                  <a:lnTo>
                    <a:pt x="0" y="435222"/>
                  </a:lnTo>
                  <a:lnTo>
                    <a:pt x="525262" y="909837"/>
                  </a:lnTo>
                  <a:lnTo>
                    <a:pt x="557681" y="928477"/>
                  </a:lnTo>
                  <a:lnTo>
                    <a:pt x="593444" y="932166"/>
                  </a:lnTo>
                  <a:lnTo>
                    <a:pt x="627718" y="921367"/>
                  </a:lnTo>
                  <a:lnTo>
                    <a:pt x="655670" y="896542"/>
                  </a:lnTo>
                  <a:lnTo>
                    <a:pt x="1286704" y="36020"/>
                  </a:lnTo>
                  <a:lnTo>
                    <a:pt x="1321768" y="7300"/>
                  </a:lnTo>
                  <a:lnTo>
                    <a:pt x="1362856" y="0"/>
                  </a:lnTo>
                  <a:lnTo>
                    <a:pt x="1402355" y="11836"/>
                  </a:lnTo>
                  <a:lnTo>
                    <a:pt x="1432651" y="40527"/>
                  </a:lnTo>
                  <a:lnTo>
                    <a:pt x="1446131" y="83790"/>
                  </a:lnTo>
                  <a:lnTo>
                    <a:pt x="1500046" y="1149553"/>
                  </a:lnTo>
                  <a:lnTo>
                    <a:pt x="1509741" y="1185649"/>
                  </a:lnTo>
                  <a:lnTo>
                    <a:pt x="1913441" y="2366036"/>
                  </a:lnTo>
                  <a:lnTo>
                    <a:pt x="0" y="2366036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" name="Google Shape;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30" y="533649"/>
            <a:ext cx="523759" cy="5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/>
          <p:nvPr/>
        </p:nvSpPr>
        <p:spPr>
          <a:xfrm>
            <a:off x="16594709" y="819606"/>
            <a:ext cx="877569" cy="875030"/>
          </a:xfrm>
          <a:custGeom>
            <a:rect b="b" l="l" r="r" t="t"/>
            <a:pathLst>
              <a:path extrusionOk="0" h="875030" w="877569">
                <a:moveTo>
                  <a:pt x="877341" y="267284"/>
                </a:moveTo>
                <a:lnTo>
                  <a:pt x="609053" y="267284"/>
                </a:lnTo>
                <a:lnTo>
                  <a:pt x="609053" y="0"/>
                </a:lnTo>
                <a:lnTo>
                  <a:pt x="268287" y="0"/>
                </a:lnTo>
                <a:lnTo>
                  <a:pt x="268287" y="267055"/>
                </a:lnTo>
                <a:lnTo>
                  <a:pt x="267017" y="267055"/>
                </a:lnTo>
                <a:lnTo>
                  <a:pt x="0" y="267055"/>
                </a:lnTo>
                <a:lnTo>
                  <a:pt x="0" y="607656"/>
                </a:lnTo>
                <a:lnTo>
                  <a:pt x="267017" y="607656"/>
                </a:lnTo>
                <a:lnTo>
                  <a:pt x="267017" y="874712"/>
                </a:lnTo>
                <a:lnTo>
                  <a:pt x="268287" y="874712"/>
                </a:lnTo>
                <a:lnTo>
                  <a:pt x="609053" y="874712"/>
                </a:lnTo>
                <a:lnTo>
                  <a:pt x="609053" y="607771"/>
                </a:lnTo>
                <a:lnTo>
                  <a:pt x="877341" y="607771"/>
                </a:lnTo>
                <a:lnTo>
                  <a:pt x="877341" y="2672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17812818" y="819606"/>
            <a:ext cx="475615" cy="607695"/>
          </a:xfrm>
          <a:custGeom>
            <a:rect b="b" l="l" r="r" t="t"/>
            <a:pathLst>
              <a:path extrusionOk="0" h="607694" w="475615">
                <a:moveTo>
                  <a:pt x="475538" y="0"/>
                </a:moveTo>
                <a:lnTo>
                  <a:pt x="298792" y="0"/>
                </a:lnTo>
                <a:lnTo>
                  <a:pt x="268287" y="0"/>
                </a:lnTo>
                <a:lnTo>
                  <a:pt x="268287" y="267055"/>
                </a:lnTo>
                <a:lnTo>
                  <a:pt x="31788" y="267055"/>
                </a:lnTo>
                <a:lnTo>
                  <a:pt x="0" y="267055"/>
                </a:lnTo>
                <a:lnTo>
                  <a:pt x="0" y="607656"/>
                </a:lnTo>
                <a:lnTo>
                  <a:pt x="31788" y="607656"/>
                </a:lnTo>
                <a:lnTo>
                  <a:pt x="31788" y="298259"/>
                </a:lnTo>
                <a:lnTo>
                  <a:pt x="268287" y="298259"/>
                </a:lnTo>
                <a:lnTo>
                  <a:pt x="298792" y="298259"/>
                </a:lnTo>
                <a:lnTo>
                  <a:pt x="298792" y="30962"/>
                </a:lnTo>
                <a:lnTo>
                  <a:pt x="475538" y="30962"/>
                </a:lnTo>
                <a:lnTo>
                  <a:pt x="4755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7844605" y="1396529"/>
            <a:ext cx="443865" cy="297815"/>
          </a:xfrm>
          <a:custGeom>
            <a:rect b="b" l="l" r="r" t="t"/>
            <a:pathLst>
              <a:path extrusionOk="0" h="297814" w="443865">
                <a:moveTo>
                  <a:pt x="443750" y="266827"/>
                </a:moveTo>
                <a:lnTo>
                  <a:pt x="267004" y="266827"/>
                </a:lnTo>
                <a:lnTo>
                  <a:pt x="267004" y="0"/>
                </a:lnTo>
                <a:lnTo>
                  <a:pt x="236499" y="0"/>
                </a:lnTo>
                <a:lnTo>
                  <a:pt x="0" y="0"/>
                </a:lnTo>
                <a:lnTo>
                  <a:pt x="0" y="30734"/>
                </a:lnTo>
                <a:lnTo>
                  <a:pt x="236499" y="30734"/>
                </a:lnTo>
                <a:lnTo>
                  <a:pt x="236499" y="297789"/>
                </a:lnTo>
                <a:lnTo>
                  <a:pt x="267004" y="297789"/>
                </a:lnTo>
                <a:lnTo>
                  <a:pt x="443750" y="297789"/>
                </a:lnTo>
                <a:lnTo>
                  <a:pt x="443750" y="26682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2128301" y="819606"/>
            <a:ext cx="15595377" cy="9467392"/>
            <a:chOff x="2128301" y="819606"/>
            <a:chExt cx="15595377" cy="9467392"/>
          </a:xfrm>
        </p:grpSpPr>
        <p:sp>
          <p:nvSpPr>
            <p:cNvPr id="52" name="Google Shape;52;p7"/>
            <p:cNvSpPr/>
            <p:nvPr/>
          </p:nvSpPr>
          <p:spPr>
            <a:xfrm>
              <a:off x="15375344" y="819606"/>
              <a:ext cx="877569" cy="875030"/>
            </a:xfrm>
            <a:custGeom>
              <a:rect b="b" l="l" r="r" t="t"/>
              <a:pathLst>
                <a:path extrusionOk="0" h="875030" w="877569">
                  <a:moveTo>
                    <a:pt x="877328" y="267284"/>
                  </a:moveTo>
                  <a:lnTo>
                    <a:pt x="846823" y="267284"/>
                  </a:lnTo>
                  <a:lnTo>
                    <a:pt x="846823" y="298018"/>
                  </a:lnTo>
                  <a:lnTo>
                    <a:pt x="846823" y="576694"/>
                  </a:lnTo>
                  <a:lnTo>
                    <a:pt x="610323" y="576694"/>
                  </a:lnTo>
                  <a:lnTo>
                    <a:pt x="609053" y="576694"/>
                  </a:lnTo>
                  <a:lnTo>
                    <a:pt x="578535" y="576694"/>
                  </a:lnTo>
                  <a:lnTo>
                    <a:pt x="578535" y="843749"/>
                  </a:lnTo>
                  <a:lnTo>
                    <a:pt x="300075" y="843749"/>
                  </a:lnTo>
                  <a:lnTo>
                    <a:pt x="300075" y="576922"/>
                  </a:lnTo>
                  <a:lnTo>
                    <a:pt x="268287" y="576922"/>
                  </a:lnTo>
                  <a:lnTo>
                    <a:pt x="31788" y="576922"/>
                  </a:lnTo>
                  <a:lnTo>
                    <a:pt x="31788" y="298259"/>
                  </a:lnTo>
                  <a:lnTo>
                    <a:pt x="268287" y="298259"/>
                  </a:lnTo>
                  <a:lnTo>
                    <a:pt x="298805" y="298259"/>
                  </a:lnTo>
                  <a:lnTo>
                    <a:pt x="298805" y="30962"/>
                  </a:lnTo>
                  <a:lnTo>
                    <a:pt x="578535" y="30962"/>
                  </a:lnTo>
                  <a:lnTo>
                    <a:pt x="578535" y="298018"/>
                  </a:lnTo>
                  <a:lnTo>
                    <a:pt x="610323" y="298018"/>
                  </a:lnTo>
                  <a:lnTo>
                    <a:pt x="846823" y="298018"/>
                  </a:lnTo>
                  <a:lnTo>
                    <a:pt x="846823" y="267284"/>
                  </a:lnTo>
                  <a:lnTo>
                    <a:pt x="610323" y="267284"/>
                  </a:lnTo>
                  <a:lnTo>
                    <a:pt x="610323" y="0"/>
                  </a:lnTo>
                  <a:lnTo>
                    <a:pt x="578535" y="0"/>
                  </a:lnTo>
                  <a:lnTo>
                    <a:pt x="298805" y="0"/>
                  </a:lnTo>
                  <a:lnTo>
                    <a:pt x="268287" y="0"/>
                  </a:lnTo>
                  <a:lnTo>
                    <a:pt x="268287" y="267055"/>
                  </a:lnTo>
                  <a:lnTo>
                    <a:pt x="31788" y="267055"/>
                  </a:lnTo>
                  <a:lnTo>
                    <a:pt x="0" y="267055"/>
                  </a:lnTo>
                  <a:lnTo>
                    <a:pt x="0" y="607656"/>
                  </a:lnTo>
                  <a:lnTo>
                    <a:pt x="31788" y="607656"/>
                  </a:lnTo>
                  <a:lnTo>
                    <a:pt x="268287" y="607656"/>
                  </a:lnTo>
                  <a:lnTo>
                    <a:pt x="268287" y="874712"/>
                  </a:lnTo>
                  <a:lnTo>
                    <a:pt x="300075" y="874712"/>
                  </a:lnTo>
                  <a:lnTo>
                    <a:pt x="578535" y="874712"/>
                  </a:lnTo>
                  <a:lnTo>
                    <a:pt x="609053" y="874712"/>
                  </a:lnTo>
                  <a:lnTo>
                    <a:pt x="609053" y="607656"/>
                  </a:lnTo>
                  <a:lnTo>
                    <a:pt x="610323" y="607656"/>
                  </a:lnTo>
                  <a:lnTo>
                    <a:pt x="846823" y="607758"/>
                  </a:lnTo>
                  <a:lnTo>
                    <a:pt x="877328" y="607872"/>
                  </a:lnTo>
                  <a:lnTo>
                    <a:pt x="877328" y="2672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3" name="Google Shape;5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28301" y="1444705"/>
              <a:ext cx="15595377" cy="77949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530408" y="8815365"/>
              <a:ext cx="1907215" cy="14716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" name="Google Shape;55;p7"/>
          <p:cNvGrpSpPr/>
          <p:nvPr/>
        </p:nvGrpSpPr>
        <p:grpSpPr>
          <a:xfrm>
            <a:off x="677131" y="1534433"/>
            <a:ext cx="1026160" cy="1076960"/>
            <a:chOff x="677131" y="1534433"/>
            <a:chExt cx="1026160" cy="1076960"/>
          </a:xfrm>
        </p:grpSpPr>
        <p:sp>
          <p:nvSpPr>
            <p:cNvPr id="56" name="Google Shape;56;p7"/>
            <p:cNvSpPr/>
            <p:nvPr/>
          </p:nvSpPr>
          <p:spPr>
            <a:xfrm>
              <a:off x="680692" y="1537251"/>
              <a:ext cx="1019175" cy="1071245"/>
            </a:xfrm>
            <a:custGeom>
              <a:rect b="b" l="l" r="r" t="t"/>
              <a:pathLst>
                <a:path extrusionOk="0" h="1071245" w="1019175">
                  <a:moveTo>
                    <a:pt x="509305" y="1070683"/>
                  </a:moveTo>
                  <a:lnTo>
                    <a:pt x="499179" y="1067552"/>
                  </a:lnTo>
                  <a:lnTo>
                    <a:pt x="492565" y="1058159"/>
                  </a:lnTo>
                  <a:lnTo>
                    <a:pt x="426932" y="835408"/>
                  </a:lnTo>
                  <a:lnTo>
                    <a:pt x="422555" y="828006"/>
                  </a:lnTo>
                  <a:lnTo>
                    <a:pt x="415585" y="823743"/>
                  </a:lnTo>
                  <a:lnTo>
                    <a:pt x="407444" y="823087"/>
                  </a:lnTo>
                  <a:lnTo>
                    <a:pt x="399554" y="826508"/>
                  </a:lnTo>
                  <a:lnTo>
                    <a:pt x="215539" y="968143"/>
                  </a:lnTo>
                  <a:lnTo>
                    <a:pt x="204670" y="971857"/>
                  </a:lnTo>
                  <a:lnTo>
                    <a:pt x="194638" y="968440"/>
                  </a:lnTo>
                  <a:lnTo>
                    <a:pt x="188283" y="959959"/>
                  </a:lnTo>
                  <a:lnTo>
                    <a:pt x="188444" y="948479"/>
                  </a:lnTo>
                  <a:lnTo>
                    <a:pt x="266282" y="729683"/>
                  </a:lnTo>
                  <a:lnTo>
                    <a:pt x="267091" y="721123"/>
                  </a:lnTo>
                  <a:lnTo>
                    <a:pt x="263955" y="713582"/>
                  </a:lnTo>
                  <a:lnTo>
                    <a:pt x="257752" y="708272"/>
                  </a:lnTo>
                  <a:lnTo>
                    <a:pt x="249358" y="706402"/>
                  </a:lnTo>
                  <a:lnTo>
                    <a:pt x="17227" y="712816"/>
                  </a:lnTo>
                  <a:lnTo>
                    <a:pt x="6251" y="709426"/>
                  </a:lnTo>
                  <a:lnTo>
                    <a:pt x="148" y="700762"/>
                  </a:lnTo>
                  <a:lnTo>
                    <a:pt x="0" y="690165"/>
                  </a:lnTo>
                  <a:lnTo>
                    <a:pt x="6886" y="680974"/>
                  </a:lnTo>
                  <a:lnTo>
                    <a:pt x="198474" y="549736"/>
                  </a:lnTo>
                  <a:lnTo>
                    <a:pt x="204163" y="543291"/>
                  </a:lnTo>
                  <a:lnTo>
                    <a:pt x="206060" y="535341"/>
                  </a:lnTo>
                  <a:lnTo>
                    <a:pt x="204163" y="527391"/>
                  </a:lnTo>
                  <a:lnTo>
                    <a:pt x="198474" y="520946"/>
                  </a:lnTo>
                  <a:lnTo>
                    <a:pt x="6886" y="389708"/>
                  </a:lnTo>
                  <a:lnTo>
                    <a:pt x="3" y="380517"/>
                  </a:lnTo>
                  <a:lnTo>
                    <a:pt x="158" y="369920"/>
                  </a:lnTo>
                  <a:lnTo>
                    <a:pt x="6263" y="361256"/>
                  </a:lnTo>
                  <a:lnTo>
                    <a:pt x="17227" y="357866"/>
                  </a:lnTo>
                  <a:lnTo>
                    <a:pt x="249359" y="364280"/>
                  </a:lnTo>
                  <a:lnTo>
                    <a:pt x="257752" y="362410"/>
                  </a:lnTo>
                  <a:lnTo>
                    <a:pt x="263955" y="357100"/>
                  </a:lnTo>
                  <a:lnTo>
                    <a:pt x="267091" y="349559"/>
                  </a:lnTo>
                  <a:lnTo>
                    <a:pt x="266282" y="340999"/>
                  </a:lnTo>
                  <a:lnTo>
                    <a:pt x="188444" y="122203"/>
                  </a:lnTo>
                  <a:lnTo>
                    <a:pt x="188283" y="110723"/>
                  </a:lnTo>
                  <a:lnTo>
                    <a:pt x="194638" y="102242"/>
                  </a:lnTo>
                  <a:lnTo>
                    <a:pt x="204670" y="98825"/>
                  </a:lnTo>
                  <a:lnTo>
                    <a:pt x="215539" y="102539"/>
                  </a:lnTo>
                  <a:lnTo>
                    <a:pt x="399554" y="244174"/>
                  </a:lnTo>
                  <a:lnTo>
                    <a:pt x="407444" y="247595"/>
                  </a:lnTo>
                  <a:lnTo>
                    <a:pt x="415585" y="246939"/>
                  </a:lnTo>
                  <a:lnTo>
                    <a:pt x="422555" y="242676"/>
                  </a:lnTo>
                  <a:lnTo>
                    <a:pt x="426932" y="235274"/>
                  </a:lnTo>
                  <a:lnTo>
                    <a:pt x="492565" y="12523"/>
                  </a:lnTo>
                  <a:lnTo>
                    <a:pt x="499179" y="3130"/>
                  </a:lnTo>
                  <a:lnTo>
                    <a:pt x="509306" y="0"/>
                  </a:lnTo>
                  <a:lnTo>
                    <a:pt x="519432" y="3130"/>
                  </a:lnTo>
                  <a:lnTo>
                    <a:pt x="526046" y="12523"/>
                  </a:lnTo>
                  <a:lnTo>
                    <a:pt x="591679" y="235274"/>
                  </a:lnTo>
                  <a:lnTo>
                    <a:pt x="596056" y="242676"/>
                  </a:lnTo>
                  <a:lnTo>
                    <a:pt x="603026" y="246939"/>
                  </a:lnTo>
                  <a:lnTo>
                    <a:pt x="611167" y="247595"/>
                  </a:lnTo>
                  <a:lnTo>
                    <a:pt x="619056" y="244174"/>
                  </a:lnTo>
                  <a:lnTo>
                    <a:pt x="803072" y="102539"/>
                  </a:lnTo>
                  <a:lnTo>
                    <a:pt x="813941" y="98825"/>
                  </a:lnTo>
                  <a:lnTo>
                    <a:pt x="823973" y="102242"/>
                  </a:lnTo>
                  <a:lnTo>
                    <a:pt x="830328" y="110723"/>
                  </a:lnTo>
                  <a:lnTo>
                    <a:pt x="830167" y="122203"/>
                  </a:lnTo>
                  <a:lnTo>
                    <a:pt x="752329" y="340999"/>
                  </a:lnTo>
                  <a:lnTo>
                    <a:pt x="751520" y="349559"/>
                  </a:lnTo>
                  <a:lnTo>
                    <a:pt x="754656" y="357100"/>
                  </a:lnTo>
                  <a:lnTo>
                    <a:pt x="760859" y="362410"/>
                  </a:lnTo>
                  <a:lnTo>
                    <a:pt x="769252" y="364280"/>
                  </a:lnTo>
                  <a:lnTo>
                    <a:pt x="1001384" y="357866"/>
                  </a:lnTo>
                  <a:lnTo>
                    <a:pt x="1012360" y="361256"/>
                  </a:lnTo>
                  <a:lnTo>
                    <a:pt x="1018463" y="369920"/>
                  </a:lnTo>
                  <a:lnTo>
                    <a:pt x="1018611" y="380517"/>
                  </a:lnTo>
                  <a:lnTo>
                    <a:pt x="1011725" y="389708"/>
                  </a:lnTo>
                  <a:lnTo>
                    <a:pt x="820137" y="520946"/>
                  </a:lnTo>
                  <a:lnTo>
                    <a:pt x="814448" y="527391"/>
                  </a:lnTo>
                  <a:lnTo>
                    <a:pt x="812551" y="535341"/>
                  </a:lnTo>
                  <a:lnTo>
                    <a:pt x="814448" y="543291"/>
                  </a:lnTo>
                  <a:lnTo>
                    <a:pt x="820137" y="549736"/>
                  </a:lnTo>
                  <a:lnTo>
                    <a:pt x="1011725" y="680974"/>
                  </a:lnTo>
                  <a:lnTo>
                    <a:pt x="1018607" y="690165"/>
                  </a:lnTo>
                  <a:lnTo>
                    <a:pt x="1018453" y="700762"/>
                  </a:lnTo>
                  <a:lnTo>
                    <a:pt x="1012348" y="709426"/>
                  </a:lnTo>
                  <a:lnTo>
                    <a:pt x="1001384" y="712816"/>
                  </a:lnTo>
                  <a:lnTo>
                    <a:pt x="769252" y="706402"/>
                  </a:lnTo>
                  <a:lnTo>
                    <a:pt x="760859" y="708272"/>
                  </a:lnTo>
                  <a:lnTo>
                    <a:pt x="754656" y="713582"/>
                  </a:lnTo>
                  <a:lnTo>
                    <a:pt x="751520" y="721123"/>
                  </a:lnTo>
                  <a:lnTo>
                    <a:pt x="752329" y="729683"/>
                  </a:lnTo>
                  <a:lnTo>
                    <a:pt x="830167" y="948479"/>
                  </a:lnTo>
                  <a:lnTo>
                    <a:pt x="830328" y="959959"/>
                  </a:lnTo>
                  <a:lnTo>
                    <a:pt x="823973" y="968440"/>
                  </a:lnTo>
                  <a:lnTo>
                    <a:pt x="813941" y="971857"/>
                  </a:lnTo>
                  <a:lnTo>
                    <a:pt x="803072" y="968143"/>
                  </a:lnTo>
                  <a:lnTo>
                    <a:pt x="619056" y="826508"/>
                  </a:lnTo>
                  <a:lnTo>
                    <a:pt x="611167" y="823087"/>
                  </a:lnTo>
                  <a:lnTo>
                    <a:pt x="603026" y="823743"/>
                  </a:lnTo>
                  <a:lnTo>
                    <a:pt x="596056" y="828006"/>
                  </a:lnTo>
                  <a:lnTo>
                    <a:pt x="591679" y="835408"/>
                  </a:lnTo>
                  <a:lnTo>
                    <a:pt x="526046" y="1058159"/>
                  </a:lnTo>
                  <a:lnTo>
                    <a:pt x="519432" y="1067552"/>
                  </a:lnTo>
                  <a:lnTo>
                    <a:pt x="509305" y="1070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677131" y="1534433"/>
              <a:ext cx="1026160" cy="1076960"/>
            </a:xfrm>
            <a:custGeom>
              <a:rect b="b" l="l" r="r" t="t"/>
              <a:pathLst>
                <a:path extrusionOk="0" h="1076960" w="1026160">
                  <a:moveTo>
                    <a:pt x="428128" y="248574"/>
                  </a:moveTo>
                  <a:lnTo>
                    <a:pt x="413598" y="248574"/>
                  </a:lnTo>
                  <a:lnTo>
                    <a:pt x="422922" y="245523"/>
                  </a:lnTo>
                  <a:lnTo>
                    <a:pt x="426397" y="241963"/>
                  </a:lnTo>
                  <a:lnTo>
                    <a:pt x="495251" y="8391"/>
                  </a:lnTo>
                  <a:lnTo>
                    <a:pt x="496118" y="5650"/>
                  </a:lnTo>
                  <a:lnTo>
                    <a:pt x="503671" y="0"/>
                  </a:lnTo>
                  <a:lnTo>
                    <a:pt x="522092" y="0"/>
                  </a:lnTo>
                  <a:lnTo>
                    <a:pt x="529645" y="5650"/>
                  </a:lnTo>
                  <a:lnTo>
                    <a:pt x="507796" y="5650"/>
                  </a:lnTo>
                  <a:lnTo>
                    <a:pt x="501100" y="8391"/>
                  </a:lnTo>
                  <a:lnTo>
                    <a:pt x="498840" y="16132"/>
                  </a:lnTo>
                  <a:lnTo>
                    <a:pt x="431330" y="245241"/>
                  </a:lnTo>
                  <a:lnTo>
                    <a:pt x="431094" y="245523"/>
                  </a:lnTo>
                  <a:lnTo>
                    <a:pt x="428128" y="248574"/>
                  </a:lnTo>
                  <a:close/>
                </a:path>
                <a:path extrusionOk="0" h="1076960" w="1026160">
                  <a:moveTo>
                    <a:pt x="612108" y="254451"/>
                  </a:moveTo>
                  <a:lnTo>
                    <a:pt x="599366" y="250326"/>
                  </a:lnTo>
                  <a:lnTo>
                    <a:pt x="594421" y="245241"/>
                  </a:lnTo>
                  <a:lnTo>
                    <a:pt x="592557" y="238827"/>
                  </a:lnTo>
                  <a:lnTo>
                    <a:pt x="524607" y="8391"/>
                  </a:lnTo>
                  <a:lnTo>
                    <a:pt x="517911" y="5650"/>
                  </a:lnTo>
                  <a:lnTo>
                    <a:pt x="529704" y="5650"/>
                  </a:lnTo>
                  <a:lnTo>
                    <a:pt x="599329" y="241963"/>
                  </a:lnTo>
                  <a:lnTo>
                    <a:pt x="602785" y="245523"/>
                  </a:lnTo>
                  <a:lnTo>
                    <a:pt x="612022" y="248574"/>
                  </a:lnTo>
                  <a:lnTo>
                    <a:pt x="625141" y="248574"/>
                  </a:lnTo>
                  <a:lnTo>
                    <a:pt x="619058" y="253236"/>
                  </a:lnTo>
                  <a:lnTo>
                    <a:pt x="612108" y="254451"/>
                  </a:lnTo>
                  <a:close/>
                </a:path>
                <a:path extrusionOk="0" h="1076960" w="1026160">
                  <a:moveTo>
                    <a:pt x="413828" y="254451"/>
                  </a:moveTo>
                  <a:lnTo>
                    <a:pt x="413323" y="254451"/>
                  </a:lnTo>
                  <a:lnTo>
                    <a:pt x="406179" y="253236"/>
                  </a:lnTo>
                  <a:lnTo>
                    <a:pt x="406567" y="253236"/>
                  </a:lnTo>
                  <a:lnTo>
                    <a:pt x="210882" y="102588"/>
                  </a:lnTo>
                  <a:lnTo>
                    <a:pt x="196857" y="102588"/>
                  </a:lnTo>
                  <a:lnTo>
                    <a:pt x="202440" y="99732"/>
                  </a:lnTo>
                  <a:lnTo>
                    <a:pt x="208725" y="98785"/>
                  </a:lnTo>
                  <a:lnTo>
                    <a:pt x="214978" y="99909"/>
                  </a:lnTo>
                  <a:lnTo>
                    <a:pt x="220796" y="103097"/>
                  </a:lnTo>
                  <a:lnTo>
                    <a:pt x="408682" y="247727"/>
                  </a:lnTo>
                  <a:lnTo>
                    <a:pt x="413598" y="248574"/>
                  </a:lnTo>
                  <a:lnTo>
                    <a:pt x="428128" y="248574"/>
                  </a:lnTo>
                  <a:lnTo>
                    <a:pt x="426425" y="250326"/>
                  </a:lnTo>
                  <a:lnTo>
                    <a:pt x="413828" y="254451"/>
                  </a:lnTo>
                  <a:close/>
                </a:path>
                <a:path extrusionOk="0" h="1076960" w="1026160">
                  <a:moveTo>
                    <a:pt x="625141" y="248574"/>
                  </a:moveTo>
                  <a:lnTo>
                    <a:pt x="612271" y="248574"/>
                  </a:lnTo>
                  <a:lnTo>
                    <a:pt x="617033" y="247727"/>
                  </a:lnTo>
                  <a:lnTo>
                    <a:pt x="804962" y="103097"/>
                  </a:lnTo>
                  <a:lnTo>
                    <a:pt x="810913" y="99909"/>
                  </a:lnTo>
                  <a:lnTo>
                    <a:pt x="817210" y="98785"/>
                  </a:lnTo>
                  <a:lnTo>
                    <a:pt x="816735" y="98785"/>
                  </a:lnTo>
                  <a:lnTo>
                    <a:pt x="823012" y="99732"/>
                  </a:lnTo>
                  <a:lnTo>
                    <a:pt x="823200" y="99732"/>
                  </a:lnTo>
                  <a:lnTo>
                    <a:pt x="828793" y="102588"/>
                  </a:lnTo>
                  <a:lnTo>
                    <a:pt x="814799" y="102588"/>
                  </a:lnTo>
                  <a:lnTo>
                    <a:pt x="625141" y="248574"/>
                  </a:lnTo>
                  <a:close/>
                </a:path>
                <a:path extrusionOk="0" h="1076960" w="1026160">
                  <a:moveTo>
                    <a:pt x="267853" y="364273"/>
                  </a:moveTo>
                  <a:lnTo>
                    <a:pt x="258258" y="364273"/>
                  </a:lnTo>
                  <a:lnTo>
                    <a:pt x="262357" y="362210"/>
                  </a:lnTo>
                  <a:lnTo>
                    <a:pt x="268121" y="354299"/>
                  </a:lnTo>
                  <a:lnTo>
                    <a:pt x="268827" y="349383"/>
                  </a:lnTo>
                  <a:lnTo>
                    <a:pt x="189350" y="125954"/>
                  </a:lnTo>
                  <a:lnTo>
                    <a:pt x="188127" y="119433"/>
                  </a:lnTo>
                  <a:lnTo>
                    <a:pt x="188997" y="113137"/>
                  </a:lnTo>
                  <a:lnTo>
                    <a:pt x="191837" y="107451"/>
                  </a:lnTo>
                  <a:lnTo>
                    <a:pt x="196696" y="102588"/>
                  </a:lnTo>
                  <a:lnTo>
                    <a:pt x="211344" y="102588"/>
                  </a:lnTo>
                  <a:lnTo>
                    <a:pt x="204191" y="104312"/>
                  </a:lnTo>
                  <a:lnTo>
                    <a:pt x="204035" y="104312"/>
                  </a:lnTo>
                  <a:lnTo>
                    <a:pt x="195869" y="110245"/>
                  </a:lnTo>
                  <a:lnTo>
                    <a:pt x="194036" y="113137"/>
                  </a:lnTo>
                  <a:lnTo>
                    <a:pt x="192012" y="116404"/>
                  </a:lnTo>
                  <a:lnTo>
                    <a:pt x="193035" y="119433"/>
                  </a:lnTo>
                  <a:lnTo>
                    <a:pt x="274740" y="349101"/>
                  </a:lnTo>
                  <a:lnTo>
                    <a:pt x="274729" y="349383"/>
                  </a:lnTo>
                  <a:lnTo>
                    <a:pt x="273784" y="356079"/>
                  </a:lnTo>
                  <a:lnTo>
                    <a:pt x="272695" y="357633"/>
                  </a:lnTo>
                  <a:lnTo>
                    <a:pt x="267853" y="364273"/>
                  </a:lnTo>
                  <a:close/>
                </a:path>
                <a:path extrusionOk="0" h="1076960" w="1026160">
                  <a:moveTo>
                    <a:pt x="766203" y="370065"/>
                  </a:moveTo>
                  <a:lnTo>
                    <a:pt x="759874" y="366929"/>
                  </a:lnTo>
                  <a:lnTo>
                    <a:pt x="752020" y="356079"/>
                  </a:lnTo>
                  <a:lnTo>
                    <a:pt x="751044" y="349383"/>
                  </a:lnTo>
                  <a:lnTo>
                    <a:pt x="751003" y="349101"/>
                  </a:lnTo>
                  <a:lnTo>
                    <a:pt x="833786" y="116404"/>
                  </a:lnTo>
                  <a:lnTo>
                    <a:pt x="829971" y="110245"/>
                  </a:lnTo>
                  <a:lnTo>
                    <a:pt x="821834" y="104312"/>
                  </a:lnTo>
                  <a:lnTo>
                    <a:pt x="814799" y="102588"/>
                  </a:lnTo>
                  <a:lnTo>
                    <a:pt x="828982" y="102588"/>
                  </a:lnTo>
                  <a:lnTo>
                    <a:pt x="833857" y="107451"/>
                  </a:lnTo>
                  <a:lnTo>
                    <a:pt x="836717" y="113137"/>
                  </a:lnTo>
                  <a:lnTo>
                    <a:pt x="837592" y="119433"/>
                  </a:lnTo>
                  <a:lnTo>
                    <a:pt x="836362" y="125954"/>
                  </a:lnTo>
                  <a:lnTo>
                    <a:pt x="756980" y="349101"/>
                  </a:lnTo>
                  <a:lnTo>
                    <a:pt x="756879" y="349383"/>
                  </a:lnTo>
                  <a:lnTo>
                    <a:pt x="757586" y="354299"/>
                  </a:lnTo>
                  <a:lnTo>
                    <a:pt x="763329" y="362210"/>
                  </a:lnTo>
                  <a:lnTo>
                    <a:pt x="767524" y="364273"/>
                  </a:lnTo>
                  <a:lnTo>
                    <a:pt x="975436" y="364273"/>
                  </a:lnTo>
                  <a:lnTo>
                    <a:pt x="766203" y="370065"/>
                  </a:lnTo>
                  <a:close/>
                </a:path>
                <a:path extrusionOk="0" h="1076960" w="1026160">
                  <a:moveTo>
                    <a:pt x="12613" y="713035"/>
                  </a:moveTo>
                  <a:lnTo>
                    <a:pt x="3830" y="713035"/>
                  </a:lnTo>
                  <a:lnTo>
                    <a:pt x="1068" y="704446"/>
                  </a:lnTo>
                  <a:lnTo>
                    <a:pt x="18" y="697892"/>
                  </a:lnTo>
                  <a:lnTo>
                    <a:pt x="1061" y="691622"/>
                  </a:lnTo>
                  <a:lnTo>
                    <a:pt x="4064" y="686014"/>
                  </a:lnTo>
                  <a:lnTo>
                    <a:pt x="8894" y="681447"/>
                  </a:lnTo>
                  <a:lnTo>
                    <a:pt x="204522" y="547413"/>
                  </a:lnTo>
                  <a:lnTo>
                    <a:pt x="206839" y="543005"/>
                  </a:lnTo>
                  <a:lnTo>
                    <a:pt x="206839" y="533229"/>
                  </a:lnTo>
                  <a:lnTo>
                    <a:pt x="204522" y="528822"/>
                  </a:lnTo>
                  <a:lnTo>
                    <a:pt x="8866" y="394871"/>
                  </a:lnTo>
                  <a:lnTo>
                    <a:pt x="4036" y="390316"/>
                  </a:lnTo>
                  <a:lnTo>
                    <a:pt x="1033" y="384707"/>
                  </a:lnTo>
                  <a:lnTo>
                    <a:pt x="0" y="378371"/>
                  </a:lnTo>
                  <a:lnTo>
                    <a:pt x="1040" y="371873"/>
                  </a:lnTo>
                  <a:lnTo>
                    <a:pt x="3783" y="363454"/>
                  </a:lnTo>
                  <a:lnTo>
                    <a:pt x="3893" y="363114"/>
                  </a:lnTo>
                  <a:lnTo>
                    <a:pt x="11663" y="357633"/>
                  </a:lnTo>
                  <a:lnTo>
                    <a:pt x="217215" y="363284"/>
                  </a:lnTo>
                  <a:lnTo>
                    <a:pt x="12765" y="363284"/>
                  </a:lnTo>
                  <a:lnTo>
                    <a:pt x="7990" y="368822"/>
                  </a:lnTo>
                  <a:lnTo>
                    <a:pt x="6408" y="373597"/>
                  </a:lnTo>
                  <a:lnTo>
                    <a:pt x="4863" y="378371"/>
                  </a:lnTo>
                  <a:lnTo>
                    <a:pt x="5324" y="384707"/>
                  </a:lnTo>
                  <a:lnTo>
                    <a:pt x="5391" y="385604"/>
                  </a:lnTo>
                  <a:lnTo>
                    <a:pt x="209114" y="525205"/>
                  </a:lnTo>
                  <a:lnTo>
                    <a:pt x="212446" y="531449"/>
                  </a:lnTo>
                  <a:lnTo>
                    <a:pt x="212461" y="544841"/>
                  </a:lnTo>
                  <a:lnTo>
                    <a:pt x="209171" y="551085"/>
                  </a:lnTo>
                  <a:lnTo>
                    <a:pt x="5391" y="690715"/>
                  </a:lnTo>
                  <a:lnTo>
                    <a:pt x="4858" y="697892"/>
                  </a:lnTo>
                  <a:lnTo>
                    <a:pt x="7944" y="707497"/>
                  </a:lnTo>
                  <a:lnTo>
                    <a:pt x="9472" y="709334"/>
                  </a:lnTo>
                  <a:lnTo>
                    <a:pt x="12613" y="713035"/>
                  </a:lnTo>
                  <a:close/>
                </a:path>
                <a:path extrusionOk="0" h="1076960" w="1026160">
                  <a:moveTo>
                    <a:pt x="975436" y="364273"/>
                  </a:moveTo>
                  <a:lnTo>
                    <a:pt x="773725" y="364273"/>
                  </a:lnTo>
                  <a:lnTo>
                    <a:pt x="1013988" y="357633"/>
                  </a:lnTo>
                  <a:lnTo>
                    <a:pt x="1021841" y="363114"/>
                  </a:lnTo>
                  <a:lnTo>
                    <a:pt x="1021950" y="363454"/>
                  </a:lnTo>
                  <a:lnTo>
                    <a:pt x="1005031" y="363454"/>
                  </a:lnTo>
                  <a:lnTo>
                    <a:pt x="975436" y="364273"/>
                  </a:lnTo>
                  <a:close/>
                </a:path>
                <a:path extrusionOk="0" h="1076960" w="1026160">
                  <a:moveTo>
                    <a:pt x="259589" y="370065"/>
                  </a:moveTo>
                  <a:lnTo>
                    <a:pt x="258425" y="370065"/>
                  </a:lnTo>
                  <a:lnTo>
                    <a:pt x="12765" y="363284"/>
                  </a:lnTo>
                  <a:lnTo>
                    <a:pt x="217215" y="363284"/>
                  </a:lnTo>
                  <a:lnTo>
                    <a:pt x="253005" y="364273"/>
                  </a:lnTo>
                  <a:lnTo>
                    <a:pt x="267853" y="364273"/>
                  </a:lnTo>
                  <a:lnTo>
                    <a:pt x="265930" y="366929"/>
                  </a:lnTo>
                  <a:lnTo>
                    <a:pt x="259589" y="370065"/>
                  </a:lnTo>
                  <a:close/>
                </a:path>
                <a:path extrusionOk="0" h="1076960" w="1026160">
                  <a:moveTo>
                    <a:pt x="1021905" y="713035"/>
                  </a:moveTo>
                  <a:lnTo>
                    <a:pt x="1013055" y="713035"/>
                  </a:lnTo>
                  <a:lnTo>
                    <a:pt x="1017773" y="707497"/>
                  </a:lnTo>
                  <a:lnTo>
                    <a:pt x="1019355" y="702722"/>
                  </a:lnTo>
                  <a:lnTo>
                    <a:pt x="1020907" y="697892"/>
                  </a:lnTo>
                  <a:lnTo>
                    <a:pt x="1020440" y="691622"/>
                  </a:lnTo>
                  <a:lnTo>
                    <a:pt x="1020372" y="690715"/>
                  </a:lnTo>
                  <a:lnTo>
                    <a:pt x="816607" y="551085"/>
                  </a:lnTo>
                  <a:lnTo>
                    <a:pt x="813302" y="544841"/>
                  </a:lnTo>
                  <a:lnTo>
                    <a:pt x="813302" y="531449"/>
                  </a:lnTo>
                  <a:lnTo>
                    <a:pt x="816608" y="525205"/>
                  </a:lnTo>
                  <a:lnTo>
                    <a:pt x="1020372" y="385604"/>
                  </a:lnTo>
                  <a:lnTo>
                    <a:pt x="1020909" y="378371"/>
                  </a:lnTo>
                  <a:lnTo>
                    <a:pt x="1017805" y="368822"/>
                  </a:lnTo>
                  <a:lnTo>
                    <a:pt x="1013281" y="363454"/>
                  </a:lnTo>
                  <a:lnTo>
                    <a:pt x="1021950" y="363454"/>
                  </a:lnTo>
                  <a:lnTo>
                    <a:pt x="1024658" y="371873"/>
                  </a:lnTo>
                  <a:lnTo>
                    <a:pt x="1025703" y="378371"/>
                  </a:lnTo>
                  <a:lnTo>
                    <a:pt x="1024677" y="384707"/>
                  </a:lnTo>
                  <a:lnTo>
                    <a:pt x="1021767" y="390153"/>
                  </a:lnTo>
                  <a:lnTo>
                    <a:pt x="1021680" y="390316"/>
                  </a:lnTo>
                  <a:lnTo>
                    <a:pt x="1016870" y="394871"/>
                  </a:lnTo>
                  <a:lnTo>
                    <a:pt x="821378" y="528822"/>
                  </a:lnTo>
                  <a:lnTo>
                    <a:pt x="819891" y="531449"/>
                  </a:lnTo>
                  <a:lnTo>
                    <a:pt x="818955" y="533229"/>
                  </a:lnTo>
                  <a:lnTo>
                    <a:pt x="818896" y="543005"/>
                  </a:lnTo>
                  <a:lnTo>
                    <a:pt x="819802" y="544841"/>
                  </a:lnTo>
                  <a:lnTo>
                    <a:pt x="821153" y="547413"/>
                  </a:lnTo>
                  <a:lnTo>
                    <a:pt x="826409" y="551085"/>
                  </a:lnTo>
                  <a:lnTo>
                    <a:pt x="1016676" y="681447"/>
                  </a:lnTo>
                  <a:lnTo>
                    <a:pt x="1021564" y="686014"/>
                  </a:lnTo>
                  <a:lnTo>
                    <a:pt x="1024619" y="691622"/>
                  </a:lnTo>
                  <a:lnTo>
                    <a:pt x="1025698" y="697892"/>
                  </a:lnTo>
                  <a:lnTo>
                    <a:pt x="1024685" y="704446"/>
                  </a:lnTo>
                  <a:lnTo>
                    <a:pt x="1024105" y="706282"/>
                  </a:lnTo>
                  <a:lnTo>
                    <a:pt x="1021970" y="712837"/>
                  </a:lnTo>
                  <a:lnTo>
                    <a:pt x="1021905" y="713035"/>
                  </a:lnTo>
                  <a:close/>
                </a:path>
                <a:path extrusionOk="0" h="1076960" w="1026160">
                  <a:moveTo>
                    <a:pt x="11720" y="718714"/>
                  </a:moveTo>
                  <a:lnTo>
                    <a:pt x="3611" y="713035"/>
                  </a:lnTo>
                  <a:lnTo>
                    <a:pt x="15625" y="713035"/>
                  </a:lnTo>
                  <a:lnTo>
                    <a:pt x="20733" y="712837"/>
                  </a:lnTo>
                  <a:lnTo>
                    <a:pt x="257976" y="706282"/>
                  </a:lnTo>
                  <a:lnTo>
                    <a:pt x="259352" y="706282"/>
                  </a:lnTo>
                  <a:lnTo>
                    <a:pt x="265829" y="709334"/>
                  </a:lnTo>
                  <a:lnTo>
                    <a:pt x="267689" y="711848"/>
                  </a:lnTo>
                  <a:lnTo>
                    <a:pt x="257978" y="711848"/>
                  </a:lnTo>
                  <a:lnTo>
                    <a:pt x="254446" y="711990"/>
                  </a:lnTo>
                  <a:lnTo>
                    <a:pt x="255078" y="711990"/>
                  </a:lnTo>
                  <a:lnTo>
                    <a:pt x="11720" y="718714"/>
                  </a:lnTo>
                  <a:close/>
                </a:path>
                <a:path extrusionOk="0" h="1076960" w="1026160">
                  <a:moveTo>
                    <a:pt x="829293" y="973561"/>
                  </a:moveTo>
                  <a:lnTo>
                    <a:pt x="815123" y="973561"/>
                  </a:lnTo>
                  <a:lnTo>
                    <a:pt x="821806" y="971951"/>
                  </a:lnTo>
                  <a:lnTo>
                    <a:pt x="829971" y="966017"/>
                  </a:lnTo>
                  <a:lnTo>
                    <a:pt x="833786" y="959858"/>
                  </a:lnTo>
                  <a:lnTo>
                    <a:pt x="785177" y="823224"/>
                  </a:lnTo>
                  <a:lnTo>
                    <a:pt x="751031" y="726964"/>
                  </a:lnTo>
                  <a:lnTo>
                    <a:pt x="751992" y="720155"/>
                  </a:lnTo>
                  <a:lnTo>
                    <a:pt x="755947" y="714758"/>
                  </a:lnTo>
                  <a:lnTo>
                    <a:pt x="759874" y="709334"/>
                  </a:lnTo>
                  <a:lnTo>
                    <a:pt x="766203" y="706282"/>
                  </a:lnTo>
                  <a:lnTo>
                    <a:pt x="768812" y="706282"/>
                  </a:lnTo>
                  <a:lnTo>
                    <a:pt x="975244" y="711990"/>
                  </a:lnTo>
                  <a:lnTo>
                    <a:pt x="767757" y="711990"/>
                  </a:lnTo>
                  <a:lnTo>
                    <a:pt x="763572" y="714109"/>
                  </a:lnTo>
                  <a:lnTo>
                    <a:pt x="763432" y="714109"/>
                  </a:lnTo>
                  <a:lnTo>
                    <a:pt x="757668" y="722020"/>
                  </a:lnTo>
                  <a:lnTo>
                    <a:pt x="756892" y="726964"/>
                  </a:lnTo>
                  <a:lnTo>
                    <a:pt x="790970" y="822885"/>
                  </a:lnTo>
                  <a:lnTo>
                    <a:pt x="836316" y="950365"/>
                  </a:lnTo>
                  <a:lnTo>
                    <a:pt x="837558" y="956886"/>
                  </a:lnTo>
                  <a:lnTo>
                    <a:pt x="830902" y="971951"/>
                  </a:lnTo>
                  <a:lnTo>
                    <a:pt x="829293" y="973561"/>
                  </a:lnTo>
                  <a:close/>
                </a:path>
                <a:path extrusionOk="0" h="1076960" w="1026160">
                  <a:moveTo>
                    <a:pt x="208742" y="977534"/>
                  </a:moveTo>
                  <a:lnTo>
                    <a:pt x="201278" y="976410"/>
                  </a:lnTo>
                  <a:lnTo>
                    <a:pt x="202110" y="976410"/>
                  </a:lnTo>
                  <a:lnTo>
                    <a:pt x="196555" y="973561"/>
                  </a:lnTo>
                  <a:lnTo>
                    <a:pt x="191849" y="968868"/>
                  </a:lnTo>
                  <a:lnTo>
                    <a:pt x="189004" y="963181"/>
                  </a:lnTo>
                  <a:lnTo>
                    <a:pt x="188139" y="956886"/>
                  </a:lnTo>
                  <a:lnTo>
                    <a:pt x="189378" y="950365"/>
                  </a:lnTo>
                  <a:lnTo>
                    <a:pt x="268855" y="726964"/>
                  </a:lnTo>
                  <a:lnTo>
                    <a:pt x="268149" y="722020"/>
                  </a:lnTo>
                  <a:lnTo>
                    <a:pt x="262385" y="714109"/>
                  </a:lnTo>
                  <a:lnTo>
                    <a:pt x="257978" y="711848"/>
                  </a:lnTo>
                  <a:lnTo>
                    <a:pt x="267689" y="711848"/>
                  </a:lnTo>
                  <a:lnTo>
                    <a:pt x="273702" y="720155"/>
                  </a:lnTo>
                  <a:lnTo>
                    <a:pt x="274007" y="722020"/>
                  </a:lnTo>
                  <a:lnTo>
                    <a:pt x="274728" y="726964"/>
                  </a:lnTo>
                  <a:lnTo>
                    <a:pt x="240717" y="822885"/>
                  </a:lnTo>
                  <a:lnTo>
                    <a:pt x="191988" y="959858"/>
                  </a:lnTo>
                  <a:lnTo>
                    <a:pt x="195774" y="966017"/>
                  </a:lnTo>
                  <a:lnTo>
                    <a:pt x="203890" y="971951"/>
                  </a:lnTo>
                  <a:lnTo>
                    <a:pt x="210387" y="973561"/>
                  </a:lnTo>
                  <a:lnTo>
                    <a:pt x="220205" y="973561"/>
                  </a:lnTo>
                  <a:lnTo>
                    <a:pt x="215002" y="976410"/>
                  </a:lnTo>
                  <a:lnTo>
                    <a:pt x="208742" y="977534"/>
                  </a:lnTo>
                  <a:close/>
                </a:path>
                <a:path extrusionOk="0" h="1076960" w="1026160">
                  <a:moveTo>
                    <a:pt x="1014080" y="718714"/>
                  </a:moveTo>
                  <a:lnTo>
                    <a:pt x="1010538" y="718714"/>
                  </a:lnTo>
                  <a:lnTo>
                    <a:pt x="766567" y="711990"/>
                  </a:lnTo>
                  <a:lnTo>
                    <a:pt x="975244" y="711990"/>
                  </a:lnTo>
                  <a:lnTo>
                    <a:pt x="1013055" y="713035"/>
                  </a:lnTo>
                  <a:lnTo>
                    <a:pt x="1022218" y="713035"/>
                  </a:lnTo>
                  <a:lnTo>
                    <a:pt x="1014080" y="718714"/>
                  </a:lnTo>
                  <a:close/>
                </a:path>
                <a:path extrusionOk="0" h="1076960" w="1026160">
                  <a:moveTo>
                    <a:pt x="603130" y="830796"/>
                  </a:moveTo>
                  <a:lnTo>
                    <a:pt x="594669" y="830796"/>
                  </a:lnTo>
                  <a:lnTo>
                    <a:pt x="597635" y="827744"/>
                  </a:lnTo>
                  <a:lnTo>
                    <a:pt x="599451" y="825936"/>
                  </a:lnTo>
                  <a:lnTo>
                    <a:pt x="612080" y="821811"/>
                  </a:lnTo>
                  <a:lnTo>
                    <a:pt x="618394" y="822885"/>
                  </a:lnTo>
                  <a:lnTo>
                    <a:pt x="618912" y="822885"/>
                  </a:lnTo>
                  <a:lnTo>
                    <a:pt x="625225" y="827744"/>
                  </a:lnTo>
                  <a:lnTo>
                    <a:pt x="612454" y="827744"/>
                  </a:lnTo>
                  <a:lnTo>
                    <a:pt x="603130" y="830796"/>
                  </a:lnTo>
                  <a:close/>
                </a:path>
                <a:path extrusionOk="0" h="1076960" w="1026160">
                  <a:moveTo>
                    <a:pt x="220205" y="973561"/>
                  </a:moveTo>
                  <a:lnTo>
                    <a:pt x="211147" y="973561"/>
                  </a:lnTo>
                  <a:lnTo>
                    <a:pt x="404981" y="824354"/>
                  </a:lnTo>
                  <a:lnTo>
                    <a:pt x="409418" y="822885"/>
                  </a:lnTo>
                  <a:lnTo>
                    <a:pt x="415859" y="822885"/>
                  </a:lnTo>
                  <a:lnTo>
                    <a:pt x="417978" y="823224"/>
                  </a:lnTo>
                  <a:lnTo>
                    <a:pt x="426397" y="825936"/>
                  </a:lnTo>
                  <a:lnTo>
                    <a:pt x="428165" y="827744"/>
                  </a:lnTo>
                  <a:lnTo>
                    <a:pt x="413627" y="827744"/>
                  </a:lnTo>
                  <a:lnTo>
                    <a:pt x="408739" y="828592"/>
                  </a:lnTo>
                  <a:lnTo>
                    <a:pt x="220824" y="973222"/>
                  </a:lnTo>
                  <a:lnTo>
                    <a:pt x="220205" y="973561"/>
                  </a:lnTo>
                  <a:close/>
                </a:path>
                <a:path extrusionOk="0" h="1076960" w="1026160">
                  <a:moveTo>
                    <a:pt x="522243" y="1076348"/>
                  </a:moveTo>
                  <a:lnTo>
                    <a:pt x="503671" y="1076348"/>
                  </a:lnTo>
                  <a:lnTo>
                    <a:pt x="496042" y="1070640"/>
                  </a:lnTo>
                  <a:lnTo>
                    <a:pt x="426426" y="834356"/>
                  </a:lnTo>
                  <a:lnTo>
                    <a:pt x="422950" y="830796"/>
                  </a:lnTo>
                  <a:lnTo>
                    <a:pt x="413627" y="827744"/>
                  </a:lnTo>
                  <a:lnTo>
                    <a:pt x="428165" y="827744"/>
                  </a:lnTo>
                  <a:lnTo>
                    <a:pt x="431148" y="830796"/>
                  </a:lnTo>
                  <a:lnTo>
                    <a:pt x="431283" y="830796"/>
                  </a:lnTo>
                  <a:lnTo>
                    <a:pt x="501156" y="1067928"/>
                  </a:lnTo>
                  <a:lnTo>
                    <a:pt x="507783" y="1070640"/>
                  </a:lnTo>
                  <a:lnTo>
                    <a:pt x="529872" y="1070640"/>
                  </a:lnTo>
                  <a:lnTo>
                    <a:pt x="522243" y="1076348"/>
                  </a:lnTo>
                  <a:close/>
                </a:path>
                <a:path extrusionOk="0" h="1076960" w="1026160">
                  <a:moveTo>
                    <a:pt x="823834" y="976410"/>
                  </a:moveTo>
                  <a:lnTo>
                    <a:pt x="810523" y="976410"/>
                  </a:lnTo>
                  <a:lnTo>
                    <a:pt x="805323" y="973561"/>
                  </a:lnTo>
                  <a:lnTo>
                    <a:pt x="804764" y="973222"/>
                  </a:lnTo>
                  <a:lnTo>
                    <a:pt x="616877" y="828592"/>
                  </a:lnTo>
                  <a:lnTo>
                    <a:pt x="616368" y="828592"/>
                  </a:lnTo>
                  <a:lnTo>
                    <a:pt x="611452" y="827744"/>
                  </a:lnTo>
                  <a:lnTo>
                    <a:pt x="625225" y="827744"/>
                  </a:lnTo>
                  <a:lnTo>
                    <a:pt x="814661" y="973561"/>
                  </a:lnTo>
                  <a:lnTo>
                    <a:pt x="829401" y="973561"/>
                  </a:lnTo>
                  <a:lnTo>
                    <a:pt x="823834" y="976410"/>
                  </a:lnTo>
                  <a:close/>
                </a:path>
                <a:path extrusionOk="0" h="1076960" w="1026160">
                  <a:moveTo>
                    <a:pt x="529754" y="1070640"/>
                  </a:moveTo>
                  <a:lnTo>
                    <a:pt x="517980" y="1070640"/>
                  </a:lnTo>
                  <a:lnTo>
                    <a:pt x="524635" y="1067928"/>
                  </a:lnTo>
                  <a:lnTo>
                    <a:pt x="594516" y="830796"/>
                  </a:lnTo>
                  <a:lnTo>
                    <a:pt x="602894" y="830796"/>
                  </a:lnTo>
                  <a:lnTo>
                    <a:pt x="599447" y="834356"/>
                  </a:lnTo>
                  <a:lnTo>
                    <a:pt x="558456" y="973222"/>
                  </a:lnTo>
                  <a:lnTo>
                    <a:pt x="529754" y="1070640"/>
                  </a:lnTo>
                  <a:close/>
                </a:path>
                <a:path extrusionOk="0" h="1076960" w="1026160">
                  <a:moveTo>
                    <a:pt x="817732" y="977534"/>
                  </a:moveTo>
                  <a:lnTo>
                    <a:pt x="816353" y="977534"/>
                  </a:lnTo>
                  <a:lnTo>
                    <a:pt x="810100" y="976410"/>
                  </a:lnTo>
                  <a:lnTo>
                    <a:pt x="825195" y="976410"/>
                  </a:lnTo>
                  <a:lnTo>
                    <a:pt x="817732" y="977534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7"/>
          <p:cNvSpPr txBox="1"/>
          <p:nvPr/>
        </p:nvSpPr>
        <p:spPr>
          <a:xfrm rot="-299955">
            <a:off x="3538270" y="2566021"/>
            <a:ext cx="9687553" cy="14412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6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F5F1E1"/>
                </a:solidFill>
                <a:latin typeface="Arial Black"/>
                <a:ea typeface="Arial Black"/>
                <a:cs typeface="Arial Black"/>
                <a:sym typeface="Arial Black"/>
              </a:rPr>
              <a:t>DIFERENTE</a:t>
            </a:r>
            <a:r>
              <a:rPr lang="en-US" sz="10000">
                <a:solidFill>
                  <a:srgbClr val="F5F1E1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endParaRPr sz="10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" name="Google Shape;59;p7"/>
          <p:cNvSpPr txBox="1"/>
          <p:nvPr/>
        </p:nvSpPr>
        <p:spPr>
          <a:xfrm rot="-299978">
            <a:off x="5839213" y="4578527"/>
            <a:ext cx="10936410" cy="1428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28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F5F1E1"/>
                </a:solidFill>
                <a:latin typeface="Arial Black"/>
                <a:ea typeface="Arial Black"/>
                <a:cs typeface="Arial Black"/>
                <a:sym typeface="Arial Black"/>
              </a:rPr>
              <a:t>PARADIGMAS</a:t>
            </a:r>
            <a:endParaRPr sz="10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" name="Google Shape;60;p7"/>
          <p:cNvSpPr txBox="1"/>
          <p:nvPr/>
        </p:nvSpPr>
        <p:spPr>
          <a:xfrm rot="-300054">
            <a:off x="4222259" y="7157086"/>
            <a:ext cx="7647010" cy="483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627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Arial Black"/>
                <a:ea typeface="Arial Black"/>
                <a:cs typeface="Arial Black"/>
                <a:sym typeface="Arial Black"/>
              </a:rPr>
              <a:t>DA PROGRAMAÇÃO</a:t>
            </a:r>
            <a:endParaRPr baseline="30000" sz="8625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1" name="Google Shape;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30" y="533649"/>
            <a:ext cx="523759" cy="5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/>
          <p:nvPr>
            <p:ph idx="4294967295" type="title"/>
          </p:nvPr>
        </p:nvSpPr>
        <p:spPr>
          <a:xfrm>
            <a:off x="1295998" y="649925"/>
            <a:ext cx="3330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IFPR - PARANAVAÍ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3495" y="8593459"/>
            <a:ext cx="2747853" cy="1046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0873" y="2505542"/>
            <a:ext cx="14281856" cy="529533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6"/>
          <p:cNvSpPr txBox="1"/>
          <p:nvPr/>
        </p:nvSpPr>
        <p:spPr>
          <a:xfrm rot="-300030">
            <a:off x="4656720" y="4499689"/>
            <a:ext cx="8835027" cy="144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5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rgbClr val="F5F1E1"/>
                </a:solidFill>
                <a:latin typeface="Arial Black"/>
                <a:ea typeface="Arial Black"/>
                <a:cs typeface="Arial Black"/>
                <a:sym typeface="Arial Black"/>
              </a:rPr>
              <a:t>OBRIGADO</a:t>
            </a:r>
            <a:endParaRPr sz="10000"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90" name="Google Shape;290;p16"/>
          <p:cNvGrpSpPr/>
          <p:nvPr/>
        </p:nvGrpSpPr>
        <p:grpSpPr>
          <a:xfrm>
            <a:off x="1255489" y="8003329"/>
            <a:ext cx="1195070" cy="1254125"/>
            <a:chOff x="1255489" y="8003329"/>
            <a:chExt cx="1195070" cy="1254125"/>
          </a:xfrm>
        </p:grpSpPr>
        <p:sp>
          <p:nvSpPr>
            <p:cNvPr id="291" name="Google Shape;291;p16"/>
            <p:cNvSpPr/>
            <p:nvPr/>
          </p:nvSpPr>
          <p:spPr>
            <a:xfrm>
              <a:off x="1259637" y="8006611"/>
              <a:ext cx="1186815" cy="1247140"/>
            </a:xfrm>
            <a:custGeom>
              <a:rect b="b" l="l" r="r" t="t"/>
              <a:pathLst>
                <a:path extrusionOk="0" h="1247140" w="1186814">
                  <a:moveTo>
                    <a:pt x="593113" y="1246865"/>
                  </a:moveTo>
                  <a:lnTo>
                    <a:pt x="581320" y="1243219"/>
                  </a:lnTo>
                  <a:lnTo>
                    <a:pt x="573618" y="1232281"/>
                  </a:lnTo>
                  <a:lnTo>
                    <a:pt x="497185" y="972876"/>
                  </a:lnTo>
                  <a:lnTo>
                    <a:pt x="492087" y="964256"/>
                  </a:lnTo>
                  <a:lnTo>
                    <a:pt x="483970" y="959291"/>
                  </a:lnTo>
                  <a:lnTo>
                    <a:pt x="474489" y="958528"/>
                  </a:lnTo>
                  <a:lnTo>
                    <a:pt x="465302" y="962512"/>
                  </a:lnTo>
                  <a:lnTo>
                    <a:pt x="251006" y="1127453"/>
                  </a:lnTo>
                  <a:lnTo>
                    <a:pt x="238349" y="1131778"/>
                  </a:lnTo>
                  <a:lnTo>
                    <a:pt x="226667" y="1127799"/>
                  </a:lnTo>
                  <a:lnTo>
                    <a:pt x="219265" y="1117922"/>
                  </a:lnTo>
                  <a:lnTo>
                    <a:pt x="219453" y="1104553"/>
                  </a:lnTo>
                  <a:lnTo>
                    <a:pt x="310100" y="849754"/>
                  </a:lnTo>
                  <a:lnTo>
                    <a:pt x="311041" y="839785"/>
                  </a:lnTo>
                  <a:lnTo>
                    <a:pt x="307389" y="831004"/>
                  </a:lnTo>
                  <a:lnTo>
                    <a:pt x="300166" y="824819"/>
                  </a:lnTo>
                  <a:lnTo>
                    <a:pt x="290391" y="822642"/>
                  </a:lnTo>
                  <a:lnTo>
                    <a:pt x="20062" y="830111"/>
                  </a:lnTo>
                  <a:lnTo>
                    <a:pt x="7279" y="826163"/>
                  </a:lnTo>
                  <a:lnTo>
                    <a:pt x="172" y="816074"/>
                  </a:lnTo>
                  <a:lnTo>
                    <a:pt x="0" y="803733"/>
                  </a:lnTo>
                  <a:lnTo>
                    <a:pt x="8020" y="793030"/>
                  </a:lnTo>
                  <a:lnTo>
                    <a:pt x="231133" y="640196"/>
                  </a:lnTo>
                  <a:lnTo>
                    <a:pt x="237759" y="632690"/>
                  </a:lnTo>
                  <a:lnTo>
                    <a:pt x="239967" y="623432"/>
                  </a:lnTo>
                  <a:lnTo>
                    <a:pt x="237759" y="614174"/>
                  </a:lnTo>
                  <a:lnTo>
                    <a:pt x="231133" y="606668"/>
                  </a:lnTo>
                  <a:lnTo>
                    <a:pt x="8020" y="453835"/>
                  </a:lnTo>
                  <a:lnTo>
                    <a:pt x="4" y="443132"/>
                  </a:lnTo>
                  <a:lnTo>
                    <a:pt x="185" y="430791"/>
                  </a:lnTo>
                  <a:lnTo>
                    <a:pt x="7293" y="420702"/>
                  </a:lnTo>
                  <a:lnTo>
                    <a:pt x="20062" y="416754"/>
                  </a:lnTo>
                  <a:lnTo>
                    <a:pt x="290391" y="424223"/>
                  </a:lnTo>
                  <a:lnTo>
                    <a:pt x="300166" y="422046"/>
                  </a:lnTo>
                  <a:lnTo>
                    <a:pt x="307389" y="415861"/>
                  </a:lnTo>
                  <a:lnTo>
                    <a:pt x="311041" y="407080"/>
                  </a:lnTo>
                  <a:lnTo>
                    <a:pt x="310100" y="397111"/>
                  </a:lnTo>
                  <a:lnTo>
                    <a:pt x="219453" y="142312"/>
                  </a:lnTo>
                  <a:lnTo>
                    <a:pt x="219265" y="128943"/>
                  </a:lnTo>
                  <a:lnTo>
                    <a:pt x="226667" y="119066"/>
                  </a:lnTo>
                  <a:lnTo>
                    <a:pt x="238349" y="115087"/>
                  </a:lnTo>
                  <a:lnTo>
                    <a:pt x="251006" y="119412"/>
                  </a:lnTo>
                  <a:lnTo>
                    <a:pt x="465302" y="284353"/>
                  </a:lnTo>
                  <a:lnTo>
                    <a:pt x="474489" y="288337"/>
                  </a:lnTo>
                  <a:lnTo>
                    <a:pt x="483970" y="287574"/>
                  </a:lnTo>
                  <a:lnTo>
                    <a:pt x="492087" y="282609"/>
                  </a:lnTo>
                  <a:lnTo>
                    <a:pt x="497185" y="273989"/>
                  </a:lnTo>
                  <a:lnTo>
                    <a:pt x="573618" y="14584"/>
                  </a:lnTo>
                  <a:lnTo>
                    <a:pt x="581320" y="3646"/>
                  </a:lnTo>
                  <a:lnTo>
                    <a:pt x="593113" y="0"/>
                  </a:lnTo>
                  <a:lnTo>
                    <a:pt x="604905" y="3646"/>
                  </a:lnTo>
                  <a:lnTo>
                    <a:pt x="612607" y="14584"/>
                  </a:lnTo>
                  <a:lnTo>
                    <a:pt x="689041" y="273989"/>
                  </a:lnTo>
                  <a:lnTo>
                    <a:pt x="694138" y="282609"/>
                  </a:lnTo>
                  <a:lnTo>
                    <a:pt x="702255" y="287574"/>
                  </a:lnTo>
                  <a:lnTo>
                    <a:pt x="711736" y="288337"/>
                  </a:lnTo>
                  <a:lnTo>
                    <a:pt x="720923" y="284353"/>
                  </a:lnTo>
                  <a:lnTo>
                    <a:pt x="935219" y="119412"/>
                  </a:lnTo>
                  <a:lnTo>
                    <a:pt x="947876" y="115087"/>
                  </a:lnTo>
                  <a:lnTo>
                    <a:pt x="959559" y="119066"/>
                  </a:lnTo>
                  <a:lnTo>
                    <a:pt x="966960" y="128943"/>
                  </a:lnTo>
                  <a:lnTo>
                    <a:pt x="966773" y="142312"/>
                  </a:lnTo>
                  <a:lnTo>
                    <a:pt x="876126" y="397111"/>
                  </a:lnTo>
                  <a:lnTo>
                    <a:pt x="875184" y="407080"/>
                  </a:lnTo>
                  <a:lnTo>
                    <a:pt x="878836" y="415861"/>
                  </a:lnTo>
                  <a:lnTo>
                    <a:pt x="886060" y="422046"/>
                  </a:lnTo>
                  <a:lnTo>
                    <a:pt x="895834" y="424223"/>
                  </a:lnTo>
                  <a:lnTo>
                    <a:pt x="1166163" y="416754"/>
                  </a:lnTo>
                  <a:lnTo>
                    <a:pt x="1178946" y="420702"/>
                  </a:lnTo>
                  <a:lnTo>
                    <a:pt x="1186053" y="430791"/>
                  </a:lnTo>
                  <a:lnTo>
                    <a:pt x="1186226" y="443132"/>
                  </a:lnTo>
                  <a:lnTo>
                    <a:pt x="1178206" y="453835"/>
                  </a:lnTo>
                  <a:lnTo>
                    <a:pt x="955092" y="606668"/>
                  </a:lnTo>
                  <a:lnTo>
                    <a:pt x="948466" y="614174"/>
                  </a:lnTo>
                  <a:lnTo>
                    <a:pt x="946258" y="623432"/>
                  </a:lnTo>
                  <a:lnTo>
                    <a:pt x="948466" y="632690"/>
                  </a:lnTo>
                  <a:lnTo>
                    <a:pt x="955092" y="640196"/>
                  </a:lnTo>
                  <a:lnTo>
                    <a:pt x="1178206" y="793030"/>
                  </a:lnTo>
                  <a:lnTo>
                    <a:pt x="1186221" y="803733"/>
                  </a:lnTo>
                  <a:lnTo>
                    <a:pt x="1186041" y="816074"/>
                  </a:lnTo>
                  <a:lnTo>
                    <a:pt x="1178932" y="826163"/>
                  </a:lnTo>
                  <a:lnTo>
                    <a:pt x="1166163" y="830111"/>
                  </a:lnTo>
                  <a:lnTo>
                    <a:pt x="895834" y="822642"/>
                  </a:lnTo>
                  <a:lnTo>
                    <a:pt x="886060" y="824819"/>
                  </a:lnTo>
                  <a:lnTo>
                    <a:pt x="878836" y="831004"/>
                  </a:lnTo>
                  <a:lnTo>
                    <a:pt x="875184" y="839785"/>
                  </a:lnTo>
                  <a:lnTo>
                    <a:pt x="876126" y="849754"/>
                  </a:lnTo>
                  <a:lnTo>
                    <a:pt x="966773" y="1104553"/>
                  </a:lnTo>
                  <a:lnTo>
                    <a:pt x="966960" y="1117922"/>
                  </a:lnTo>
                  <a:lnTo>
                    <a:pt x="959559" y="1127799"/>
                  </a:lnTo>
                  <a:lnTo>
                    <a:pt x="947876" y="1131778"/>
                  </a:lnTo>
                  <a:lnTo>
                    <a:pt x="935219" y="1127453"/>
                  </a:lnTo>
                  <a:lnTo>
                    <a:pt x="720923" y="962512"/>
                  </a:lnTo>
                  <a:lnTo>
                    <a:pt x="711736" y="958528"/>
                  </a:lnTo>
                  <a:lnTo>
                    <a:pt x="702255" y="959291"/>
                  </a:lnTo>
                  <a:lnTo>
                    <a:pt x="694138" y="964256"/>
                  </a:lnTo>
                  <a:lnTo>
                    <a:pt x="689041" y="972876"/>
                  </a:lnTo>
                  <a:lnTo>
                    <a:pt x="612607" y="1232281"/>
                  </a:lnTo>
                  <a:lnTo>
                    <a:pt x="604905" y="1243219"/>
                  </a:lnTo>
                  <a:lnTo>
                    <a:pt x="593113" y="12468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1255489" y="8003329"/>
              <a:ext cx="1195070" cy="1254125"/>
            </a:xfrm>
            <a:custGeom>
              <a:rect b="b" l="l" r="r" t="t"/>
              <a:pathLst>
                <a:path extrusionOk="0" h="1254125" w="1195070">
                  <a:moveTo>
                    <a:pt x="498577" y="289478"/>
                  </a:moveTo>
                  <a:lnTo>
                    <a:pt x="481657" y="289478"/>
                  </a:lnTo>
                  <a:lnTo>
                    <a:pt x="492515" y="285924"/>
                  </a:lnTo>
                  <a:lnTo>
                    <a:pt x="496562" y="281779"/>
                  </a:lnTo>
                  <a:lnTo>
                    <a:pt x="574640" y="16944"/>
                  </a:lnTo>
                  <a:lnTo>
                    <a:pt x="597277" y="0"/>
                  </a:lnTo>
                  <a:lnTo>
                    <a:pt x="604914" y="1199"/>
                  </a:lnTo>
                  <a:lnTo>
                    <a:pt x="611483" y="4610"/>
                  </a:lnTo>
                  <a:lnTo>
                    <a:pt x="613373" y="6580"/>
                  </a:lnTo>
                  <a:lnTo>
                    <a:pt x="591355" y="6580"/>
                  </a:lnTo>
                  <a:lnTo>
                    <a:pt x="583557" y="9772"/>
                  </a:lnTo>
                  <a:lnTo>
                    <a:pt x="580924" y="18787"/>
                  </a:lnTo>
                  <a:lnTo>
                    <a:pt x="502306" y="285595"/>
                  </a:lnTo>
                  <a:lnTo>
                    <a:pt x="502031" y="285924"/>
                  </a:lnTo>
                  <a:lnTo>
                    <a:pt x="498577" y="289478"/>
                  </a:lnTo>
                  <a:close/>
                </a:path>
                <a:path extrusionOk="0" h="1254125" w="1195070">
                  <a:moveTo>
                    <a:pt x="712832" y="296322"/>
                  </a:moveTo>
                  <a:lnTo>
                    <a:pt x="697992" y="291518"/>
                  </a:lnTo>
                  <a:lnTo>
                    <a:pt x="692234" y="285595"/>
                  </a:lnTo>
                  <a:lnTo>
                    <a:pt x="690063" y="278126"/>
                  </a:lnTo>
                  <a:lnTo>
                    <a:pt x="610985" y="9952"/>
                  </a:lnTo>
                  <a:lnTo>
                    <a:pt x="610932" y="9772"/>
                  </a:lnTo>
                  <a:lnTo>
                    <a:pt x="603134" y="6580"/>
                  </a:lnTo>
                  <a:lnTo>
                    <a:pt x="613373" y="6580"/>
                  </a:lnTo>
                  <a:lnTo>
                    <a:pt x="616609" y="9952"/>
                  </a:lnTo>
                  <a:lnTo>
                    <a:pt x="619914" y="16944"/>
                  </a:lnTo>
                  <a:lnTo>
                    <a:pt x="697950" y="281779"/>
                  </a:lnTo>
                  <a:lnTo>
                    <a:pt x="701974" y="285924"/>
                  </a:lnTo>
                  <a:lnTo>
                    <a:pt x="712731" y="289478"/>
                  </a:lnTo>
                  <a:lnTo>
                    <a:pt x="728009" y="289478"/>
                  </a:lnTo>
                  <a:lnTo>
                    <a:pt x="720926" y="294907"/>
                  </a:lnTo>
                  <a:lnTo>
                    <a:pt x="712832" y="296322"/>
                  </a:lnTo>
                  <a:close/>
                </a:path>
                <a:path extrusionOk="0" h="1254125" w="1195070">
                  <a:moveTo>
                    <a:pt x="481924" y="296322"/>
                  </a:moveTo>
                  <a:lnTo>
                    <a:pt x="481336" y="296322"/>
                  </a:lnTo>
                  <a:lnTo>
                    <a:pt x="473016" y="294907"/>
                  </a:lnTo>
                  <a:lnTo>
                    <a:pt x="473469" y="294907"/>
                  </a:lnTo>
                  <a:lnTo>
                    <a:pt x="245583" y="119469"/>
                  </a:lnTo>
                  <a:lnTo>
                    <a:pt x="229251" y="119469"/>
                  </a:lnTo>
                  <a:lnTo>
                    <a:pt x="235752" y="116143"/>
                  </a:lnTo>
                  <a:lnTo>
                    <a:pt x="243071" y="115040"/>
                  </a:lnTo>
                  <a:lnTo>
                    <a:pt x="250353" y="116349"/>
                  </a:lnTo>
                  <a:lnTo>
                    <a:pt x="257129" y="120062"/>
                  </a:lnTo>
                  <a:lnTo>
                    <a:pt x="475932" y="288491"/>
                  </a:lnTo>
                  <a:lnTo>
                    <a:pt x="481657" y="289478"/>
                  </a:lnTo>
                  <a:lnTo>
                    <a:pt x="498577" y="289478"/>
                  </a:lnTo>
                  <a:lnTo>
                    <a:pt x="496594" y="291518"/>
                  </a:lnTo>
                  <a:lnTo>
                    <a:pt x="481924" y="296322"/>
                  </a:lnTo>
                  <a:close/>
                </a:path>
                <a:path extrusionOk="0" h="1254125" w="1195070">
                  <a:moveTo>
                    <a:pt x="728009" y="289478"/>
                  </a:moveTo>
                  <a:lnTo>
                    <a:pt x="713021" y="289478"/>
                  </a:lnTo>
                  <a:lnTo>
                    <a:pt x="718714" y="288491"/>
                  </a:lnTo>
                  <a:lnTo>
                    <a:pt x="718566" y="288491"/>
                  </a:lnTo>
                  <a:lnTo>
                    <a:pt x="937420" y="120062"/>
                  </a:lnTo>
                  <a:lnTo>
                    <a:pt x="944209" y="116349"/>
                  </a:lnTo>
                  <a:lnTo>
                    <a:pt x="944351" y="116349"/>
                  </a:lnTo>
                  <a:lnTo>
                    <a:pt x="951683" y="115040"/>
                  </a:lnTo>
                  <a:lnTo>
                    <a:pt x="951130" y="115040"/>
                  </a:lnTo>
                  <a:lnTo>
                    <a:pt x="958440" y="116143"/>
                  </a:lnTo>
                  <a:lnTo>
                    <a:pt x="958659" y="116143"/>
                  </a:lnTo>
                  <a:lnTo>
                    <a:pt x="965173" y="119469"/>
                  </a:lnTo>
                  <a:lnTo>
                    <a:pt x="948876" y="119469"/>
                  </a:lnTo>
                  <a:lnTo>
                    <a:pt x="728009" y="289478"/>
                  </a:lnTo>
                  <a:close/>
                </a:path>
                <a:path extrusionOk="0" h="1254125" w="1195070">
                  <a:moveTo>
                    <a:pt x="311809" y="424379"/>
                  </a:moveTo>
                  <a:lnTo>
                    <a:pt x="300428" y="424379"/>
                  </a:lnTo>
                  <a:lnTo>
                    <a:pt x="305529" y="421813"/>
                  </a:lnTo>
                  <a:lnTo>
                    <a:pt x="312241" y="412600"/>
                  </a:lnTo>
                  <a:lnTo>
                    <a:pt x="313063" y="406875"/>
                  </a:lnTo>
                  <a:lnTo>
                    <a:pt x="220508" y="146680"/>
                  </a:lnTo>
                  <a:lnTo>
                    <a:pt x="219084" y="139086"/>
                  </a:lnTo>
                  <a:lnTo>
                    <a:pt x="220097" y="131754"/>
                  </a:lnTo>
                  <a:lnTo>
                    <a:pt x="223404" y="125132"/>
                  </a:lnTo>
                  <a:lnTo>
                    <a:pt x="229062" y="119469"/>
                  </a:lnTo>
                  <a:lnTo>
                    <a:pt x="246121" y="119469"/>
                  </a:lnTo>
                  <a:lnTo>
                    <a:pt x="237791" y="121477"/>
                  </a:lnTo>
                  <a:lnTo>
                    <a:pt x="237609" y="121477"/>
                  </a:lnTo>
                  <a:lnTo>
                    <a:pt x="228100" y="128386"/>
                  </a:lnTo>
                  <a:lnTo>
                    <a:pt x="225964" y="131754"/>
                  </a:lnTo>
                  <a:lnTo>
                    <a:pt x="223608" y="135559"/>
                  </a:lnTo>
                  <a:lnTo>
                    <a:pt x="224799" y="139086"/>
                  </a:lnTo>
                  <a:lnTo>
                    <a:pt x="319949" y="406546"/>
                  </a:lnTo>
                  <a:lnTo>
                    <a:pt x="319936" y="406875"/>
                  </a:lnTo>
                  <a:lnTo>
                    <a:pt x="318835" y="414673"/>
                  </a:lnTo>
                  <a:lnTo>
                    <a:pt x="317374" y="416746"/>
                  </a:lnTo>
                  <a:lnTo>
                    <a:pt x="314269" y="420982"/>
                  </a:lnTo>
                  <a:lnTo>
                    <a:pt x="311928" y="424215"/>
                  </a:lnTo>
                  <a:lnTo>
                    <a:pt x="311809" y="424379"/>
                  </a:lnTo>
                  <a:close/>
                </a:path>
                <a:path extrusionOk="0" h="1254125" w="1195070">
                  <a:moveTo>
                    <a:pt x="892283" y="430960"/>
                  </a:moveTo>
                  <a:lnTo>
                    <a:pt x="884913" y="427308"/>
                  </a:lnTo>
                  <a:lnTo>
                    <a:pt x="875766" y="414673"/>
                  </a:lnTo>
                  <a:lnTo>
                    <a:pt x="874629" y="406875"/>
                  </a:lnTo>
                  <a:lnTo>
                    <a:pt x="874581" y="406546"/>
                  </a:lnTo>
                  <a:lnTo>
                    <a:pt x="970986" y="135559"/>
                  </a:lnTo>
                  <a:lnTo>
                    <a:pt x="966545" y="128386"/>
                  </a:lnTo>
                  <a:lnTo>
                    <a:pt x="957069" y="121477"/>
                  </a:lnTo>
                  <a:lnTo>
                    <a:pt x="948876" y="119469"/>
                  </a:lnTo>
                  <a:lnTo>
                    <a:pt x="965392" y="119469"/>
                  </a:lnTo>
                  <a:lnTo>
                    <a:pt x="971070" y="125132"/>
                  </a:lnTo>
                  <a:lnTo>
                    <a:pt x="974400" y="131754"/>
                  </a:lnTo>
                  <a:lnTo>
                    <a:pt x="975419" y="139086"/>
                  </a:lnTo>
                  <a:lnTo>
                    <a:pt x="973987" y="146680"/>
                  </a:lnTo>
                  <a:lnTo>
                    <a:pt x="881542" y="406546"/>
                  </a:lnTo>
                  <a:lnTo>
                    <a:pt x="881425" y="406875"/>
                  </a:lnTo>
                  <a:lnTo>
                    <a:pt x="882248" y="412600"/>
                  </a:lnTo>
                  <a:lnTo>
                    <a:pt x="888936" y="421813"/>
                  </a:lnTo>
                  <a:lnTo>
                    <a:pt x="894159" y="424379"/>
                  </a:lnTo>
                  <a:lnTo>
                    <a:pt x="1129924" y="424379"/>
                  </a:lnTo>
                  <a:lnTo>
                    <a:pt x="892283" y="430960"/>
                  </a:lnTo>
                  <a:close/>
                </a:path>
                <a:path extrusionOk="0" h="1254125" w="1195070">
                  <a:moveTo>
                    <a:pt x="24342" y="836683"/>
                  </a:moveTo>
                  <a:lnTo>
                    <a:pt x="16684" y="835697"/>
                  </a:lnTo>
                  <a:lnTo>
                    <a:pt x="9916" y="832373"/>
                  </a:lnTo>
                  <a:lnTo>
                    <a:pt x="4737" y="827272"/>
                  </a:lnTo>
                  <a:lnTo>
                    <a:pt x="1310" y="820495"/>
                  </a:lnTo>
                  <a:lnTo>
                    <a:pt x="1244" y="820364"/>
                  </a:lnTo>
                  <a:lnTo>
                    <a:pt x="21" y="812732"/>
                  </a:lnTo>
                  <a:lnTo>
                    <a:pt x="1236" y="805430"/>
                  </a:lnTo>
                  <a:lnTo>
                    <a:pt x="4733" y="798899"/>
                  </a:lnTo>
                  <a:lnTo>
                    <a:pt x="10358" y="793581"/>
                  </a:lnTo>
                  <a:lnTo>
                    <a:pt x="238177" y="637490"/>
                  </a:lnTo>
                  <a:lnTo>
                    <a:pt x="240805" y="632489"/>
                  </a:lnTo>
                  <a:lnTo>
                    <a:pt x="240875" y="620973"/>
                  </a:lnTo>
                  <a:lnTo>
                    <a:pt x="238246" y="615972"/>
                  </a:lnTo>
                  <a:lnTo>
                    <a:pt x="238177" y="615840"/>
                  </a:lnTo>
                  <a:lnTo>
                    <a:pt x="10325" y="459848"/>
                  </a:lnTo>
                  <a:lnTo>
                    <a:pt x="4700" y="454544"/>
                  </a:lnTo>
                  <a:lnTo>
                    <a:pt x="1203" y="448011"/>
                  </a:lnTo>
                  <a:lnTo>
                    <a:pt x="0" y="440633"/>
                  </a:lnTo>
                  <a:lnTo>
                    <a:pt x="1211" y="433065"/>
                  </a:lnTo>
                  <a:lnTo>
                    <a:pt x="4714" y="426175"/>
                  </a:lnTo>
                  <a:lnTo>
                    <a:pt x="9984" y="420982"/>
                  </a:lnTo>
                  <a:lnTo>
                    <a:pt x="16642" y="417750"/>
                  </a:lnTo>
                  <a:lnTo>
                    <a:pt x="24309" y="416746"/>
                  </a:lnTo>
                  <a:lnTo>
                    <a:pt x="252958" y="423063"/>
                  </a:lnTo>
                  <a:lnTo>
                    <a:pt x="14866" y="423063"/>
                  </a:lnTo>
                  <a:lnTo>
                    <a:pt x="9305" y="429512"/>
                  </a:lnTo>
                  <a:lnTo>
                    <a:pt x="7463" y="435073"/>
                  </a:lnTo>
                  <a:lnTo>
                    <a:pt x="5664" y="440633"/>
                  </a:lnTo>
                  <a:lnTo>
                    <a:pt x="6200" y="448011"/>
                  </a:lnTo>
                  <a:lnTo>
                    <a:pt x="6278" y="449056"/>
                  </a:lnTo>
                  <a:lnTo>
                    <a:pt x="243525" y="611629"/>
                  </a:lnTo>
                  <a:lnTo>
                    <a:pt x="247405" y="618900"/>
                  </a:lnTo>
                  <a:lnTo>
                    <a:pt x="247422" y="634496"/>
                  </a:lnTo>
                  <a:lnTo>
                    <a:pt x="243590" y="641768"/>
                  </a:lnTo>
                  <a:lnTo>
                    <a:pt x="6278" y="804373"/>
                  </a:lnTo>
                  <a:lnTo>
                    <a:pt x="5658" y="812732"/>
                  </a:lnTo>
                  <a:lnTo>
                    <a:pt x="9251" y="823917"/>
                  </a:lnTo>
                  <a:lnTo>
                    <a:pt x="11031" y="826056"/>
                  </a:lnTo>
                  <a:lnTo>
                    <a:pt x="14688" y="830366"/>
                  </a:lnTo>
                  <a:lnTo>
                    <a:pt x="14800" y="830498"/>
                  </a:lnTo>
                  <a:lnTo>
                    <a:pt x="248230" y="830498"/>
                  </a:lnTo>
                  <a:lnTo>
                    <a:pt x="24342" y="836683"/>
                  </a:lnTo>
                  <a:close/>
                </a:path>
                <a:path extrusionOk="0" h="1254125" w="1195070">
                  <a:moveTo>
                    <a:pt x="1129924" y="424379"/>
                  </a:moveTo>
                  <a:lnTo>
                    <a:pt x="894159" y="424379"/>
                  </a:lnTo>
                  <a:lnTo>
                    <a:pt x="901275" y="424215"/>
                  </a:lnTo>
                  <a:lnTo>
                    <a:pt x="901043" y="424215"/>
                  </a:lnTo>
                  <a:lnTo>
                    <a:pt x="1171372" y="416746"/>
                  </a:lnTo>
                  <a:lnTo>
                    <a:pt x="1169924" y="416746"/>
                  </a:lnTo>
                  <a:lnTo>
                    <a:pt x="1177711" y="417750"/>
                  </a:lnTo>
                  <a:lnTo>
                    <a:pt x="1184475" y="420982"/>
                  </a:lnTo>
                  <a:lnTo>
                    <a:pt x="1186801" y="423260"/>
                  </a:lnTo>
                  <a:lnTo>
                    <a:pt x="1170410" y="423260"/>
                  </a:lnTo>
                  <a:lnTo>
                    <a:pt x="1129924" y="424379"/>
                  </a:lnTo>
                  <a:close/>
                </a:path>
                <a:path extrusionOk="0" h="1254125" w="1195070">
                  <a:moveTo>
                    <a:pt x="302305" y="430960"/>
                  </a:moveTo>
                  <a:lnTo>
                    <a:pt x="300949" y="430960"/>
                  </a:lnTo>
                  <a:lnTo>
                    <a:pt x="291888" y="430729"/>
                  </a:lnTo>
                  <a:lnTo>
                    <a:pt x="292097" y="430729"/>
                  </a:lnTo>
                  <a:lnTo>
                    <a:pt x="14866" y="423063"/>
                  </a:lnTo>
                  <a:lnTo>
                    <a:pt x="252958" y="423063"/>
                  </a:lnTo>
                  <a:lnTo>
                    <a:pt x="299409" y="424379"/>
                  </a:lnTo>
                  <a:lnTo>
                    <a:pt x="311809" y="424379"/>
                  </a:lnTo>
                  <a:lnTo>
                    <a:pt x="309689" y="427308"/>
                  </a:lnTo>
                  <a:lnTo>
                    <a:pt x="302305" y="430960"/>
                  </a:lnTo>
                  <a:close/>
                </a:path>
                <a:path extrusionOk="0" h="1254125" w="1195070">
                  <a:moveTo>
                    <a:pt x="1186723" y="830366"/>
                  </a:moveTo>
                  <a:lnTo>
                    <a:pt x="1179754" y="830366"/>
                  </a:lnTo>
                  <a:lnTo>
                    <a:pt x="1185249" y="823917"/>
                  </a:lnTo>
                  <a:lnTo>
                    <a:pt x="1187092" y="818357"/>
                  </a:lnTo>
                  <a:lnTo>
                    <a:pt x="1188899" y="812732"/>
                  </a:lnTo>
                  <a:lnTo>
                    <a:pt x="1188355" y="805430"/>
                  </a:lnTo>
                  <a:lnTo>
                    <a:pt x="1188276" y="804373"/>
                  </a:lnTo>
                  <a:lnTo>
                    <a:pt x="950982" y="641768"/>
                  </a:lnTo>
                  <a:lnTo>
                    <a:pt x="947132" y="634496"/>
                  </a:lnTo>
                  <a:lnTo>
                    <a:pt x="947132" y="618900"/>
                  </a:lnTo>
                  <a:lnTo>
                    <a:pt x="950982" y="611629"/>
                  </a:lnTo>
                  <a:lnTo>
                    <a:pt x="1188276" y="449056"/>
                  </a:lnTo>
                  <a:lnTo>
                    <a:pt x="1188901" y="440633"/>
                  </a:lnTo>
                  <a:lnTo>
                    <a:pt x="1185773" y="430960"/>
                  </a:lnTo>
                  <a:lnTo>
                    <a:pt x="1185287" y="429512"/>
                  </a:lnTo>
                  <a:lnTo>
                    <a:pt x="1180018" y="423260"/>
                  </a:lnTo>
                  <a:lnTo>
                    <a:pt x="1186801" y="423260"/>
                  </a:lnTo>
                  <a:lnTo>
                    <a:pt x="1189765" y="426175"/>
                  </a:lnTo>
                  <a:lnTo>
                    <a:pt x="1193261" y="433065"/>
                  </a:lnTo>
                  <a:lnTo>
                    <a:pt x="1194484" y="440633"/>
                  </a:lnTo>
                  <a:lnTo>
                    <a:pt x="1193289" y="448011"/>
                  </a:lnTo>
                  <a:lnTo>
                    <a:pt x="1189901" y="454354"/>
                  </a:lnTo>
                  <a:lnTo>
                    <a:pt x="1189799" y="454544"/>
                  </a:lnTo>
                  <a:lnTo>
                    <a:pt x="1184198" y="459848"/>
                  </a:lnTo>
                  <a:lnTo>
                    <a:pt x="956345" y="615972"/>
                  </a:lnTo>
                  <a:lnTo>
                    <a:pt x="953716" y="620973"/>
                  </a:lnTo>
                  <a:lnTo>
                    <a:pt x="953647" y="632489"/>
                  </a:lnTo>
                  <a:lnTo>
                    <a:pt x="956276" y="637490"/>
                  </a:lnTo>
                  <a:lnTo>
                    <a:pt x="956345" y="637622"/>
                  </a:lnTo>
                  <a:lnTo>
                    <a:pt x="1184163" y="793712"/>
                  </a:lnTo>
                  <a:lnTo>
                    <a:pt x="1189664" y="798899"/>
                  </a:lnTo>
                  <a:lnTo>
                    <a:pt x="1193222" y="805430"/>
                  </a:lnTo>
                  <a:lnTo>
                    <a:pt x="1194479" y="812732"/>
                  </a:lnTo>
                  <a:lnTo>
                    <a:pt x="1193298" y="820364"/>
                  </a:lnTo>
                  <a:lnTo>
                    <a:pt x="1193277" y="820495"/>
                  </a:lnTo>
                  <a:lnTo>
                    <a:pt x="1189819" y="827272"/>
                  </a:lnTo>
                  <a:lnTo>
                    <a:pt x="1188131" y="828984"/>
                  </a:lnTo>
                  <a:lnTo>
                    <a:pt x="1186723" y="830366"/>
                  </a:lnTo>
                  <a:close/>
                </a:path>
                <a:path extrusionOk="0" h="1254125" w="1195070">
                  <a:moveTo>
                    <a:pt x="248230" y="830498"/>
                  </a:moveTo>
                  <a:lnTo>
                    <a:pt x="14800" y="830498"/>
                  </a:lnTo>
                  <a:lnTo>
                    <a:pt x="24144" y="830136"/>
                  </a:lnTo>
                  <a:lnTo>
                    <a:pt x="300426" y="822502"/>
                  </a:lnTo>
                  <a:lnTo>
                    <a:pt x="302029" y="822502"/>
                  </a:lnTo>
                  <a:lnTo>
                    <a:pt x="309572" y="826056"/>
                  </a:lnTo>
                  <a:lnTo>
                    <a:pt x="310498" y="827272"/>
                  </a:lnTo>
                  <a:lnTo>
                    <a:pt x="311738" y="828984"/>
                  </a:lnTo>
                  <a:lnTo>
                    <a:pt x="300429" y="828984"/>
                  </a:lnTo>
                  <a:lnTo>
                    <a:pt x="296316" y="829149"/>
                  </a:lnTo>
                  <a:lnTo>
                    <a:pt x="297052" y="829149"/>
                  </a:lnTo>
                  <a:lnTo>
                    <a:pt x="248230" y="830498"/>
                  </a:lnTo>
                  <a:close/>
                </a:path>
                <a:path extrusionOk="0" h="1254125" w="1195070">
                  <a:moveTo>
                    <a:pt x="965755" y="1133762"/>
                  </a:moveTo>
                  <a:lnTo>
                    <a:pt x="949253" y="1133762"/>
                  </a:lnTo>
                  <a:lnTo>
                    <a:pt x="957036" y="1131887"/>
                  </a:lnTo>
                  <a:lnTo>
                    <a:pt x="966545" y="1124977"/>
                  </a:lnTo>
                  <a:lnTo>
                    <a:pt x="970987" y="1117804"/>
                  </a:lnTo>
                  <a:lnTo>
                    <a:pt x="874581" y="846817"/>
                  </a:lnTo>
                  <a:lnTo>
                    <a:pt x="875733" y="838658"/>
                  </a:lnTo>
                  <a:lnTo>
                    <a:pt x="884913" y="826056"/>
                  </a:lnTo>
                  <a:lnTo>
                    <a:pt x="892283" y="822502"/>
                  </a:lnTo>
                  <a:lnTo>
                    <a:pt x="895322" y="822502"/>
                  </a:lnTo>
                  <a:lnTo>
                    <a:pt x="1135722" y="829149"/>
                  </a:lnTo>
                  <a:lnTo>
                    <a:pt x="894093" y="829149"/>
                  </a:lnTo>
                  <a:lnTo>
                    <a:pt x="888960" y="831748"/>
                  </a:lnTo>
                  <a:lnTo>
                    <a:pt x="882344" y="840829"/>
                  </a:lnTo>
                  <a:lnTo>
                    <a:pt x="882248" y="840961"/>
                  </a:lnTo>
                  <a:lnTo>
                    <a:pt x="881439" y="846587"/>
                  </a:lnTo>
                  <a:lnTo>
                    <a:pt x="881472" y="846817"/>
                  </a:lnTo>
                  <a:lnTo>
                    <a:pt x="973934" y="1106749"/>
                  </a:lnTo>
                  <a:lnTo>
                    <a:pt x="973981" y="1106881"/>
                  </a:lnTo>
                  <a:lnTo>
                    <a:pt x="975380" y="1114343"/>
                  </a:lnTo>
                  <a:lnTo>
                    <a:pt x="975405" y="1114475"/>
                  </a:lnTo>
                  <a:lnTo>
                    <a:pt x="974410" y="1121675"/>
                  </a:lnTo>
                  <a:lnTo>
                    <a:pt x="974392" y="1121806"/>
                  </a:lnTo>
                  <a:lnTo>
                    <a:pt x="971150" y="1128297"/>
                  </a:lnTo>
                  <a:lnTo>
                    <a:pt x="971084" y="1128429"/>
                  </a:lnTo>
                  <a:lnTo>
                    <a:pt x="965755" y="1133762"/>
                  </a:lnTo>
                  <a:close/>
                </a:path>
                <a:path extrusionOk="0" h="1254125" w="1195070">
                  <a:moveTo>
                    <a:pt x="243091" y="1138389"/>
                  </a:moveTo>
                  <a:lnTo>
                    <a:pt x="235273" y="1137211"/>
                  </a:lnTo>
                  <a:lnTo>
                    <a:pt x="235625" y="1137211"/>
                  </a:lnTo>
                  <a:lnTo>
                    <a:pt x="228898" y="1133762"/>
                  </a:lnTo>
                  <a:lnTo>
                    <a:pt x="219098" y="1114343"/>
                  </a:lnTo>
                  <a:lnTo>
                    <a:pt x="220516" y="1106881"/>
                  </a:lnTo>
                  <a:lnTo>
                    <a:pt x="220541" y="1106749"/>
                  </a:lnTo>
                  <a:lnTo>
                    <a:pt x="313014" y="846817"/>
                  </a:lnTo>
                  <a:lnTo>
                    <a:pt x="313096" y="846587"/>
                  </a:lnTo>
                  <a:lnTo>
                    <a:pt x="312292" y="840961"/>
                  </a:lnTo>
                  <a:lnTo>
                    <a:pt x="312274" y="840829"/>
                  </a:lnTo>
                  <a:lnTo>
                    <a:pt x="305657" y="831748"/>
                  </a:lnTo>
                  <a:lnTo>
                    <a:pt x="305561" y="831616"/>
                  </a:lnTo>
                  <a:lnTo>
                    <a:pt x="300429" y="828984"/>
                  </a:lnTo>
                  <a:lnTo>
                    <a:pt x="311738" y="828984"/>
                  </a:lnTo>
                  <a:lnTo>
                    <a:pt x="318741" y="838658"/>
                  </a:lnTo>
                  <a:lnTo>
                    <a:pt x="319095" y="840829"/>
                  </a:lnTo>
                  <a:lnTo>
                    <a:pt x="319934" y="846587"/>
                  </a:lnTo>
                  <a:lnTo>
                    <a:pt x="319968" y="846817"/>
                  </a:lnTo>
                  <a:lnTo>
                    <a:pt x="223580" y="1117804"/>
                  </a:lnTo>
                  <a:lnTo>
                    <a:pt x="227989" y="1124977"/>
                  </a:lnTo>
                  <a:lnTo>
                    <a:pt x="237440" y="1131887"/>
                  </a:lnTo>
                  <a:lnTo>
                    <a:pt x="245007" y="1133762"/>
                  </a:lnTo>
                  <a:lnTo>
                    <a:pt x="256440" y="1133762"/>
                  </a:lnTo>
                  <a:lnTo>
                    <a:pt x="250381" y="1137080"/>
                  </a:lnTo>
                  <a:lnTo>
                    <a:pt x="243091" y="1138389"/>
                  </a:lnTo>
                  <a:close/>
                </a:path>
                <a:path extrusionOk="0" h="1254125" w="1195070">
                  <a:moveTo>
                    <a:pt x="1170180" y="836815"/>
                  </a:moveTo>
                  <a:lnTo>
                    <a:pt x="894093" y="829149"/>
                  </a:lnTo>
                  <a:lnTo>
                    <a:pt x="1135722" y="829149"/>
                  </a:lnTo>
                  <a:lnTo>
                    <a:pt x="1179754" y="830366"/>
                  </a:lnTo>
                  <a:lnTo>
                    <a:pt x="1186723" y="830366"/>
                  </a:lnTo>
                  <a:lnTo>
                    <a:pt x="1184677" y="832373"/>
                  </a:lnTo>
                  <a:lnTo>
                    <a:pt x="1184892" y="832373"/>
                  </a:lnTo>
                  <a:lnTo>
                    <a:pt x="1178038" y="835697"/>
                  </a:lnTo>
                  <a:lnTo>
                    <a:pt x="1178663" y="835697"/>
                  </a:lnTo>
                  <a:lnTo>
                    <a:pt x="1170180" y="836815"/>
                  </a:lnTo>
                  <a:close/>
                </a:path>
                <a:path extrusionOk="0" h="1254125" w="1195070">
                  <a:moveTo>
                    <a:pt x="613531" y="1246849"/>
                  </a:moveTo>
                  <a:lnTo>
                    <a:pt x="603134" y="1246849"/>
                  </a:lnTo>
                  <a:lnTo>
                    <a:pt x="610969" y="1243641"/>
                  </a:lnTo>
                  <a:lnTo>
                    <a:pt x="692035" y="968558"/>
                  </a:lnTo>
                  <a:lnTo>
                    <a:pt x="692395" y="967636"/>
                  </a:lnTo>
                  <a:lnTo>
                    <a:pt x="695977" y="963951"/>
                  </a:lnTo>
                  <a:lnTo>
                    <a:pt x="698092" y="961845"/>
                  </a:lnTo>
                  <a:lnTo>
                    <a:pt x="712799" y="957042"/>
                  </a:lnTo>
                  <a:lnTo>
                    <a:pt x="720151" y="958292"/>
                  </a:lnTo>
                  <a:lnTo>
                    <a:pt x="720755" y="958292"/>
                  </a:lnTo>
                  <a:lnTo>
                    <a:pt x="728278" y="964083"/>
                  </a:lnTo>
                  <a:lnTo>
                    <a:pt x="712831" y="964083"/>
                  </a:lnTo>
                  <a:lnTo>
                    <a:pt x="701974" y="967636"/>
                  </a:lnTo>
                  <a:lnTo>
                    <a:pt x="697959" y="971782"/>
                  </a:lnTo>
                  <a:lnTo>
                    <a:pt x="619953" y="1236517"/>
                  </a:lnTo>
                  <a:lnTo>
                    <a:pt x="619914" y="1236649"/>
                  </a:lnTo>
                  <a:lnTo>
                    <a:pt x="616671" y="1243510"/>
                  </a:lnTo>
                  <a:lnTo>
                    <a:pt x="616608" y="1243641"/>
                  </a:lnTo>
                  <a:lnTo>
                    <a:pt x="613531" y="1246849"/>
                  </a:lnTo>
                  <a:close/>
                </a:path>
                <a:path extrusionOk="0" h="1254125" w="1195070">
                  <a:moveTo>
                    <a:pt x="256440" y="1133762"/>
                  </a:moveTo>
                  <a:lnTo>
                    <a:pt x="245892" y="1133762"/>
                  </a:lnTo>
                  <a:lnTo>
                    <a:pt x="471622" y="960003"/>
                  </a:lnTo>
                  <a:lnTo>
                    <a:pt x="476788" y="958292"/>
                  </a:lnTo>
                  <a:lnTo>
                    <a:pt x="484289" y="958292"/>
                  </a:lnTo>
                  <a:lnTo>
                    <a:pt x="486757" y="958687"/>
                  </a:lnTo>
                  <a:lnTo>
                    <a:pt x="496562" y="961845"/>
                  </a:lnTo>
                  <a:lnTo>
                    <a:pt x="498621" y="963951"/>
                  </a:lnTo>
                  <a:lnTo>
                    <a:pt x="481690" y="963951"/>
                  </a:lnTo>
                  <a:lnTo>
                    <a:pt x="475998" y="964938"/>
                  </a:lnTo>
                  <a:lnTo>
                    <a:pt x="257162" y="1133367"/>
                  </a:lnTo>
                  <a:lnTo>
                    <a:pt x="256440" y="1133762"/>
                  </a:lnTo>
                  <a:close/>
                </a:path>
                <a:path extrusionOk="0" h="1254125" w="1195070">
                  <a:moveTo>
                    <a:pt x="597277" y="1253594"/>
                  </a:moveTo>
                  <a:lnTo>
                    <a:pt x="597277" y="1253462"/>
                  </a:lnTo>
                  <a:lnTo>
                    <a:pt x="589641" y="1252263"/>
                  </a:lnTo>
                  <a:lnTo>
                    <a:pt x="583071" y="1248852"/>
                  </a:lnTo>
                  <a:lnTo>
                    <a:pt x="496634" y="971782"/>
                  </a:lnTo>
                  <a:lnTo>
                    <a:pt x="496595" y="971650"/>
                  </a:lnTo>
                  <a:lnTo>
                    <a:pt x="492548" y="967505"/>
                  </a:lnTo>
                  <a:lnTo>
                    <a:pt x="481690" y="963951"/>
                  </a:lnTo>
                  <a:lnTo>
                    <a:pt x="498621" y="963951"/>
                  </a:lnTo>
                  <a:lnTo>
                    <a:pt x="502223" y="967636"/>
                  </a:lnTo>
                  <a:lnTo>
                    <a:pt x="502562" y="968558"/>
                  </a:lnTo>
                  <a:lnTo>
                    <a:pt x="583579" y="1243510"/>
                  </a:lnTo>
                  <a:lnTo>
                    <a:pt x="583618" y="1243641"/>
                  </a:lnTo>
                  <a:lnTo>
                    <a:pt x="591420" y="1246849"/>
                  </a:lnTo>
                  <a:lnTo>
                    <a:pt x="613531" y="1246849"/>
                  </a:lnTo>
                  <a:lnTo>
                    <a:pt x="611609" y="1248852"/>
                  </a:lnTo>
                  <a:lnTo>
                    <a:pt x="611483" y="1248984"/>
                  </a:lnTo>
                  <a:lnTo>
                    <a:pt x="604914" y="1252395"/>
                  </a:lnTo>
                  <a:lnTo>
                    <a:pt x="597277" y="1253594"/>
                  </a:lnTo>
                  <a:close/>
                </a:path>
                <a:path extrusionOk="0" h="1254125" w="1195070">
                  <a:moveTo>
                    <a:pt x="951417" y="1138521"/>
                  </a:moveTo>
                  <a:lnTo>
                    <a:pt x="944136" y="1137211"/>
                  </a:lnTo>
                  <a:lnTo>
                    <a:pt x="937360" y="1133499"/>
                  </a:lnTo>
                  <a:lnTo>
                    <a:pt x="718557" y="965070"/>
                  </a:lnTo>
                  <a:lnTo>
                    <a:pt x="712831" y="964083"/>
                  </a:lnTo>
                  <a:lnTo>
                    <a:pt x="728278" y="964083"/>
                  </a:lnTo>
                  <a:lnTo>
                    <a:pt x="948715" y="1133762"/>
                  </a:lnTo>
                  <a:lnTo>
                    <a:pt x="965881" y="1133762"/>
                  </a:lnTo>
                  <a:lnTo>
                    <a:pt x="958736" y="1137418"/>
                  </a:lnTo>
                  <a:lnTo>
                    <a:pt x="951417" y="1138521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16"/>
          <p:cNvGrpSpPr/>
          <p:nvPr/>
        </p:nvGrpSpPr>
        <p:grpSpPr>
          <a:xfrm>
            <a:off x="15926789" y="1069779"/>
            <a:ext cx="1247140" cy="1308735"/>
            <a:chOff x="15926789" y="1069779"/>
            <a:chExt cx="1247140" cy="1308735"/>
          </a:xfrm>
        </p:grpSpPr>
        <p:sp>
          <p:nvSpPr>
            <p:cNvPr id="294" name="Google Shape;294;p16"/>
            <p:cNvSpPr/>
            <p:nvPr/>
          </p:nvSpPr>
          <p:spPr>
            <a:xfrm>
              <a:off x="15931117" y="1073205"/>
              <a:ext cx="1238250" cy="1301750"/>
            </a:xfrm>
            <a:custGeom>
              <a:rect b="b" l="l" r="r" t="t"/>
              <a:pathLst>
                <a:path extrusionOk="0" h="1301750" w="1238250">
                  <a:moveTo>
                    <a:pt x="618964" y="1301212"/>
                  </a:moveTo>
                  <a:lnTo>
                    <a:pt x="606658" y="1297407"/>
                  </a:lnTo>
                  <a:lnTo>
                    <a:pt x="598620" y="1285992"/>
                  </a:lnTo>
                  <a:lnTo>
                    <a:pt x="518855" y="1015280"/>
                  </a:lnTo>
                  <a:lnTo>
                    <a:pt x="513536" y="1006284"/>
                  </a:lnTo>
                  <a:lnTo>
                    <a:pt x="505065" y="1001103"/>
                  </a:lnTo>
                  <a:lnTo>
                    <a:pt x="495171" y="1000307"/>
                  </a:lnTo>
                  <a:lnTo>
                    <a:pt x="485583" y="1004464"/>
                  </a:lnTo>
                  <a:lnTo>
                    <a:pt x="261947" y="1176595"/>
                  </a:lnTo>
                  <a:lnTo>
                    <a:pt x="248738" y="1181108"/>
                  </a:lnTo>
                  <a:lnTo>
                    <a:pt x="236546" y="1176955"/>
                  </a:lnTo>
                  <a:lnTo>
                    <a:pt x="228822" y="1166648"/>
                  </a:lnTo>
                  <a:lnTo>
                    <a:pt x="229018" y="1152696"/>
                  </a:lnTo>
                  <a:lnTo>
                    <a:pt x="323616" y="886792"/>
                  </a:lnTo>
                  <a:lnTo>
                    <a:pt x="324598" y="876388"/>
                  </a:lnTo>
                  <a:lnTo>
                    <a:pt x="320787" y="867224"/>
                  </a:lnTo>
                  <a:lnTo>
                    <a:pt x="313249" y="860770"/>
                  </a:lnTo>
                  <a:lnTo>
                    <a:pt x="303048" y="858498"/>
                  </a:lnTo>
                  <a:lnTo>
                    <a:pt x="20936" y="866293"/>
                  </a:lnTo>
                  <a:lnTo>
                    <a:pt x="7597" y="862173"/>
                  </a:lnTo>
                  <a:lnTo>
                    <a:pt x="180" y="851644"/>
                  </a:lnTo>
                  <a:lnTo>
                    <a:pt x="0" y="838765"/>
                  </a:lnTo>
                  <a:lnTo>
                    <a:pt x="8369" y="827595"/>
                  </a:lnTo>
                  <a:lnTo>
                    <a:pt x="241207" y="668100"/>
                  </a:lnTo>
                  <a:lnTo>
                    <a:pt x="248122" y="660267"/>
                  </a:lnTo>
                  <a:lnTo>
                    <a:pt x="250427" y="650606"/>
                  </a:lnTo>
                  <a:lnTo>
                    <a:pt x="248122" y="640944"/>
                  </a:lnTo>
                  <a:lnTo>
                    <a:pt x="241207" y="633111"/>
                  </a:lnTo>
                  <a:lnTo>
                    <a:pt x="8369" y="473616"/>
                  </a:lnTo>
                  <a:lnTo>
                    <a:pt x="4" y="462447"/>
                  </a:lnTo>
                  <a:lnTo>
                    <a:pt x="193" y="449568"/>
                  </a:lnTo>
                  <a:lnTo>
                    <a:pt x="7611" y="439039"/>
                  </a:lnTo>
                  <a:lnTo>
                    <a:pt x="20936" y="434919"/>
                  </a:lnTo>
                  <a:lnTo>
                    <a:pt x="303048" y="442713"/>
                  </a:lnTo>
                  <a:lnTo>
                    <a:pt x="313249" y="440441"/>
                  </a:lnTo>
                  <a:lnTo>
                    <a:pt x="320787" y="433987"/>
                  </a:lnTo>
                  <a:lnTo>
                    <a:pt x="324598" y="424823"/>
                  </a:lnTo>
                  <a:lnTo>
                    <a:pt x="323616" y="414420"/>
                  </a:lnTo>
                  <a:lnTo>
                    <a:pt x="229018" y="148515"/>
                  </a:lnTo>
                  <a:lnTo>
                    <a:pt x="228822" y="134563"/>
                  </a:lnTo>
                  <a:lnTo>
                    <a:pt x="236546" y="124256"/>
                  </a:lnTo>
                  <a:lnTo>
                    <a:pt x="248738" y="120103"/>
                  </a:lnTo>
                  <a:lnTo>
                    <a:pt x="261947" y="124617"/>
                  </a:lnTo>
                  <a:lnTo>
                    <a:pt x="485583" y="296747"/>
                  </a:lnTo>
                  <a:lnTo>
                    <a:pt x="495171" y="300905"/>
                  </a:lnTo>
                  <a:lnTo>
                    <a:pt x="505065" y="300108"/>
                  </a:lnTo>
                  <a:lnTo>
                    <a:pt x="513536" y="294927"/>
                  </a:lnTo>
                  <a:lnTo>
                    <a:pt x="518855" y="285931"/>
                  </a:lnTo>
                  <a:lnTo>
                    <a:pt x="598620" y="15219"/>
                  </a:lnTo>
                  <a:lnTo>
                    <a:pt x="606658" y="3804"/>
                  </a:lnTo>
                  <a:lnTo>
                    <a:pt x="618964" y="0"/>
                  </a:lnTo>
                  <a:lnTo>
                    <a:pt x="631271" y="3804"/>
                  </a:lnTo>
                  <a:lnTo>
                    <a:pt x="639309" y="15219"/>
                  </a:lnTo>
                  <a:lnTo>
                    <a:pt x="719073" y="285931"/>
                  </a:lnTo>
                  <a:lnTo>
                    <a:pt x="724393" y="294927"/>
                  </a:lnTo>
                  <a:lnTo>
                    <a:pt x="732864" y="300108"/>
                  </a:lnTo>
                  <a:lnTo>
                    <a:pt x="742758" y="300905"/>
                  </a:lnTo>
                  <a:lnTo>
                    <a:pt x="752346" y="296747"/>
                  </a:lnTo>
                  <a:lnTo>
                    <a:pt x="975982" y="124617"/>
                  </a:lnTo>
                  <a:lnTo>
                    <a:pt x="989191" y="120103"/>
                  </a:lnTo>
                  <a:lnTo>
                    <a:pt x="1001382" y="124256"/>
                  </a:lnTo>
                  <a:lnTo>
                    <a:pt x="1009106" y="134563"/>
                  </a:lnTo>
                  <a:lnTo>
                    <a:pt x="1008911" y="148515"/>
                  </a:lnTo>
                  <a:lnTo>
                    <a:pt x="914313" y="414420"/>
                  </a:lnTo>
                  <a:lnTo>
                    <a:pt x="913330" y="424823"/>
                  </a:lnTo>
                  <a:lnTo>
                    <a:pt x="917141" y="433987"/>
                  </a:lnTo>
                  <a:lnTo>
                    <a:pt x="924680" y="440441"/>
                  </a:lnTo>
                  <a:lnTo>
                    <a:pt x="934880" y="442713"/>
                  </a:lnTo>
                  <a:lnTo>
                    <a:pt x="1216992" y="434919"/>
                  </a:lnTo>
                  <a:lnTo>
                    <a:pt x="1230332" y="439039"/>
                  </a:lnTo>
                  <a:lnTo>
                    <a:pt x="1237749" y="449568"/>
                  </a:lnTo>
                  <a:lnTo>
                    <a:pt x="1237929" y="462447"/>
                  </a:lnTo>
                  <a:lnTo>
                    <a:pt x="1229559" y="473616"/>
                  </a:lnTo>
                  <a:lnTo>
                    <a:pt x="996721" y="633111"/>
                  </a:lnTo>
                  <a:lnTo>
                    <a:pt x="989807" y="640944"/>
                  </a:lnTo>
                  <a:lnTo>
                    <a:pt x="987502" y="650606"/>
                  </a:lnTo>
                  <a:lnTo>
                    <a:pt x="989807" y="660267"/>
                  </a:lnTo>
                  <a:lnTo>
                    <a:pt x="996721" y="668100"/>
                  </a:lnTo>
                  <a:lnTo>
                    <a:pt x="1229559" y="827595"/>
                  </a:lnTo>
                  <a:lnTo>
                    <a:pt x="1237924" y="838765"/>
                  </a:lnTo>
                  <a:lnTo>
                    <a:pt x="1237736" y="851644"/>
                  </a:lnTo>
                  <a:lnTo>
                    <a:pt x="1230317" y="862173"/>
                  </a:lnTo>
                  <a:lnTo>
                    <a:pt x="1216992" y="866293"/>
                  </a:lnTo>
                  <a:lnTo>
                    <a:pt x="934880" y="858498"/>
                  </a:lnTo>
                  <a:lnTo>
                    <a:pt x="924680" y="860770"/>
                  </a:lnTo>
                  <a:lnTo>
                    <a:pt x="917141" y="867224"/>
                  </a:lnTo>
                  <a:lnTo>
                    <a:pt x="913330" y="876388"/>
                  </a:lnTo>
                  <a:lnTo>
                    <a:pt x="914313" y="886792"/>
                  </a:lnTo>
                  <a:lnTo>
                    <a:pt x="1008911" y="1152696"/>
                  </a:lnTo>
                  <a:lnTo>
                    <a:pt x="1009106" y="1166648"/>
                  </a:lnTo>
                  <a:lnTo>
                    <a:pt x="1001382" y="1176955"/>
                  </a:lnTo>
                  <a:lnTo>
                    <a:pt x="989191" y="1181108"/>
                  </a:lnTo>
                  <a:lnTo>
                    <a:pt x="975982" y="1176595"/>
                  </a:lnTo>
                  <a:lnTo>
                    <a:pt x="752346" y="1004464"/>
                  </a:lnTo>
                  <a:lnTo>
                    <a:pt x="742758" y="1000307"/>
                  </a:lnTo>
                  <a:lnTo>
                    <a:pt x="732864" y="1001103"/>
                  </a:lnTo>
                  <a:lnTo>
                    <a:pt x="724393" y="1006284"/>
                  </a:lnTo>
                  <a:lnTo>
                    <a:pt x="719073" y="1015280"/>
                  </a:lnTo>
                  <a:lnTo>
                    <a:pt x="639309" y="1285992"/>
                  </a:lnTo>
                  <a:lnTo>
                    <a:pt x="631271" y="1297407"/>
                  </a:lnTo>
                  <a:lnTo>
                    <a:pt x="618964" y="1301212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15926789" y="1069779"/>
              <a:ext cx="1247140" cy="1308735"/>
            </a:xfrm>
            <a:custGeom>
              <a:rect b="b" l="l" r="r" t="t"/>
              <a:pathLst>
                <a:path extrusionOk="0" h="1308735" w="1247140">
                  <a:moveTo>
                    <a:pt x="520308" y="302095"/>
                  </a:moveTo>
                  <a:lnTo>
                    <a:pt x="502651" y="302095"/>
                  </a:lnTo>
                  <a:lnTo>
                    <a:pt x="513982" y="298387"/>
                  </a:lnTo>
                  <a:lnTo>
                    <a:pt x="518205" y="294060"/>
                  </a:lnTo>
                  <a:lnTo>
                    <a:pt x="599687" y="17683"/>
                  </a:lnTo>
                  <a:lnTo>
                    <a:pt x="623310" y="0"/>
                  </a:lnTo>
                  <a:lnTo>
                    <a:pt x="631280" y="1251"/>
                  </a:lnTo>
                  <a:lnTo>
                    <a:pt x="638135" y="4811"/>
                  </a:lnTo>
                  <a:lnTo>
                    <a:pt x="640108" y="6867"/>
                  </a:lnTo>
                  <a:lnTo>
                    <a:pt x="617130" y="6867"/>
                  </a:lnTo>
                  <a:lnTo>
                    <a:pt x="608992" y="10198"/>
                  </a:lnTo>
                  <a:lnTo>
                    <a:pt x="606245" y="19606"/>
                  </a:lnTo>
                  <a:lnTo>
                    <a:pt x="524200" y="298044"/>
                  </a:lnTo>
                  <a:lnTo>
                    <a:pt x="523913" y="298387"/>
                  </a:lnTo>
                  <a:lnTo>
                    <a:pt x="520308" y="302095"/>
                  </a:lnTo>
                  <a:close/>
                </a:path>
                <a:path extrusionOk="0" h="1308735" w="1247140">
                  <a:moveTo>
                    <a:pt x="743901" y="309237"/>
                  </a:moveTo>
                  <a:lnTo>
                    <a:pt x="728415" y="304224"/>
                  </a:lnTo>
                  <a:lnTo>
                    <a:pt x="722406" y="298044"/>
                  </a:lnTo>
                  <a:lnTo>
                    <a:pt x="720140" y="290249"/>
                  </a:lnTo>
                  <a:lnTo>
                    <a:pt x="637616" y="10386"/>
                  </a:lnTo>
                  <a:lnTo>
                    <a:pt x="637560" y="10198"/>
                  </a:lnTo>
                  <a:lnTo>
                    <a:pt x="629422" y="6867"/>
                  </a:lnTo>
                  <a:lnTo>
                    <a:pt x="640108" y="6867"/>
                  </a:lnTo>
                  <a:lnTo>
                    <a:pt x="643484" y="10386"/>
                  </a:lnTo>
                  <a:lnTo>
                    <a:pt x="646934" y="17683"/>
                  </a:lnTo>
                  <a:lnTo>
                    <a:pt x="728371" y="294060"/>
                  </a:lnTo>
                  <a:lnTo>
                    <a:pt x="732571" y="298387"/>
                  </a:lnTo>
                  <a:lnTo>
                    <a:pt x="743797" y="302095"/>
                  </a:lnTo>
                  <a:lnTo>
                    <a:pt x="759740" y="302095"/>
                  </a:lnTo>
                  <a:lnTo>
                    <a:pt x="752348" y="307761"/>
                  </a:lnTo>
                  <a:lnTo>
                    <a:pt x="743901" y="309237"/>
                  </a:lnTo>
                  <a:close/>
                </a:path>
                <a:path extrusionOk="0" h="1308735" w="1247140">
                  <a:moveTo>
                    <a:pt x="502930" y="309237"/>
                  </a:moveTo>
                  <a:lnTo>
                    <a:pt x="502316" y="309237"/>
                  </a:lnTo>
                  <a:lnTo>
                    <a:pt x="493633" y="307761"/>
                  </a:lnTo>
                  <a:lnTo>
                    <a:pt x="494105" y="307761"/>
                  </a:lnTo>
                  <a:lnTo>
                    <a:pt x="256287" y="124677"/>
                  </a:lnTo>
                  <a:lnTo>
                    <a:pt x="239243" y="124677"/>
                  </a:lnTo>
                  <a:lnTo>
                    <a:pt x="246028" y="121205"/>
                  </a:lnTo>
                  <a:lnTo>
                    <a:pt x="253665" y="120054"/>
                  </a:lnTo>
                  <a:lnTo>
                    <a:pt x="261265" y="121421"/>
                  </a:lnTo>
                  <a:lnTo>
                    <a:pt x="268336" y="125295"/>
                  </a:lnTo>
                  <a:lnTo>
                    <a:pt x="496676" y="301065"/>
                  </a:lnTo>
                  <a:lnTo>
                    <a:pt x="502651" y="302095"/>
                  </a:lnTo>
                  <a:lnTo>
                    <a:pt x="520308" y="302095"/>
                  </a:lnTo>
                  <a:lnTo>
                    <a:pt x="518238" y="304224"/>
                  </a:lnTo>
                  <a:lnTo>
                    <a:pt x="502930" y="309237"/>
                  </a:lnTo>
                  <a:close/>
                </a:path>
                <a:path extrusionOk="0" h="1308735" w="1247140">
                  <a:moveTo>
                    <a:pt x="759740" y="302095"/>
                  </a:moveTo>
                  <a:lnTo>
                    <a:pt x="744099" y="302095"/>
                  </a:lnTo>
                  <a:lnTo>
                    <a:pt x="750040" y="301065"/>
                  </a:lnTo>
                  <a:lnTo>
                    <a:pt x="749886" y="301065"/>
                  </a:lnTo>
                  <a:lnTo>
                    <a:pt x="978279" y="125295"/>
                  </a:lnTo>
                  <a:lnTo>
                    <a:pt x="985364" y="121421"/>
                  </a:lnTo>
                  <a:lnTo>
                    <a:pt x="985511" y="121421"/>
                  </a:lnTo>
                  <a:lnTo>
                    <a:pt x="993164" y="120054"/>
                  </a:lnTo>
                  <a:lnTo>
                    <a:pt x="992586" y="120054"/>
                  </a:lnTo>
                  <a:lnTo>
                    <a:pt x="1000215" y="121205"/>
                  </a:lnTo>
                  <a:lnTo>
                    <a:pt x="1000443" y="121205"/>
                  </a:lnTo>
                  <a:lnTo>
                    <a:pt x="1007241" y="124677"/>
                  </a:lnTo>
                  <a:lnTo>
                    <a:pt x="990234" y="124677"/>
                  </a:lnTo>
                  <a:lnTo>
                    <a:pt x="759740" y="302095"/>
                  </a:lnTo>
                  <a:close/>
                </a:path>
                <a:path extrusionOk="0" h="1308735" w="1247140">
                  <a:moveTo>
                    <a:pt x="325400" y="442876"/>
                  </a:moveTo>
                  <a:lnTo>
                    <a:pt x="313523" y="442876"/>
                  </a:lnTo>
                  <a:lnTo>
                    <a:pt x="318845" y="440198"/>
                  </a:lnTo>
                  <a:lnTo>
                    <a:pt x="325850" y="430584"/>
                  </a:lnTo>
                  <a:lnTo>
                    <a:pt x="326709" y="424609"/>
                  </a:lnTo>
                  <a:lnTo>
                    <a:pt x="230119" y="153073"/>
                  </a:lnTo>
                  <a:lnTo>
                    <a:pt x="228633" y="145148"/>
                  </a:lnTo>
                  <a:lnTo>
                    <a:pt x="229690" y="137497"/>
                  </a:lnTo>
                  <a:lnTo>
                    <a:pt x="233142" y="130586"/>
                  </a:lnTo>
                  <a:lnTo>
                    <a:pt x="239046" y="124677"/>
                  </a:lnTo>
                  <a:lnTo>
                    <a:pt x="256848" y="124677"/>
                  </a:lnTo>
                  <a:lnTo>
                    <a:pt x="248156" y="126771"/>
                  </a:lnTo>
                  <a:lnTo>
                    <a:pt x="247966" y="126771"/>
                  </a:lnTo>
                  <a:lnTo>
                    <a:pt x="238042" y="133982"/>
                  </a:lnTo>
                  <a:lnTo>
                    <a:pt x="235813" y="137497"/>
                  </a:lnTo>
                  <a:lnTo>
                    <a:pt x="233355" y="141467"/>
                  </a:lnTo>
                  <a:lnTo>
                    <a:pt x="234597" y="145148"/>
                  </a:lnTo>
                  <a:lnTo>
                    <a:pt x="333895" y="424266"/>
                  </a:lnTo>
                  <a:lnTo>
                    <a:pt x="333881" y="424609"/>
                  </a:lnTo>
                  <a:lnTo>
                    <a:pt x="332732" y="432747"/>
                  </a:lnTo>
                  <a:lnTo>
                    <a:pt x="331207" y="434910"/>
                  </a:lnTo>
                  <a:lnTo>
                    <a:pt x="327967" y="439331"/>
                  </a:lnTo>
                  <a:lnTo>
                    <a:pt x="325524" y="442705"/>
                  </a:lnTo>
                  <a:lnTo>
                    <a:pt x="325400" y="442876"/>
                  </a:lnTo>
                  <a:close/>
                </a:path>
                <a:path extrusionOk="0" h="1308735" w="1247140">
                  <a:moveTo>
                    <a:pt x="931175" y="449744"/>
                  </a:moveTo>
                  <a:lnTo>
                    <a:pt x="923483" y="445932"/>
                  </a:lnTo>
                  <a:lnTo>
                    <a:pt x="913937" y="432747"/>
                  </a:lnTo>
                  <a:lnTo>
                    <a:pt x="912751" y="424609"/>
                  </a:lnTo>
                  <a:lnTo>
                    <a:pt x="912701" y="424266"/>
                  </a:lnTo>
                  <a:lnTo>
                    <a:pt x="1013308" y="141467"/>
                  </a:lnTo>
                  <a:lnTo>
                    <a:pt x="1008673" y="133982"/>
                  </a:lnTo>
                  <a:lnTo>
                    <a:pt x="998784" y="126771"/>
                  </a:lnTo>
                  <a:lnTo>
                    <a:pt x="990234" y="124677"/>
                  </a:lnTo>
                  <a:lnTo>
                    <a:pt x="1007470" y="124677"/>
                  </a:lnTo>
                  <a:lnTo>
                    <a:pt x="1013395" y="130586"/>
                  </a:lnTo>
                  <a:lnTo>
                    <a:pt x="1016871" y="137497"/>
                  </a:lnTo>
                  <a:lnTo>
                    <a:pt x="1017934" y="145148"/>
                  </a:lnTo>
                  <a:lnTo>
                    <a:pt x="1016439" y="153073"/>
                  </a:lnTo>
                  <a:lnTo>
                    <a:pt x="919966" y="424266"/>
                  </a:lnTo>
                  <a:lnTo>
                    <a:pt x="919843" y="424609"/>
                  </a:lnTo>
                  <a:lnTo>
                    <a:pt x="920702" y="430584"/>
                  </a:lnTo>
                  <a:lnTo>
                    <a:pt x="927682" y="440198"/>
                  </a:lnTo>
                  <a:lnTo>
                    <a:pt x="933132" y="442876"/>
                  </a:lnTo>
                  <a:lnTo>
                    <a:pt x="1179174" y="442876"/>
                  </a:lnTo>
                  <a:lnTo>
                    <a:pt x="931175" y="449744"/>
                  </a:lnTo>
                  <a:close/>
                </a:path>
                <a:path extrusionOk="0" h="1308735" w="1247140">
                  <a:moveTo>
                    <a:pt x="25403" y="873151"/>
                  </a:moveTo>
                  <a:lnTo>
                    <a:pt x="22" y="848156"/>
                  </a:lnTo>
                  <a:lnTo>
                    <a:pt x="1290" y="840536"/>
                  </a:lnTo>
                  <a:lnTo>
                    <a:pt x="4939" y="833720"/>
                  </a:lnTo>
                  <a:lnTo>
                    <a:pt x="10809" y="828170"/>
                  </a:lnTo>
                  <a:lnTo>
                    <a:pt x="248558" y="665276"/>
                  </a:lnTo>
                  <a:lnTo>
                    <a:pt x="251301" y="660057"/>
                  </a:lnTo>
                  <a:lnTo>
                    <a:pt x="251373" y="648039"/>
                  </a:lnTo>
                  <a:lnTo>
                    <a:pt x="248630" y="642820"/>
                  </a:lnTo>
                  <a:lnTo>
                    <a:pt x="248558" y="642682"/>
                  </a:lnTo>
                  <a:lnTo>
                    <a:pt x="10775" y="479891"/>
                  </a:lnTo>
                  <a:lnTo>
                    <a:pt x="4905" y="474356"/>
                  </a:lnTo>
                  <a:lnTo>
                    <a:pt x="1255" y="467539"/>
                  </a:lnTo>
                  <a:lnTo>
                    <a:pt x="0" y="459839"/>
                  </a:lnTo>
                  <a:lnTo>
                    <a:pt x="1264" y="451941"/>
                  </a:lnTo>
                  <a:lnTo>
                    <a:pt x="4919" y="444751"/>
                  </a:lnTo>
                  <a:lnTo>
                    <a:pt x="10419" y="439331"/>
                  </a:lnTo>
                  <a:lnTo>
                    <a:pt x="17367" y="435958"/>
                  </a:lnTo>
                  <a:lnTo>
                    <a:pt x="25368" y="434910"/>
                  </a:lnTo>
                  <a:lnTo>
                    <a:pt x="263984" y="441503"/>
                  </a:lnTo>
                  <a:lnTo>
                    <a:pt x="15514" y="441503"/>
                  </a:lnTo>
                  <a:lnTo>
                    <a:pt x="9711" y="448233"/>
                  </a:lnTo>
                  <a:lnTo>
                    <a:pt x="7788" y="454036"/>
                  </a:lnTo>
                  <a:lnTo>
                    <a:pt x="5910" y="459839"/>
                  </a:lnTo>
                  <a:lnTo>
                    <a:pt x="6470" y="467539"/>
                  </a:lnTo>
                  <a:lnTo>
                    <a:pt x="6552" y="468629"/>
                  </a:lnTo>
                  <a:lnTo>
                    <a:pt x="254139" y="638287"/>
                  </a:lnTo>
                  <a:lnTo>
                    <a:pt x="258188" y="645876"/>
                  </a:lnTo>
                  <a:lnTo>
                    <a:pt x="258207" y="662151"/>
                  </a:lnTo>
                  <a:lnTo>
                    <a:pt x="254207" y="669740"/>
                  </a:lnTo>
                  <a:lnTo>
                    <a:pt x="6552" y="839433"/>
                  </a:lnTo>
                  <a:lnTo>
                    <a:pt x="5904" y="848156"/>
                  </a:lnTo>
                  <a:lnTo>
                    <a:pt x="9654" y="859829"/>
                  </a:lnTo>
                  <a:lnTo>
                    <a:pt x="11512" y="862061"/>
                  </a:lnTo>
                  <a:lnTo>
                    <a:pt x="15328" y="866559"/>
                  </a:lnTo>
                  <a:lnTo>
                    <a:pt x="15445" y="866696"/>
                  </a:lnTo>
                  <a:lnTo>
                    <a:pt x="259049" y="866696"/>
                  </a:lnTo>
                  <a:lnTo>
                    <a:pt x="25403" y="873151"/>
                  </a:lnTo>
                  <a:close/>
                </a:path>
                <a:path extrusionOk="0" h="1308735" w="1247140">
                  <a:moveTo>
                    <a:pt x="1179174" y="442876"/>
                  </a:moveTo>
                  <a:lnTo>
                    <a:pt x="933132" y="442876"/>
                  </a:lnTo>
                  <a:lnTo>
                    <a:pt x="940559" y="442705"/>
                  </a:lnTo>
                  <a:lnTo>
                    <a:pt x="940316" y="442705"/>
                  </a:lnTo>
                  <a:lnTo>
                    <a:pt x="1222428" y="434910"/>
                  </a:lnTo>
                  <a:lnTo>
                    <a:pt x="1220917" y="434910"/>
                  </a:lnTo>
                  <a:lnTo>
                    <a:pt x="1229044" y="435958"/>
                  </a:lnTo>
                  <a:lnTo>
                    <a:pt x="1236102" y="439331"/>
                  </a:lnTo>
                  <a:lnTo>
                    <a:pt x="1238529" y="441709"/>
                  </a:lnTo>
                  <a:lnTo>
                    <a:pt x="1221424" y="441709"/>
                  </a:lnTo>
                  <a:lnTo>
                    <a:pt x="1179174" y="442876"/>
                  </a:lnTo>
                  <a:close/>
                </a:path>
                <a:path extrusionOk="0" h="1308735" w="1247140">
                  <a:moveTo>
                    <a:pt x="315482" y="449744"/>
                  </a:moveTo>
                  <a:lnTo>
                    <a:pt x="314066" y="449744"/>
                  </a:lnTo>
                  <a:lnTo>
                    <a:pt x="304610" y="449503"/>
                  </a:lnTo>
                  <a:lnTo>
                    <a:pt x="304828" y="449503"/>
                  </a:lnTo>
                  <a:lnTo>
                    <a:pt x="15514" y="441503"/>
                  </a:lnTo>
                  <a:lnTo>
                    <a:pt x="263984" y="441503"/>
                  </a:lnTo>
                  <a:lnTo>
                    <a:pt x="312459" y="442876"/>
                  </a:lnTo>
                  <a:lnTo>
                    <a:pt x="325400" y="442876"/>
                  </a:lnTo>
                  <a:lnTo>
                    <a:pt x="323187" y="445932"/>
                  </a:lnTo>
                  <a:lnTo>
                    <a:pt x="315482" y="449744"/>
                  </a:lnTo>
                  <a:close/>
                </a:path>
                <a:path extrusionOk="0" h="1308735" w="1247140">
                  <a:moveTo>
                    <a:pt x="1238448" y="866559"/>
                  </a:moveTo>
                  <a:lnTo>
                    <a:pt x="1231176" y="866559"/>
                  </a:lnTo>
                  <a:lnTo>
                    <a:pt x="1236910" y="859829"/>
                  </a:lnTo>
                  <a:lnTo>
                    <a:pt x="1238833" y="854026"/>
                  </a:lnTo>
                  <a:lnTo>
                    <a:pt x="1240719" y="848156"/>
                  </a:lnTo>
                  <a:lnTo>
                    <a:pt x="1240151" y="840536"/>
                  </a:lnTo>
                  <a:lnTo>
                    <a:pt x="1240069" y="839433"/>
                  </a:lnTo>
                  <a:lnTo>
                    <a:pt x="992432" y="669740"/>
                  </a:lnTo>
                  <a:lnTo>
                    <a:pt x="988414" y="662151"/>
                  </a:lnTo>
                  <a:lnTo>
                    <a:pt x="988414" y="645876"/>
                  </a:lnTo>
                  <a:lnTo>
                    <a:pt x="992432" y="638287"/>
                  </a:lnTo>
                  <a:lnTo>
                    <a:pt x="1240069" y="468629"/>
                  </a:lnTo>
                  <a:lnTo>
                    <a:pt x="1240721" y="459839"/>
                  </a:lnTo>
                  <a:lnTo>
                    <a:pt x="1237456" y="449744"/>
                  </a:lnTo>
                  <a:lnTo>
                    <a:pt x="1236950" y="448233"/>
                  </a:lnTo>
                  <a:lnTo>
                    <a:pt x="1231450" y="441709"/>
                  </a:lnTo>
                  <a:lnTo>
                    <a:pt x="1238529" y="441709"/>
                  </a:lnTo>
                  <a:lnTo>
                    <a:pt x="1241622" y="444751"/>
                  </a:lnTo>
                  <a:lnTo>
                    <a:pt x="1245271" y="451941"/>
                  </a:lnTo>
                  <a:lnTo>
                    <a:pt x="1246548" y="459839"/>
                  </a:lnTo>
                  <a:lnTo>
                    <a:pt x="1245300" y="467539"/>
                  </a:lnTo>
                  <a:lnTo>
                    <a:pt x="1241764" y="474157"/>
                  </a:lnTo>
                  <a:lnTo>
                    <a:pt x="1241658" y="474356"/>
                  </a:lnTo>
                  <a:lnTo>
                    <a:pt x="1235813" y="479891"/>
                  </a:lnTo>
                  <a:lnTo>
                    <a:pt x="998028" y="642820"/>
                  </a:lnTo>
                  <a:lnTo>
                    <a:pt x="995285" y="648039"/>
                  </a:lnTo>
                  <a:lnTo>
                    <a:pt x="995213" y="660057"/>
                  </a:lnTo>
                  <a:lnTo>
                    <a:pt x="997956" y="665276"/>
                  </a:lnTo>
                  <a:lnTo>
                    <a:pt x="998028" y="665413"/>
                  </a:lnTo>
                  <a:lnTo>
                    <a:pt x="1235777" y="828307"/>
                  </a:lnTo>
                  <a:lnTo>
                    <a:pt x="1241517" y="833720"/>
                  </a:lnTo>
                  <a:lnTo>
                    <a:pt x="1245230" y="840536"/>
                  </a:lnTo>
                  <a:lnTo>
                    <a:pt x="1246542" y="848156"/>
                  </a:lnTo>
                  <a:lnTo>
                    <a:pt x="1245310" y="856120"/>
                  </a:lnTo>
                  <a:lnTo>
                    <a:pt x="1245288" y="856258"/>
                  </a:lnTo>
                  <a:lnTo>
                    <a:pt x="1241678" y="863330"/>
                  </a:lnTo>
                  <a:lnTo>
                    <a:pt x="1239918" y="865117"/>
                  </a:lnTo>
                  <a:lnTo>
                    <a:pt x="1238448" y="866559"/>
                  </a:lnTo>
                  <a:close/>
                </a:path>
                <a:path extrusionOk="0" h="1308735" w="1247140">
                  <a:moveTo>
                    <a:pt x="259049" y="866696"/>
                  </a:moveTo>
                  <a:lnTo>
                    <a:pt x="15445" y="866696"/>
                  </a:lnTo>
                  <a:lnTo>
                    <a:pt x="25197" y="866318"/>
                  </a:lnTo>
                  <a:lnTo>
                    <a:pt x="313521" y="858352"/>
                  </a:lnTo>
                  <a:lnTo>
                    <a:pt x="315193" y="858352"/>
                  </a:lnTo>
                  <a:lnTo>
                    <a:pt x="323065" y="862061"/>
                  </a:lnTo>
                  <a:lnTo>
                    <a:pt x="324032" y="863330"/>
                  </a:lnTo>
                  <a:lnTo>
                    <a:pt x="325325" y="865117"/>
                  </a:lnTo>
                  <a:lnTo>
                    <a:pt x="313523" y="865117"/>
                  </a:lnTo>
                  <a:lnTo>
                    <a:pt x="309231" y="865288"/>
                  </a:lnTo>
                  <a:lnTo>
                    <a:pt x="310000" y="865288"/>
                  </a:lnTo>
                  <a:lnTo>
                    <a:pt x="259049" y="866696"/>
                  </a:lnTo>
                  <a:close/>
                </a:path>
                <a:path extrusionOk="0" h="1308735" w="1247140">
                  <a:moveTo>
                    <a:pt x="1007849" y="1183179"/>
                  </a:moveTo>
                  <a:lnTo>
                    <a:pt x="990627" y="1183179"/>
                  </a:lnTo>
                  <a:lnTo>
                    <a:pt x="998749" y="1181222"/>
                  </a:lnTo>
                  <a:lnTo>
                    <a:pt x="1008673" y="1174011"/>
                  </a:lnTo>
                  <a:lnTo>
                    <a:pt x="1013308" y="1166526"/>
                  </a:lnTo>
                  <a:lnTo>
                    <a:pt x="912701" y="883727"/>
                  </a:lnTo>
                  <a:lnTo>
                    <a:pt x="913903" y="875212"/>
                  </a:lnTo>
                  <a:lnTo>
                    <a:pt x="923483" y="862061"/>
                  </a:lnTo>
                  <a:lnTo>
                    <a:pt x="931175" y="858352"/>
                  </a:lnTo>
                  <a:lnTo>
                    <a:pt x="934346" y="858352"/>
                  </a:lnTo>
                  <a:lnTo>
                    <a:pt x="1185224" y="865288"/>
                  </a:lnTo>
                  <a:lnTo>
                    <a:pt x="933063" y="865288"/>
                  </a:lnTo>
                  <a:lnTo>
                    <a:pt x="927706" y="868001"/>
                  </a:lnTo>
                  <a:lnTo>
                    <a:pt x="920802" y="877478"/>
                  </a:lnTo>
                  <a:lnTo>
                    <a:pt x="920702" y="877615"/>
                  </a:lnTo>
                  <a:lnTo>
                    <a:pt x="919858" y="883487"/>
                  </a:lnTo>
                  <a:lnTo>
                    <a:pt x="919892" y="883727"/>
                  </a:lnTo>
                  <a:lnTo>
                    <a:pt x="1016384" y="1154988"/>
                  </a:lnTo>
                  <a:lnTo>
                    <a:pt x="1016433" y="1155126"/>
                  </a:lnTo>
                  <a:lnTo>
                    <a:pt x="1017893" y="1162913"/>
                  </a:lnTo>
                  <a:lnTo>
                    <a:pt x="1017919" y="1163051"/>
                  </a:lnTo>
                  <a:lnTo>
                    <a:pt x="1016881" y="1170564"/>
                  </a:lnTo>
                  <a:lnTo>
                    <a:pt x="1016862" y="1170702"/>
                  </a:lnTo>
                  <a:lnTo>
                    <a:pt x="1013479" y="1177475"/>
                  </a:lnTo>
                  <a:lnTo>
                    <a:pt x="1013410" y="1177613"/>
                  </a:lnTo>
                  <a:lnTo>
                    <a:pt x="1007849" y="1183179"/>
                  </a:lnTo>
                  <a:close/>
                </a:path>
                <a:path extrusionOk="0" h="1308735" w="1247140">
                  <a:moveTo>
                    <a:pt x="253687" y="1188008"/>
                  </a:moveTo>
                  <a:lnTo>
                    <a:pt x="245528" y="1186778"/>
                  </a:lnTo>
                  <a:lnTo>
                    <a:pt x="245895" y="1186778"/>
                  </a:lnTo>
                  <a:lnTo>
                    <a:pt x="238875" y="1183179"/>
                  </a:lnTo>
                  <a:lnTo>
                    <a:pt x="233157" y="1177475"/>
                  </a:lnTo>
                  <a:lnTo>
                    <a:pt x="229767" y="1170702"/>
                  </a:lnTo>
                  <a:lnTo>
                    <a:pt x="229698" y="1170564"/>
                  </a:lnTo>
                  <a:lnTo>
                    <a:pt x="228667" y="1163051"/>
                  </a:lnTo>
                  <a:lnTo>
                    <a:pt x="228648" y="1162913"/>
                  </a:lnTo>
                  <a:lnTo>
                    <a:pt x="230127" y="1155126"/>
                  </a:lnTo>
                  <a:lnTo>
                    <a:pt x="230153" y="1154988"/>
                  </a:lnTo>
                  <a:lnTo>
                    <a:pt x="326657" y="883727"/>
                  </a:lnTo>
                  <a:lnTo>
                    <a:pt x="326743" y="883487"/>
                  </a:lnTo>
                  <a:lnTo>
                    <a:pt x="325904" y="877615"/>
                  </a:lnTo>
                  <a:lnTo>
                    <a:pt x="325884" y="877478"/>
                  </a:lnTo>
                  <a:lnTo>
                    <a:pt x="318980" y="868001"/>
                  </a:lnTo>
                  <a:lnTo>
                    <a:pt x="318880" y="867864"/>
                  </a:lnTo>
                  <a:lnTo>
                    <a:pt x="313523" y="865117"/>
                  </a:lnTo>
                  <a:lnTo>
                    <a:pt x="325325" y="865117"/>
                  </a:lnTo>
                  <a:lnTo>
                    <a:pt x="332633" y="875212"/>
                  </a:lnTo>
                  <a:lnTo>
                    <a:pt x="333003" y="877478"/>
                  </a:lnTo>
                  <a:lnTo>
                    <a:pt x="333879" y="883487"/>
                  </a:lnTo>
                  <a:lnTo>
                    <a:pt x="333914" y="883727"/>
                  </a:lnTo>
                  <a:lnTo>
                    <a:pt x="233325" y="1166526"/>
                  </a:lnTo>
                  <a:lnTo>
                    <a:pt x="235792" y="1170564"/>
                  </a:lnTo>
                  <a:lnTo>
                    <a:pt x="237927" y="1174011"/>
                  </a:lnTo>
                  <a:lnTo>
                    <a:pt x="247790" y="1181222"/>
                  </a:lnTo>
                  <a:lnTo>
                    <a:pt x="255686" y="1183179"/>
                  </a:lnTo>
                  <a:lnTo>
                    <a:pt x="267618" y="1183179"/>
                  </a:lnTo>
                  <a:lnTo>
                    <a:pt x="261294" y="1186641"/>
                  </a:lnTo>
                  <a:lnTo>
                    <a:pt x="253687" y="1188008"/>
                  </a:lnTo>
                  <a:close/>
                </a:path>
                <a:path extrusionOk="0" h="1308735" w="1247140">
                  <a:moveTo>
                    <a:pt x="1221184" y="873289"/>
                  </a:moveTo>
                  <a:lnTo>
                    <a:pt x="933063" y="865288"/>
                  </a:lnTo>
                  <a:lnTo>
                    <a:pt x="1185224" y="865288"/>
                  </a:lnTo>
                  <a:lnTo>
                    <a:pt x="1231176" y="866559"/>
                  </a:lnTo>
                  <a:lnTo>
                    <a:pt x="1238448" y="866559"/>
                  </a:lnTo>
                  <a:lnTo>
                    <a:pt x="1236313" y="868653"/>
                  </a:lnTo>
                  <a:lnTo>
                    <a:pt x="1236537" y="868653"/>
                  </a:lnTo>
                  <a:lnTo>
                    <a:pt x="1229384" y="872122"/>
                  </a:lnTo>
                  <a:lnTo>
                    <a:pt x="1230037" y="872122"/>
                  </a:lnTo>
                  <a:lnTo>
                    <a:pt x="1221184" y="873289"/>
                  </a:lnTo>
                  <a:close/>
                </a:path>
                <a:path extrusionOk="0" h="1308735" w="1247140">
                  <a:moveTo>
                    <a:pt x="640273" y="1301195"/>
                  </a:moveTo>
                  <a:lnTo>
                    <a:pt x="629422" y="1301195"/>
                  </a:lnTo>
                  <a:lnTo>
                    <a:pt x="637599" y="1297847"/>
                  </a:lnTo>
                  <a:lnTo>
                    <a:pt x="722198" y="1010774"/>
                  </a:lnTo>
                  <a:lnTo>
                    <a:pt x="722574" y="1009812"/>
                  </a:lnTo>
                  <a:lnTo>
                    <a:pt x="726313" y="1005966"/>
                  </a:lnTo>
                  <a:lnTo>
                    <a:pt x="728520" y="1003769"/>
                  </a:lnTo>
                  <a:lnTo>
                    <a:pt x="743867" y="998756"/>
                  </a:lnTo>
                  <a:lnTo>
                    <a:pt x="751540" y="1000060"/>
                  </a:lnTo>
                  <a:lnTo>
                    <a:pt x="752170" y="1000060"/>
                  </a:lnTo>
                  <a:lnTo>
                    <a:pt x="760021" y="1006104"/>
                  </a:lnTo>
                  <a:lnTo>
                    <a:pt x="743901" y="1006104"/>
                  </a:lnTo>
                  <a:lnTo>
                    <a:pt x="732570" y="1009812"/>
                  </a:lnTo>
                  <a:lnTo>
                    <a:pt x="728381" y="1014139"/>
                  </a:lnTo>
                  <a:lnTo>
                    <a:pt x="646975" y="1290413"/>
                  </a:lnTo>
                  <a:lnTo>
                    <a:pt x="646934" y="1290550"/>
                  </a:lnTo>
                  <a:lnTo>
                    <a:pt x="643549" y="1297710"/>
                  </a:lnTo>
                  <a:lnTo>
                    <a:pt x="643484" y="1297847"/>
                  </a:lnTo>
                  <a:lnTo>
                    <a:pt x="640273" y="1301195"/>
                  </a:lnTo>
                  <a:close/>
                </a:path>
                <a:path extrusionOk="0" h="1308735" w="1247140">
                  <a:moveTo>
                    <a:pt x="267618" y="1183179"/>
                  </a:moveTo>
                  <a:lnTo>
                    <a:pt x="256610" y="1183179"/>
                  </a:lnTo>
                  <a:lnTo>
                    <a:pt x="492178" y="1001846"/>
                  </a:lnTo>
                  <a:lnTo>
                    <a:pt x="497570" y="1000060"/>
                  </a:lnTo>
                  <a:lnTo>
                    <a:pt x="505398" y="1000060"/>
                  </a:lnTo>
                  <a:lnTo>
                    <a:pt x="507973" y="1000472"/>
                  </a:lnTo>
                  <a:lnTo>
                    <a:pt x="518205" y="1003769"/>
                  </a:lnTo>
                  <a:lnTo>
                    <a:pt x="520354" y="1005966"/>
                  </a:lnTo>
                  <a:lnTo>
                    <a:pt x="502685" y="1005966"/>
                  </a:lnTo>
                  <a:lnTo>
                    <a:pt x="496745" y="1006997"/>
                  </a:lnTo>
                  <a:lnTo>
                    <a:pt x="268370" y="1182767"/>
                  </a:lnTo>
                  <a:lnTo>
                    <a:pt x="267618" y="1183179"/>
                  </a:lnTo>
                  <a:close/>
                </a:path>
                <a:path extrusionOk="0" h="1308735" w="1247140">
                  <a:moveTo>
                    <a:pt x="623310" y="1308234"/>
                  </a:moveTo>
                  <a:lnTo>
                    <a:pt x="623310" y="1308096"/>
                  </a:lnTo>
                  <a:lnTo>
                    <a:pt x="615341" y="1306845"/>
                  </a:lnTo>
                  <a:lnTo>
                    <a:pt x="608485" y="1303285"/>
                  </a:lnTo>
                  <a:lnTo>
                    <a:pt x="603136" y="1297710"/>
                  </a:lnTo>
                  <a:lnTo>
                    <a:pt x="599751" y="1290550"/>
                  </a:lnTo>
                  <a:lnTo>
                    <a:pt x="599687" y="1290413"/>
                  </a:lnTo>
                  <a:lnTo>
                    <a:pt x="518280" y="1014139"/>
                  </a:lnTo>
                  <a:lnTo>
                    <a:pt x="518240" y="1014001"/>
                  </a:lnTo>
                  <a:lnTo>
                    <a:pt x="514016" y="1009675"/>
                  </a:lnTo>
                  <a:lnTo>
                    <a:pt x="502685" y="1005966"/>
                  </a:lnTo>
                  <a:lnTo>
                    <a:pt x="520354" y="1005966"/>
                  </a:lnTo>
                  <a:lnTo>
                    <a:pt x="524114" y="1009812"/>
                  </a:lnTo>
                  <a:lnTo>
                    <a:pt x="524467" y="1010774"/>
                  </a:lnTo>
                  <a:lnTo>
                    <a:pt x="609015" y="1297710"/>
                  </a:lnTo>
                  <a:lnTo>
                    <a:pt x="609056" y="1297847"/>
                  </a:lnTo>
                  <a:lnTo>
                    <a:pt x="617198" y="1301195"/>
                  </a:lnTo>
                  <a:lnTo>
                    <a:pt x="640273" y="1301195"/>
                  </a:lnTo>
                  <a:lnTo>
                    <a:pt x="638135" y="1303422"/>
                  </a:lnTo>
                  <a:lnTo>
                    <a:pt x="631280" y="1306982"/>
                  </a:lnTo>
                  <a:lnTo>
                    <a:pt x="623310" y="1308234"/>
                  </a:lnTo>
                  <a:close/>
                </a:path>
                <a:path extrusionOk="0" h="1308735" w="1247140">
                  <a:moveTo>
                    <a:pt x="992886" y="1188145"/>
                  </a:moveTo>
                  <a:lnTo>
                    <a:pt x="985287" y="1186778"/>
                  </a:lnTo>
                  <a:lnTo>
                    <a:pt x="978216" y="1182904"/>
                  </a:lnTo>
                  <a:lnTo>
                    <a:pt x="749876" y="1007134"/>
                  </a:lnTo>
                  <a:lnTo>
                    <a:pt x="743901" y="1006104"/>
                  </a:lnTo>
                  <a:lnTo>
                    <a:pt x="760021" y="1006104"/>
                  </a:lnTo>
                  <a:lnTo>
                    <a:pt x="990066" y="1183179"/>
                  </a:lnTo>
                  <a:lnTo>
                    <a:pt x="1007980" y="1183179"/>
                  </a:lnTo>
                  <a:lnTo>
                    <a:pt x="1000524" y="1186994"/>
                  </a:lnTo>
                  <a:lnTo>
                    <a:pt x="992886" y="1188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6" name="Google Shape;296;p16"/>
          <p:cNvSpPr/>
          <p:nvPr/>
        </p:nvSpPr>
        <p:spPr>
          <a:xfrm>
            <a:off x="4474961" y="0"/>
            <a:ext cx="3334385" cy="1728470"/>
          </a:xfrm>
          <a:custGeom>
            <a:rect b="b" l="l" r="r" t="t"/>
            <a:pathLst>
              <a:path extrusionOk="0" h="1728470" w="3334384">
                <a:moveTo>
                  <a:pt x="15209" y="597744"/>
                </a:moveTo>
                <a:lnTo>
                  <a:pt x="0" y="580881"/>
                </a:lnTo>
                <a:lnTo>
                  <a:pt x="2518" y="573860"/>
                </a:lnTo>
                <a:lnTo>
                  <a:pt x="4778" y="571199"/>
                </a:lnTo>
                <a:lnTo>
                  <a:pt x="896910" y="75751"/>
                </a:lnTo>
                <a:lnTo>
                  <a:pt x="327050" y="0"/>
                </a:lnTo>
                <a:lnTo>
                  <a:pt x="552465" y="0"/>
                </a:lnTo>
                <a:lnTo>
                  <a:pt x="948619" y="52506"/>
                </a:lnTo>
                <a:lnTo>
                  <a:pt x="951374" y="53822"/>
                </a:lnTo>
                <a:lnTo>
                  <a:pt x="956033" y="58234"/>
                </a:lnTo>
                <a:lnTo>
                  <a:pt x="957496" y="60913"/>
                </a:lnTo>
                <a:lnTo>
                  <a:pt x="958685" y="67222"/>
                </a:lnTo>
                <a:lnTo>
                  <a:pt x="958296" y="70254"/>
                </a:lnTo>
                <a:lnTo>
                  <a:pt x="955555" y="76065"/>
                </a:lnTo>
                <a:lnTo>
                  <a:pt x="953463" y="78293"/>
                </a:lnTo>
                <a:lnTo>
                  <a:pt x="120579" y="540954"/>
                </a:lnTo>
                <a:lnTo>
                  <a:pt x="243951" y="540954"/>
                </a:lnTo>
                <a:lnTo>
                  <a:pt x="15209" y="597744"/>
                </a:lnTo>
                <a:close/>
              </a:path>
              <a:path extrusionOk="0" h="1728470" w="3334384">
                <a:moveTo>
                  <a:pt x="3272672" y="595438"/>
                </a:moveTo>
                <a:lnTo>
                  <a:pt x="3215035" y="595438"/>
                </a:lnTo>
                <a:lnTo>
                  <a:pt x="2364855" y="83268"/>
                </a:lnTo>
                <a:lnTo>
                  <a:pt x="2362883" y="81003"/>
                </a:lnTo>
                <a:lnTo>
                  <a:pt x="2360376" y="75222"/>
                </a:lnTo>
                <a:lnTo>
                  <a:pt x="2360071" y="72234"/>
                </a:lnTo>
                <a:lnTo>
                  <a:pt x="2361358" y="66065"/>
                </a:lnTo>
                <a:lnTo>
                  <a:pt x="2362833" y="63449"/>
                </a:lnTo>
                <a:lnTo>
                  <a:pt x="2367442" y="59153"/>
                </a:lnTo>
                <a:lnTo>
                  <a:pt x="2370156" y="57866"/>
                </a:lnTo>
                <a:lnTo>
                  <a:pt x="2806286" y="0"/>
                </a:lnTo>
                <a:lnTo>
                  <a:pt x="3034777" y="0"/>
                </a:lnTo>
                <a:lnTo>
                  <a:pt x="2419277" y="81333"/>
                </a:lnTo>
                <a:lnTo>
                  <a:pt x="3272672" y="595438"/>
                </a:lnTo>
                <a:close/>
              </a:path>
              <a:path extrusionOk="0" h="1728470" w="3334384">
                <a:moveTo>
                  <a:pt x="243951" y="540954"/>
                </a:moveTo>
                <a:lnTo>
                  <a:pt x="120579" y="540954"/>
                </a:lnTo>
                <a:lnTo>
                  <a:pt x="1083831" y="302002"/>
                </a:lnTo>
                <a:lnTo>
                  <a:pt x="1099364" y="314612"/>
                </a:lnTo>
                <a:lnTo>
                  <a:pt x="1099243" y="317777"/>
                </a:lnTo>
                <a:lnTo>
                  <a:pt x="1099123" y="320942"/>
                </a:lnTo>
                <a:lnTo>
                  <a:pt x="1098097" y="323780"/>
                </a:lnTo>
                <a:lnTo>
                  <a:pt x="1084434" y="341624"/>
                </a:lnTo>
                <a:lnTo>
                  <a:pt x="1046817" y="341624"/>
                </a:lnTo>
                <a:lnTo>
                  <a:pt x="243951" y="540954"/>
                </a:lnTo>
                <a:close/>
              </a:path>
              <a:path extrusionOk="0" h="1728470" w="3334384">
                <a:moveTo>
                  <a:pt x="2900962" y="1111702"/>
                </a:moveTo>
                <a:lnTo>
                  <a:pt x="2863433" y="1111702"/>
                </a:lnTo>
                <a:lnTo>
                  <a:pt x="2284233" y="355300"/>
                </a:lnTo>
                <a:lnTo>
                  <a:pt x="2283208" y="352418"/>
                </a:lnTo>
                <a:lnTo>
                  <a:pt x="2283117" y="349204"/>
                </a:lnTo>
                <a:lnTo>
                  <a:pt x="2283026" y="345990"/>
                </a:lnTo>
                <a:lnTo>
                  <a:pt x="2283886" y="343055"/>
                </a:lnTo>
                <a:lnTo>
                  <a:pt x="2287507" y="337742"/>
                </a:lnTo>
                <a:lnTo>
                  <a:pt x="2289925" y="335868"/>
                </a:lnTo>
                <a:lnTo>
                  <a:pt x="2296251" y="333587"/>
                </a:lnTo>
                <a:lnTo>
                  <a:pt x="2299031" y="333587"/>
                </a:lnTo>
                <a:lnTo>
                  <a:pt x="2445615" y="375490"/>
                </a:lnTo>
                <a:lnTo>
                  <a:pt x="2337178" y="375490"/>
                </a:lnTo>
                <a:lnTo>
                  <a:pt x="2900962" y="1111702"/>
                </a:lnTo>
                <a:close/>
              </a:path>
              <a:path extrusionOk="0" h="1728470" w="3334384">
                <a:moveTo>
                  <a:pt x="417451" y="1206754"/>
                </a:moveTo>
                <a:lnTo>
                  <a:pt x="399699" y="1189003"/>
                </a:lnTo>
                <a:lnTo>
                  <a:pt x="400679" y="1185674"/>
                </a:lnTo>
                <a:lnTo>
                  <a:pt x="402902" y="1182710"/>
                </a:lnTo>
                <a:lnTo>
                  <a:pt x="1046817" y="341624"/>
                </a:lnTo>
                <a:lnTo>
                  <a:pt x="1084434" y="341624"/>
                </a:lnTo>
                <a:lnTo>
                  <a:pt x="494751" y="1111702"/>
                </a:lnTo>
                <a:lnTo>
                  <a:pt x="543650" y="1111702"/>
                </a:lnTo>
                <a:lnTo>
                  <a:pt x="423743" y="1203551"/>
                </a:lnTo>
                <a:lnTo>
                  <a:pt x="420779" y="1205774"/>
                </a:lnTo>
                <a:lnTo>
                  <a:pt x="417451" y="1206754"/>
                </a:lnTo>
                <a:close/>
              </a:path>
              <a:path extrusionOk="0" h="1728470" w="3334384">
                <a:moveTo>
                  <a:pt x="3318437" y="655990"/>
                </a:moveTo>
                <a:lnTo>
                  <a:pt x="2337178" y="375490"/>
                </a:lnTo>
                <a:lnTo>
                  <a:pt x="2445615" y="375490"/>
                </a:lnTo>
                <a:lnTo>
                  <a:pt x="3215035" y="595438"/>
                </a:lnTo>
                <a:lnTo>
                  <a:pt x="3272672" y="595438"/>
                </a:lnTo>
                <a:lnTo>
                  <a:pt x="3329728" y="629810"/>
                </a:lnTo>
                <a:lnTo>
                  <a:pt x="3331896" y="632544"/>
                </a:lnTo>
                <a:lnTo>
                  <a:pt x="3334178" y="639639"/>
                </a:lnTo>
                <a:lnTo>
                  <a:pt x="3334011" y="643124"/>
                </a:lnTo>
                <a:lnTo>
                  <a:pt x="3331059" y="649968"/>
                </a:lnTo>
                <a:lnTo>
                  <a:pt x="3328639" y="652481"/>
                </a:lnTo>
                <a:lnTo>
                  <a:pt x="3321913" y="655690"/>
                </a:lnTo>
                <a:lnTo>
                  <a:pt x="3318437" y="655990"/>
                </a:lnTo>
                <a:close/>
              </a:path>
              <a:path extrusionOk="0" h="1728470" w="3334384">
                <a:moveTo>
                  <a:pt x="2323187" y="1485799"/>
                </a:moveTo>
                <a:lnTo>
                  <a:pt x="2292667" y="1485799"/>
                </a:lnTo>
                <a:lnTo>
                  <a:pt x="2053726" y="522561"/>
                </a:lnTo>
                <a:lnTo>
                  <a:pt x="2066293" y="507044"/>
                </a:lnTo>
                <a:lnTo>
                  <a:pt x="2072027" y="507044"/>
                </a:lnTo>
                <a:lnTo>
                  <a:pt x="2075484" y="508283"/>
                </a:lnTo>
                <a:lnTo>
                  <a:pt x="2142538" y="559636"/>
                </a:lnTo>
                <a:lnTo>
                  <a:pt x="2093412" y="559636"/>
                </a:lnTo>
                <a:lnTo>
                  <a:pt x="2323187" y="1485799"/>
                </a:lnTo>
                <a:close/>
              </a:path>
              <a:path extrusionOk="0" h="1728470" w="3334384">
                <a:moveTo>
                  <a:pt x="543650" y="1111702"/>
                </a:moveTo>
                <a:lnTo>
                  <a:pt x="494751" y="1111702"/>
                </a:lnTo>
                <a:lnTo>
                  <a:pt x="1251147" y="532449"/>
                </a:lnTo>
                <a:lnTo>
                  <a:pt x="1254560" y="531232"/>
                </a:lnTo>
                <a:lnTo>
                  <a:pt x="1260433" y="531232"/>
                </a:lnTo>
                <a:lnTo>
                  <a:pt x="1272868" y="547235"/>
                </a:lnTo>
                <a:lnTo>
                  <a:pt x="1261961" y="585390"/>
                </a:lnTo>
                <a:lnTo>
                  <a:pt x="1230739" y="585390"/>
                </a:lnTo>
                <a:lnTo>
                  <a:pt x="543650" y="1111702"/>
                </a:lnTo>
                <a:close/>
              </a:path>
              <a:path extrusionOk="0" h="1728470" w="3334384">
                <a:moveTo>
                  <a:pt x="2940791" y="1206754"/>
                </a:moveTo>
                <a:lnTo>
                  <a:pt x="2937462" y="1205774"/>
                </a:lnTo>
                <a:lnTo>
                  <a:pt x="2934499" y="1203551"/>
                </a:lnTo>
                <a:lnTo>
                  <a:pt x="2093412" y="559636"/>
                </a:lnTo>
                <a:lnTo>
                  <a:pt x="2142538" y="559636"/>
                </a:lnTo>
                <a:lnTo>
                  <a:pt x="2863393" y="1111702"/>
                </a:lnTo>
                <a:lnTo>
                  <a:pt x="2900962" y="1111702"/>
                </a:lnTo>
                <a:lnTo>
                  <a:pt x="2955340" y="1182710"/>
                </a:lnTo>
                <a:lnTo>
                  <a:pt x="2957562" y="1185674"/>
                </a:lnTo>
                <a:lnTo>
                  <a:pt x="2958542" y="1189003"/>
                </a:lnTo>
                <a:lnTo>
                  <a:pt x="2958017" y="1196392"/>
                </a:lnTo>
                <a:lnTo>
                  <a:pt x="2956576" y="1199549"/>
                </a:lnTo>
                <a:lnTo>
                  <a:pt x="2951337" y="1204788"/>
                </a:lnTo>
                <a:lnTo>
                  <a:pt x="2948180" y="1206229"/>
                </a:lnTo>
                <a:lnTo>
                  <a:pt x="2940791" y="1206754"/>
                </a:lnTo>
                <a:close/>
              </a:path>
              <a:path extrusionOk="0" h="1728470" w="3334384">
                <a:moveTo>
                  <a:pt x="966815" y="1582228"/>
                </a:moveTo>
                <a:lnTo>
                  <a:pt x="950566" y="1566555"/>
                </a:lnTo>
                <a:lnTo>
                  <a:pt x="951543" y="1562986"/>
                </a:lnTo>
                <a:lnTo>
                  <a:pt x="1230739" y="585390"/>
                </a:lnTo>
                <a:lnTo>
                  <a:pt x="1261961" y="585390"/>
                </a:lnTo>
                <a:lnTo>
                  <a:pt x="1011015" y="1463246"/>
                </a:lnTo>
                <a:lnTo>
                  <a:pt x="1045733" y="1463246"/>
                </a:lnTo>
                <a:lnTo>
                  <a:pt x="978562" y="1574746"/>
                </a:lnTo>
                <a:lnTo>
                  <a:pt x="976616" y="1577893"/>
                </a:lnTo>
                <a:lnTo>
                  <a:pt x="973877" y="1580019"/>
                </a:lnTo>
                <a:lnTo>
                  <a:pt x="966815" y="1582228"/>
                </a:lnTo>
                <a:close/>
              </a:path>
              <a:path extrusionOk="0" h="1728470" w="3334384">
                <a:moveTo>
                  <a:pt x="1045733" y="1463246"/>
                </a:moveTo>
                <a:lnTo>
                  <a:pt x="1011015" y="1463246"/>
                </a:lnTo>
                <a:lnTo>
                  <a:pt x="1524374" y="610929"/>
                </a:lnTo>
                <a:lnTo>
                  <a:pt x="1528641" y="608523"/>
                </a:lnTo>
                <a:lnTo>
                  <a:pt x="1537251" y="608523"/>
                </a:lnTo>
                <a:lnTo>
                  <a:pt x="1555164" y="667489"/>
                </a:lnTo>
                <a:lnTo>
                  <a:pt x="1525120" y="667489"/>
                </a:lnTo>
                <a:lnTo>
                  <a:pt x="1045733" y="1463246"/>
                </a:lnTo>
                <a:close/>
              </a:path>
              <a:path extrusionOk="0" h="1728470" w="3334384">
                <a:moveTo>
                  <a:pt x="1708913" y="1601989"/>
                </a:moveTo>
                <a:lnTo>
                  <a:pt x="1679121" y="1601989"/>
                </a:lnTo>
                <a:lnTo>
                  <a:pt x="1804291" y="657832"/>
                </a:lnTo>
                <a:lnTo>
                  <a:pt x="1818995" y="647747"/>
                </a:lnTo>
                <a:lnTo>
                  <a:pt x="1822024" y="648126"/>
                </a:lnTo>
                <a:lnTo>
                  <a:pt x="1827838" y="650844"/>
                </a:lnTo>
                <a:lnTo>
                  <a:pt x="1830071" y="652925"/>
                </a:lnTo>
                <a:lnTo>
                  <a:pt x="1861518" y="709543"/>
                </a:lnTo>
                <a:lnTo>
                  <a:pt x="1827539" y="709543"/>
                </a:lnTo>
                <a:lnTo>
                  <a:pt x="1709001" y="1601325"/>
                </a:lnTo>
                <a:lnTo>
                  <a:pt x="1708913" y="1601989"/>
                </a:lnTo>
                <a:close/>
              </a:path>
              <a:path extrusionOk="0" h="1728470" w="3334384">
                <a:moveTo>
                  <a:pt x="1686680" y="1728430"/>
                </a:moveTo>
                <a:lnTo>
                  <a:pt x="1671178" y="1728430"/>
                </a:lnTo>
                <a:lnTo>
                  <a:pt x="1666386" y="1724261"/>
                </a:lnTo>
                <a:lnTo>
                  <a:pt x="1664712" y="1721079"/>
                </a:lnTo>
                <a:lnTo>
                  <a:pt x="1525120" y="667489"/>
                </a:lnTo>
                <a:lnTo>
                  <a:pt x="1555164" y="667489"/>
                </a:lnTo>
                <a:lnTo>
                  <a:pt x="1679033" y="1601325"/>
                </a:lnTo>
                <a:lnTo>
                  <a:pt x="1679121" y="1601989"/>
                </a:lnTo>
                <a:lnTo>
                  <a:pt x="1708913" y="1601989"/>
                </a:lnTo>
                <a:lnTo>
                  <a:pt x="1693083" y="1721079"/>
                </a:lnTo>
                <a:lnTo>
                  <a:pt x="1691476" y="1724129"/>
                </a:lnTo>
                <a:lnTo>
                  <a:pt x="1686680" y="1728430"/>
                </a:lnTo>
                <a:close/>
              </a:path>
              <a:path extrusionOk="0" h="1728470" w="3334384">
                <a:moveTo>
                  <a:pt x="2335939" y="1606405"/>
                </a:moveTo>
                <a:lnTo>
                  <a:pt x="2332302" y="1606405"/>
                </a:lnTo>
                <a:lnTo>
                  <a:pt x="2325425" y="1603937"/>
                </a:lnTo>
                <a:lnTo>
                  <a:pt x="2322764" y="1601677"/>
                </a:lnTo>
                <a:lnTo>
                  <a:pt x="1827539" y="709543"/>
                </a:lnTo>
                <a:lnTo>
                  <a:pt x="1861518" y="709543"/>
                </a:lnTo>
                <a:lnTo>
                  <a:pt x="2292667" y="1485799"/>
                </a:lnTo>
                <a:lnTo>
                  <a:pt x="2323187" y="1485799"/>
                </a:lnTo>
                <a:lnTo>
                  <a:pt x="2349331" y="1591182"/>
                </a:lnTo>
                <a:lnTo>
                  <a:pt x="2348931" y="1594664"/>
                </a:lnTo>
                <a:lnTo>
                  <a:pt x="2345501" y="1601325"/>
                </a:lnTo>
                <a:lnTo>
                  <a:pt x="2342900" y="1603674"/>
                </a:lnTo>
                <a:lnTo>
                  <a:pt x="2335939" y="160640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230" y="686049"/>
            <a:ext cx="523759" cy="5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>
            <p:ph idx="4294967295" type="title"/>
          </p:nvPr>
        </p:nvSpPr>
        <p:spPr>
          <a:xfrm>
            <a:off x="1448398" y="802325"/>
            <a:ext cx="3330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IFPR - PARANAVAÍ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30" y="533649"/>
            <a:ext cx="16975586" cy="907747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/>
        </p:nvSpPr>
        <p:spPr>
          <a:xfrm rot="-300075">
            <a:off x="1407258" y="2457174"/>
            <a:ext cx="5953366" cy="778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624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8100">
                <a:latin typeface="Arial Black"/>
                <a:ea typeface="Arial Black"/>
                <a:cs typeface="Arial Black"/>
                <a:sym typeface="Arial Black"/>
              </a:rPr>
              <a:t>APRESENTAÇÃO</a:t>
            </a:r>
            <a:endParaRPr baseline="30000" sz="81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8956001" y="4613282"/>
            <a:ext cx="1731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Lucida Sans"/>
                <a:ea typeface="Lucida Sans"/>
                <a:cs typeface="Lucida Sans"/>
                <a:sym typeface="Lucida Sans"/>
              </a:rPr>
              <a:t>Objetivo</a:t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14140425" y="4613275"/>
            <a:ext cx="26202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Lucida Sans"/>
                <a:ea typeface="Lucida Sans"/>
                <a:cs typeface="Lucida Sans"/>
                <a:sym typeface="Lucida Sans"/>
              </a:rPr>
              <a:t>Comparação</a:t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8950705" y="6013550"/>
            <a:ext cx="2345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Lucida Sans"/>
                <a:ea typeface="Lucida Sans"/>
                <a:cs typeface="Lucida Sans"/>
                <a:sym typeface="Lucida Sans"/>
              </a:rPr>
              <a:t>Análise geral</a:t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14141945" y="5795950"/>
            <a:ext cx="30063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>
                <a:latin typeface="Lucida Sans"/>
                <a:ea typeface="Lucida Sans"/>
                <a:cs typeface="Lucida Sans"/>
                <a:sym typeface="Lucida Sans"/>
              </a:rPr>
              <a:t>Abordagem à Complexidade</a:t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8950700" y="7199325"/>
            <a:ext cx="3006300" cy="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Lucida Sans"/>
                <a:ea typeface="Lucida Sans"/>
                <a:cs typeface="Lucida Sans"/>
                <a:sym typeface="Lucida Sans"/>
              </a:rPr>
              <a:t>Solução de problemas</a:t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14135112" y="7409740"/>
            <a:ext cx="19431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Lucida Sans"/>
                <a:ea typeface="Lucida Sans"/>
                <a:cs typeface="Lucida Sans"/>
                <a:sym typeface="Lucida Sans"/>
              </a:rPr>
              <a:t>C</a:t>
            </a:r>
            <a:r>
              <a:rPr lang="en-US" sz="2800">
                <a:latin typeface="Lucida Sans"/>
                <a:ea typeface="Lucida Sans"/>
                <a:cs typeface="Lucida Sans"/>
                <a:sym typeface="Lucida Sans"/>
              </a:rPr>
              <a:t>onclusão</a:t>
            </a:r>
            <a:endParaRPr sz="28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5" name="Google Shape;75;p8"/>
          <p:cNvSpPr txBox="1"/>
          <p:nvPr>
            <p:ph type="title"/>
          </p:nvPr>
        </p:nvSpPr>
        <p:spPr>
          <a:xfrm>
            <a:off x="7160968" y="4439200"/>
            <a:ext cx="12342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/>
              <a:t>01</a:t>
            </a:r>
            <a:endParaRPr sz="4150"/>
          </a:p>
        </p:txBody>
      </p:sp>
      <p:sp>
        <p:nvSpPr>
          <p:cNvPr id="76" name="Google Shape;76;p8"/>
          <p:cNvSpPr txBox="1"/>
          <p:nvPr/>
        </p:nvSpPr>
        <p:spPr>
          <a:xfrm>
            <a:off x="7155678" y="5839462"/>
            <a:ext cx="741045" cy="2058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 sz="415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t/>
            </a:r>
            <a:endParaRPr sz="4150"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>
                <a:latin typeface="Arial Black"/>
                <a:ea typeface="Arial Black"/>
                <a:cs typeface="Arial Black"/>
                <a:sym typeface="Arial Black"/>
              </a:rPr>
              <a:t>03</a:t>
            </a:r>
            <a:endParaRPr sz="41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12340094" y="4439188"/>
            <a:ext cx="758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150">
                <a:latin typeface="Arial Black"/>
                <a:ea typeface="Arial Black"/>
                <a:cs typeface="Arial Black"/>
                <a:sym typeface="Arial Black"/>
              </a:rPr>
              <a:t>04</a:t>
            </a:r>
            <a:endParaRPr sz="41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-127" y="8907500"/>
            <a:ext cx="478155" cy="704215"/>
          </a:xfrm>
          <a:custGeom>
            <a:rect b="b" l="l" r="r" t="t"/>
            <a:pathLst>
              <a:path extrusionOk="0" h="704215" w="478155">
                <a:moveTo>
                  <a:pt x="477685" y="215011"/>
                </a:moveTo>
                <a:lnTo>
                  <a:pt x="453605" y="215011"/>
                </a:lnTo>
                <a:lnTo>
                  <a:pt x="264807" y="215011"/>
                </a:lnTo>
                <a:lnTo>
                  <a:pt x="264807" y="0"/>
                </a:lnTo>
                <a:lnTo>
                  <a:pt x="239471" y="0"/>
                </a:lnTo>
                <a:lnTo>
                  <a:pt x="16459" y="0"/>
                </a:lnTo>
                <a:lnTo>
                  <a:pt x="0" y="0"/>
                </a:lnTo>
                <a:lnTo>
                  <a:pt x="0" y="239915"/>
                </a:lnTo>
                <a:lnTo>
                  <a:pt x="16459" y="239915"/>
                </a:lnTo>
                <a:lnTo>
                  <a:pt x="16459" y="24904"/>
                </a:lnTo>
                <a:lnTo>
                  <a:pt x="239471" y="24904"/>
                </a:lnTo>
                <a:lnTo>
                  <a:pt x="239471" y="239725"/>
                </a:lnTo>
                <a:lnTo>
                  <a:pt x="264807" y="239725"/>
                </a:lnTo>
                <a:lnTo>
                  <a:pt x="453605" y="239725"/>
                </a:lnTo>
                <a:lnTo>
                  <a:pt x="453605" y="463892"/>
                </a:lnTo>
                <a:lnTo>
                  <a:pt x="264807" y="463892"/>
                </a:lnTo>
                <a:lnTo>
                  <a:pt x="263550" y="463892"/>
                </a:lnTo>
                <a:lnTo>
                  <a:pt x="239471" y="463892"/>
                </a:lnTo>
                <a:lnTo>
                  <a:pt x="239471" y="678726"/>
                </a:lnTo>
                <a:lnTo>
                  <a:pt x="16459" y="678726"/>
                </a:lnTo>
                <a:lnTo>
                  <a:pt x="16459" y="464083"/>
                </a:lnTo>
                <a:lnTo>
                  <a:pt x="0" y="464083"/>
                </a:lnTo>
                <a:lnTo>
                  <a:pt x="0" y="703630"/>
                </a:lnTo>
                <a:lnTo>
                  <a:pt x="16459" y="703630"/>
                </a:lnTo>
                <a:lnTo>
                  <a:pt x="239471" y="703630"/>
                </a:lnTo>
                <a:lnTo>
                  <a:pt x="263550" y="703630"/>
                </a:lnTo>
                <a:lnTo>
                  <a:pt x="263550" y="488810"/>
                </a:lnTo>
                <a:lnTo>
                  <a:pt x="264807" y="488810"/>
                </a:lnTo>
                <a:lnTo>
                  <a:pt x="453605" y="488886"/>
                </a:lnTo>
                <a:lnTo>
                  <a:pt x="477685" y="488988"/>
                </a:lnTo>
                <a:lnTo>
                  <a:pt x="477685" y="2150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830" y="533649"/>
            <a:ext cx="523759" cy="5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8"/>
          <p:cNvSpPr txBox="1"/>
          <p:nvPr>
            <p:ph type="title"/>
          </p:nvPr>
        </p:nvSpPr>
        <p:spPr>
          <a:xfrm>
            <a:off x="1295998" y="649925"/>
            <a:ext cx="3330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IFPR - PARANAVAÍ</a:t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12340132" y="5841163"/>
            <a:ext cx="758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150">
                <a:latin typeface="Arial Black"/>
                <a:ea typeface="Arial Black"/>
                <a:cs typeface="Arial Black"/>
                <a:sym typeface="Arial Black"/>
              </a:rPr>
              <a:t>05</a:t>
            </a:r>
            <a:endParaRPr sz="41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12340107" y="7243138"/>
            <a:ext cx="758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150">
                <a:latin typeface="Arial Black"/>
                <a:ea typeface="Arial Black"/>
                <a:cs typeface="Arial Black"/>
                <a:sym typeface="Arial Black"/>
              </a:rPr>
              <a:t>06</a:t>
            </a:r>
            <a:endParaRPr sz="415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9"/>
          <p:cNvGrpSpPr/>
          <p:nvPr/>
        </p:nvGrpSpPr>
        <p:grpSpPr>
          <a:xfrm>
            <a:off x="2883088" y="750469"/>
            <a:ext cx="12521746" cy="8303654"/>
            <a:chOff x="2883088" y="750469"/>
            <a:chExt cx="12521746" cy="8303654"/>
          </a:xfrm>
        </p:grpSpPr>
        <p:pic>
          <p:nvPicPr>
            <p:cNvPr id="88" name="Google Shape;8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883088" y="750469"/>
              <a:ext cx="12521746" cy="83036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9"/>
            <p:cNvSpPr/>
            <p:nvPr/>
          </p:nvSpPr>
          <p:spPr>
            <a:xfrm>
              <a:off x="3317243" y="3495893"/>
              <a:ext cx="12046585" cy="4184650"/>
            </a:xfrm>
            <a:custGeom>
              <a:rect b="b" l="l" r="r" t="t"/>
              <a:pathLst>
                <a:path extrusionOk="0" h="4184650" w="12046585">
                  <a:moveTo>
                    <a:pt x="12046057" y="4184248"/>
                  </a:moveTo>
                  <a:lnTo>
                    <a:pt x="0" y="4184248"/>
                  </a:lnTo>
                  <a:lnTo>
                    <a:pt x="0" y="0"/>
                  </a:lnTo>
                  <a:lnTo>
                    <a:pt x="12046057" y="0"/>
                  </a:lnTo>
                  <a:lnTo>
                    <a:pt x="12046057" y="4184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3817813" y="3809858"/>
            <a:ext cx="106527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0365" marR="372745" rtl="0" algn="ctr">
              <a:lnSpc>
                <a:spcPct val="18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Um paradigma de programação é uma forma específica de abordar a resolução de problemas de programação, um estilo ou metodologia para escrever código. Ao invés de uma única linguagem, os paradigmas fornecem uma estrutura ou "receita" para construir programas, influenciando como o código é organizado e estruturado. </a:t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97281" y="8907500"/>
            <a:ext cx="701040" cy="704215"/>
          </a:xfrm>
          <a:custGeom>
            <a:rect b="b" l="l" r="r" t="t"/>
            <a:pathLst>
              <a:path extrusionOk="0" h="704215" w="701040">
                <a:moveTo>
                  <a:pt x="700697" y="215011"/>
                </a:moveTo>
                <a:lnTo>
                  <a:pt x="486562" y="215011"/>
                </a:lnTo>
                <a:lnTo>
                  <a:pt x="486562" y="0"/>
                </a:lnTo>
                <a:lnTo>
                  <a:pt x="214134" y="0"/>
                </a:lnTo>
                <a:lnTo>
                  <a:pt x="214134" y="214820"/>
                </a:lnTo>
                <a:lnTo>
                  <a:pt x="0" y="214820"/>
                </a:lnTo>
                <a:lnTo>
                  <a:pt x="0" y="488810"/>
                </a:lnTo>
                <a:lnTo>
                  <a:pt x="214134" y="488810"/>
                </a:lnTo>
                <a:lnTo>
                  <a:pt x="214134" y="703630"/>
                </a:lnTo>
                <a:lnTo>
                  <a:pt x="486562" y="703630"/>
                </a:lnTo>
                <a:lnTo>
                  <a:pt x="486562" y="488899"/>
                </a:lnTo>
                <a:lnTo>
                  <a:pt x="700697" y="488899"/>
                </a:lnTo>
                <a:lnTo>
                  <a:pt x="700697" y="2150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1470406" y="8907500"/>
            <a:ext cx="701040" cy="704215"/>
          </a:xfrm>
          <a:custGeom>
            <a:rect b="b" l="l" r="r" t="t"/>
            <a:pathLst>
              <a:path extrusionOk="0" h="704215" w="701039">
                <a:moveTo>
                  <a:pt x="700697" y="215011"/>
                </a:moveTo>
                <a:lnTo>
                  <a:pt x="675347" y="215011"/>
                </a:lnTo>
                <a:lnTo>
                  <a:pt x="675347" y="239725"/>
                </a:lnTo>
                <a:lnTo>
                  <a:pt x="675347" y="463892"/>
                </a:lnTo>
                <a:lnTo>
                  <a:pt x="486549" y="463892"/>
                </a:lnTo>
                <a:lnTo>
                  <a:pt x="462483" y="463892"/>
                </a:lnTo>
                <a:lnTo>
                  <a:pt x="462483" y="678726"/>
                </a:lnTo>
                <a:lnTo>
                  <a:pt x="239471" y="678726"/>
                </a:lnTo>
                <a:lnTo>
                  <a:pt x="239471" y="464083"/>
                </a:lnTo>
                <a:lnTo>
                  <a:pt x="214134" y="464083"/>
                </a:lnTo>
                <a:lnTo>
                  <a:pt x="25336" y="464083"/>
                </a:lnTo>
                <a:lnTo>
                  <a:pt x="25336" y="239915"/>
                </a:lnTo>
                <a:lnTo>
                  <a:pt x="214134" y="239915"/>
                </a:lnTo>
                <a:lnTo>
                  <a:pt x="238201" y="239915"/>
                </a:lnTo>
                <a:lnTo>
                  <a:pt x="238201" y="24904"/>
                </a:lnTo>
                <a:lnTo>
                  <a:pt x="462483" y="24904"/>
                </a:lnTo>
                <a:lnTo>
                  <a:pt x="462483" y="239725"/>
                </a:lnTo>
                <a:lnTo>
                  <a:pt x="486549" y="239725"/>
                </a:lnTo>
                <a:lnTo>
                  <a:pt x="675347" y="239725"/>
                </a:lnTo>
                <a:lnTo>
                  <a:pt x="675347" y="215011"/>
                </a:lnTo>
                <a:lnTo>
                  <a:pt x="486549" y="215011"/>
                </a:lnTo>
                <a:lnTo>
                  <a:pt x="486549" y="0"/>
                </a:lnTo>
                <a:lnTo>
                  <a:pt x="462483" y="0"/>
                </a:lnTo>
                <a:lnTo>
                  <a:pt x="238201" y="0"/>
                </a:lnTo>
                <a:lnTo>
                  <a:pt x="214134" y="0"/>
                </a:lnTo>
                <a:lnTo>
                  <a:pt x="214134" y="214820"/>
                </a:lnTo>
                <a:lnTo>
                  <a:pt x="25336" y="214820"/>
                </a:lnTo>
                <a:lnTo>
                  <a:pt x="0" y="214820"/>
                </a:lnTo>
                <a:lnTo>
                  <a:pt x="0" y="488810"/>
                </a:lnTo>
                <a:lnTo>
                  <a:pt x="25336" y="488810"/>
                </a:lnTo>
                <a:lnTo>
                  <a:pt x="214134" y="488810"/>
                </a:lnTo>
                <a:lnTo>
                  <a:pt x="214134" y="703630"/>
                </a:lnTo>
                <a:lnTo>
                  <a:pt x="239471" y="703630"/>
                </a:lnTo>
                <a:lnTo>
                  <a:pt x="462483" y="703630"/>
                </a:lnTo>
                <a:lnTo>
                  <a:pt x="486549" y="703630"/>
                </a:lnTo>
                <a:lnTo>
                  <a:pt x="486549" y="488988"/>
                </a:lnTo>
                <a:lnTo>
                  <a:pt x="675347" y="488988"/>
                </a:lnTo>
                <a:lnTo>
                  <a:pt x="700697" y="488988"/>
                </a:lnTo>
                <a:lnTo>
                  <a:pt x="700697" y="2150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584" y="8907500"/>
            <a:ext cx="223520" cy="704215"/>
          </a:xfrm>
          <a:custGeom>
            <a:rect b="b" l="l" r="r" t="t"/>
            <a:pathLst>
              <a:path extrusionOk="0" h="704215" w="223520">
                <a:moveTo>
                  <a:pt x="222999" y="215011"/>
                </a:moveTo>
                <a:lnTo>
                  <a:pt x="198932" y="215011"/>
                </a:lnTo>
                <a:lnTo>
                  <a:pt x="10134" y="215011"/>
                </a:lnTo>
                <a:lnTo>
                  <a:pt x="10134" y="0"/>
                </a:lnTo>
                <a:lnTo>
                  <a:pt x="0" y="0"/>
                </a:lnTo>
                <a:lnTo>
                  <a:pt x="0" y="239725"/>
                </a:lnTo>
                <a:lnTo>
                  <a:pt x="10134" y="239725"/>
                </a:lnTo>
                <a:lnTo>
                  <a:pt x="198932" y="239725"/>
                </a:lnTo>
                <a:lnTo>
                  <a:pt x="198932" y="463892"/>
                </a:lnTo>
                <a:lnTo>
                  <a:pt x="10134" y="463892"/>
                </a:lnTo>
                <a:lnTo>
                  <a:pt x="8864" y="463892"/>
                </a:lnTo>
                <a:lnTo>
                  <a:pt x="0" y="463892"/>
                </a:lnTo>
                <a:lnTo>
                  <a:pt x="0" y="703630"/>
                </a:lnTo>
                <a:lnTo>
                  <a:pt x="8864" y="703630"/>
                </a:lnTo>
                <a:lnTo>
                  <a:pt x="8864" y="488810"/>
                </a:lnTo>
                <a:lnTo>
                  <a:pt x="10134" y="488810"/>
                </a:lnTo>
                <a:lnTo>
                  <a:pt x="198932" y="488886"/>
                </a:lnTo>
                <a:lnTo>
                  <a:pt x="222999" y="488988"/>
                </a:lnTo>
                <a:lnTo>
                  <a:pt x="222999" y="2150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15484109" y="746388"/>
            <a:ext cx="1981200" cy="1968500"/>
          </a:xfrm>
          <a:custGeom>
            <a:rect b="b" l="l" r="r" t="t"/>
            <a:pathLst>
              <a:path extrusionOk="0" h="1968500" w="1981200">
                <a:moveTo>
                  <a:pt x="925398" y="558800"/>
                </a:moveTo>
                <a:lnTo>
                  <a:pt x="909227" y="558800"/>
                </a:lnTo>
                <a:lnTo>
                  <a:pt x="982756" y="0"/>
                </a:lnTo>
                <a:lnTo>
                  <a:pt x="999096" y="0"/>
                </a:lnTo>
                <a:lnTo>
                  <a:pt x="1007588" y="63500"/>
                </a:lnTo>
                <a:lnTo>
                  <a:pt x="990600" y="63500"/>
                </a:lnTo>
                <a:lnTo>
                  <a:pt x="925398" y="558800"/>
                </a:lnTo>
                <a:close/>
              </a:path>
              <a:path extrusionOk="0" h="1968500" w="1981200">
                <a:moveTo>
                  <a:pt x="779224" y="635000"/>
                </a:moveTo>
                <a:lnTo>
                  <a:pt x="763231" y="635000"/>
                </a:lnTo>
                <a:lnTo>
                  <a:pt x="623118" y="76200"/>
                </a:lnTo>
                <a:lnTo>
                  <a:pt x="622457" y="76200"/>
                </a:lnTo>
                <a:lnTo>
                  <a:pt x="622591" y="63500"/>
                </a:lnTo>
                <a:lnTo>
                  <a:pt x="638314" y="63500"/>
                </a:lnTo>
                <a:lnTo>
                  <a:pt x="673046" y="127000"/>
                </a:lnTo>
                <a:lnTo>
                  <a:pt x="653836" y="127000"/>
                </a:lnTo>
                <a:lnTo>
                  <a:pt x="779224" y="635000"/>
                </a:lnTo>
                <a:close/>
              </a:path>
              <a:path extrusionOk="0" h="1968500" w="1981200">
                <a:moveTo>
                  <a:pt x="1075078" y="609600"/>
                </a:moveTo>
                <a:lnTo>
                  <a:pt x="1062518" y="609600"/>
                </a:lnTo>
                <a:lnTo>
                  <a:pt x="990600" y="63500"/>
                </a:lnTo>
                <a:lnTo>
                  <a:pt x="1007588" y="63500"/>
                </a:lnTo>
                <a:lnTo>
                  <a:pt x="1075526" y="571500"/>
                </a:lnTo>
                <a:lnTo>
                  <a:pt x="1097958" y="571500"/>
                </a:lnTo>
                <a:lnTo>
                  <a:pt x="1075078" y="609600"/>
                </a:lnTo>
                <a:close/>
              </a:path>
              <a:path extrusionOk="0" h="1968500" w="1981200">
                <a:moveTo>
                  <a:pt x="1097958" y="571500"/>
                </a:moveTo>
                <a:lnTo>
                  <a:pt x="1075526" y="571500"/>
                </a:lnTo>
                <a:lnTo>
                  <a:pt x="1376094" y="76200"/>
                </a:lnTo>
                <a:lnTo>
                  <a:pt x="1388585" y="76200"/>
                </a:lnTo>
                <a:lnTo>
                  <a:pt x="1390341" y="88900"/>
                </a:lnTo>
                <a:lnTo>
                  <a:pt x="1390502" y="88900"/>
                </a:lnTo>
                <a:lnTo>
                  <a:pt x="1375840" y="139700"/>
                </a:lnTo>
                <a:lnTo>
                  <a:pt x="1357264" y="139700"/>
                </a:lnTo>
                <a:lnTo>
                  <a:pt x="1097958" y="571500"/>
                </a:lnTo>
                <a:close/>
              </a:path>
              <a:path extrusionOk="0" h="1968500" w="1981200">
                <a:moveTo>
                  <a:pt x="922054" y="584200"/>
                </a:moveTo>
                <a:lnTo>
                  <a:pt x="908724" y="584200"/>
                </a:lnTo>
                <a:lnTo>
                  <a:pt x="653836" y="127000"/>
                </a:lnTo>
                <a:lnTo>
                  <a:pt x="673046" y="127000"/>
                </a:lnTo>
                <a:lnTo>
                  <a:pt x="909227" y="558800"/>
                </a:lnTo>
                <a:lnTo>
                  <a:pt x="925398" y="558800"/>
                </a:lnTo>
                <a:lnTo>
                  <a:pt x="922054" y="584200"/>
                </a:lnTo>
                <a:close/>
              </a:path>
              <a:path extrusionOk="0" h="1968500" w="1981200">
                <a:moveTo>
                  <a:pt x="1223746" y="647700"/>
                </a:moveTo>
                <a:lnTo>
                  <a:pt x="1212954" y="647700"/>
                </a:lnTo>
                <a:lnTo>
                  <a:pt x="1357264" y="139700"/>
                </a:lnTo>
                <a:lnTo>
                  <a:pt x="1375840" y="139700"/>
                </a:lnTo>
                <a:lnTo>
                  <a:pt x="1236554" y="622300"/>
                </a:lnTo>
                <a:lnTo>
                  <a:pt x="1257094" y="622300"/>
                </a:lnTo>
                <a:lnTo>
                  <a:pt x="1223746" y="647700"/>
                </a:lnTo>
                <a:close/>
              </a:path>
              <a:path extrusionOk="0" h="1968500" w="1981200">
                <a:moveTo>
                  <a:pt x="650247" y="736600"/>
                </a:moveTo>
                <a:lnTo>
                  <a:pt x="629449" y="736600"/>
                </a:lnTo>
                <a:lnTo>
                  <a:pt x="290194" y="292100"/>
                </a:lnTo>
                <a:lnTo>
                  <a:pt x="289516" y="292100"/>
                </a:lnTo>
                <a:lnTo>
                  <a:pt x="292391" y="279400"/>
                </a:lnTo>
                <a:lnTo>
                  <a:pt x="301632" y="279400"/>
                </a:lnTo>
                <a:lnTo>
                  <a:pt x="367575" y="330200"/>
                </a:lnTo>
                <a:lnTo>
                  <a:pt x="340603" y="330200"/>
                </a:lnTo>
                <a:lnTo>
                  <a:pt x="650247" y="736600"/>
                </a:lnTo>
                <a:close/>
              </a:path>
              <a:path extrusionOk="0" h="1968500" w="1981200">
                <a:moveTo>
                  <a:pt x="1257094" y="622300"/>
                </a:moveTo>
                <a:lnTo>
                  <a:pt x="1236554" y="622300"/>
                </a:lnTo>
                <a:lnTo>
                  <a:pt x="1679567" y="279400"/>
                </a:lnTo>
                <a:lnTo>
                  <a:pt x="1688808" y="279400"/>
                </a:lnTo>
                <a:lnTo>
                  <a:pt x="1691683" y="292100"/>
                </a:lnTo>
                <a:lnTo>
                  <a:pt x="1691005" y="292100"/>
                </a:lnTo>
                <a:lnTo>
                  <a:pt x="1662352" y="330200"/>
                </a:lnTo>
                <a:lnTo>
                  <a:pt x="1640596" y="330200"/>
                </a:lnTo>
                <a:lnTo>
                  <a:pt x="1257094" y="622300"/>
                </a:lnTo>
                <a:close/>
              </a:path>
              <a:path extrusionOk="0" h="1968500" w="1981200">
                <a:moveTo>
                  <a:pt x="777867" y="673100"/>
                </a:moveTo>
                <a:lnTo>
                  <a:pt x="774714" y="660400"/>
                </a:lnTo>
                <a:lnTo>
                  <a:pt x="340603" y="330200"/>
                </a:lnTo>
                <a:lnTo>
                  <a:pt x="367575" y="330200"/>
                </a:lnTo>
                <a:lnTo>
                  <a:pt x="763231" y="635000"/>
                </a:lnTo>
                <a:lnTo>
                  <a:pt x="779224" y="635000"/>
                </a:lnTo>
                <a:lnTo>
                  <a:pt x="785493" y="660400"/>
                </a:lnTo>
                <a:lnTo>
                  <a:pt x="784344" y="660400"/>
                </a:lnTo>
                <a:lnTo>
                  <a:pt x="777867" y="673100"/>
                </a:lnTo>
                <a:close/>
              </a:path>
              <a:path extrusionOk="0" h="1968500" w="1981200">
                <a:moveTo>
                  <a:pt x="1315192" y="774700"/>
                </a:moveTo>
                <a:lnTo>
                  <a:pt x="1308131" y="774700"/>
                </a:lnTo>
                <a:lnTo>
                  <a:pt x="1640596" y="330200"/>
                </a:lnTo>
                <a:lnTo>
                  <a:pt x="1662352" y="330200"/>
                </a:lnTo>
                <a:lnTo>
                  <a:pt x="1337616" y="762000"/>
                </a:lnTo>
                <a:lnTo>
                  <a:pt x="1368263" y="762000"/>
                </a:lnTo>
                <a:lnTo>
                  <a:pt x="1315192" y="774700"/>
                </a:lnTo>
                <a:close/>
              </a:path>
              <a:path extrusionOk="0" h="1968500" w="1981200">
                <a:moveTo>
                  <a:pt x="77424" y="1346200"/>
                </a:moveTo>
                <a:lnTo>
                  <a:pt x="69077" y="1346200"/>
                </a:lnTo>
                <a:lnTo>
                  <a:pt x="70459" y="1333500"/>
                </a:lnTo>
                <a:lnTo>
                  <a:pt x="71699" y="1333500"/>
                </a:lnTo>
                <a:lnTo>
                  <a:pt x="561312" y="1066800"/>
                </a:lnTo>
                <a:lnTo>
                  <a:pt x="8169" y="990600"/>
                </a:lnTo>
                <a:lnTo>
                  <a:pt x="0" y="990600"/>
                </a:lnTo>
                <a:lnTo>
                  <a:pt x="0" y="977900"/>
                </a:lnTo>
                <a:lnTo>
                  <a:pt x="8169" y="977900"/>
                </a:lnTo>
                <a:lnTo>
                  <a:pt x="584147" y="901700"/>
                </a:lnTo>
                <a:lnTo>
                  <a:pt x="86478" y="596900"/>
                </a:lnTo>
                <a:lnTo>
                  <a:pt x="82474" y="596900"/>
                </a:lnTo>
                <a:lnTo>
                  <a:pt x="84095" y="584200"/>
                </a:lnTo>
                <a:lnTo>
                  <a:pt x="92932" y="584200"/>
                </a:lnTo>
                <a:lnTo>
                  <a:pt x="227061" y="622300"/>
                </a:lnTo>
                <a:lnTo>
                  <a:pt x="147670" y="622300"/>
                </a:lnTo>
                <a:lnTo>
                  <a:pt x="616079" y="901700"/>
                </a:lnTo>
                <a:lnTo>
                  <a:pt x="617331" y="901700"/>
                </a:lnTo>
                <a:lnTo>
                  <a:pt x="615765" y="914400"/>
                </a:lnTo>
                <a:lnTo>
                  <a:pt x="613464" y="914400"/>
                </a:lnTo>
                <a:lnTo>
                  <a:pt x="71364" y="990600"/>
                </a:lnTo>
                <a:lnTo>
                  <a:pt x="591844" y="1054100"/>
                </a:lnTo>
                <a:lnTo>
                  <a:pt x="594158" y="1054100"/>
                </a:lnTo>
                <a:lnTo>
                  <a:pt x="595617" y="1066800"/>
                </a:lnTo>
                <a:lnTo>
                  <a:pt x="594255" y="1066800"/>
                </a:lnTo>
                <a:lnTo>
                  <a:pt x="135252" y="1320800"/>
                </a:lnTo>
                <a:lnTo>
                  <a:pt x="180362" y="1320800"/>
                </a:lnTo>
                <a:lnTo>
                  <a:pt x="77424" y="1346200"/>
                </a:lnTo>
                <a:close/>
              </a:path>
              <a:path extrusionOk="0" h="1968500" w="1981200">
                <a:moveTo>
                  <a:pt x="655482" y="762000"/>
                </a:moveTo>
                <a:lnTo>
                  <a:pt x="652478" y="762000"/>
                </a:lnTo>
                <a:lnTo>
                  <a:pt x="147670" y="622300"/>
                </a:lnTo>
                <a:lnTo>
                  <a:pt x="227061" y="622300"/>
                </a:lnTo>
                <a:lnTo>
                  <a:pt x="629449" y="736600"/>
                </a:lnTo>
                <a:lnTo>
                  <a:pt x="650247" y="736600"/>
                </a:lnTo>
                <a:lnTo>
                  <a:pt x="659923" y="749300"/>
                </a:lnTo>
                <a:lnTo>
                  <a:pt x="655482" y="762000"/>
                </a:lnTo>
                <a:close/>
              </a:path>
              <a:path extrusionOk="0" h="1968500" w="1981200">
                <a:moveTo>
                  <a:pt x="1368263" y="762000"/>
                </a:moveTo>
                <a:lnTo>
                  <a:pt x="1337616" y="762000"/>
                </a:lnTo>
                <a:lnTo>
                  <a:pt x="1901747" y="622300"/>
                </a:lnTo>
                <a:lnTo>
                  <a:pt x="1912159" y="622300"/>
                </a:lnTo>
                <a:lnTo>
                  <a:pt x="1910765" y="635000"/>
                </a:lnTo>
                <a:lnTo>
                  <a:pt x="1909515" y="635000"/>
                </a:lnTo>
                <a:lnTo>
                  <a:pt x="1886199" y="647700"/>
                </a:lnTo>
                <a:lnTo>
                  <a:pt x="1845906" y="647700"/>
                </a:lnTo>
                <a:lnTo>
                  <a:pt x="1368263" y="762000"/>
                </a:lnTo>
                <a:close/>
              </a:path>
              <a:path extrusionOk="0" h="1968500" w="1981200">
                <a:moveTo>
                  <a:pt x="1854835" y="1346200"/>
                </a:moveTo>
                <a:lnTo>
                  <a:pt x="1833529" y="1346200"/>
                </a:lnTo>
                <a:lnTo>
                  <a:pt x="1368416" y="1066800"/>
                </a:lnTo>
                <a:lnTo>
                  <a:pt x="1363882" y="1066800"/>
                </a:lnTo>
                <a:lnTo>
                  <a:pt x="1365453" y="1054100"/>
                </a:lnTo>
                <a:lnTo>
                  <a:pt x="1371562" y="1054100"/>
                </a:lnTo>
                <a:lnTo>
                  <a:pt x="1909836" y="990600"/>
                </a:lnTo>
                <a:lnTo>
                  <a:pt x="1389372" y="914400"/>
                </a:lnTo>
                <a:lnTo>
                  <a:pt x="1387057" y="914400"/>
                </a:lnTo>
                <a:lnTo>
                  <a:pt x="1385560" y="901700"/>
                </a:lnTo>
                <a:lnTo>
                  <a:pt x="1390393" y="901700"/>
                </a:lnTo>
                <a:lnTo>
                  <a:pt x="1845906" y="647700"/>
                </a:lnTo>
                <a:lnTo>
                  <a:pt x="1886199" y="647700"/>
                </a:lnTo>
                <a:lnTo>
                  <a:pt x="1419887" y="901700"/>
                </a:lnTo>
                <a:lnTo>
                  <a:pt x="1973030" y="977900"/>
                </a:lnTo>
                <a:lnTo>
                  <a:pt x="1981199" y="977900"/>
                </a:lnTo>
                <a:lnTo>
                  <a:pt x="1981199" y="990600"/>
                </a:lnTo>
                <a:lnTo>
                  <a:pt x="1973030" y="990600"/>
                </a:lnTo>
                <a:lnTo>
                  <a:pt x="1396807" y="1066800"/>
                </a:lnTo>
                <a:lnTo>
                  <a:pt x="1854835" y="1346200"/>
                </a:lnTo>
                <a:close/>
              </a:path>
              <a:path extrusionOk="0" h="1968500" w="1981200">
                <a:moveTo>
                  <a:pt x="180362" y="1320800"/>
                </a:moveTo>
                <a:lnTo>
                  <a:pt x="135252" y="1320800"/>
                </a:lnTo>
                <a:lnTo>
                  <a:pt x="665966" y="1193800"/>
                </a:lnTo>
                <a:lnTo>
                  <a:pt x="673027" y="1193800"/>
                </a:lnTo>
                <a:lnTo>
                  <a:pt x="663529" y="1206500"/>
                </a:lnTo>
                <a:lnTo>
                  <a:pt x="643583" y="1206500"/>
                </a:lnTo>
                <a:lnTo>
                  <a:pt x="180362" y="1320800"/>
                </a:lnTo>
                <a:close/>
              </a:path>
              <a:path extrusionOk="0" h="1968500" w="1981200">
                <a:moveTo>
                  <a:pt x="301632" y="1689100"/>
                </a:moveTo>
                <a:lnTo>
                  <a:pt x="292391" y="1689100"/>
                </a:lnTo>
                <a:lnTo>
                  <a:pt x="289516" y="1676400"/>
                </a:lnTo>
                <a:lnTo>
                  <a:pt x="290194" y="1676400"/>
                </a:lnTo>
                <a:lnTo>
                  <a:pt x="643583" y="1206500"/>
                </a:lnTo>
                <a:lnTo>
                  <a:pt x="663529" y="1206500"/>
                </a:lnTo>
                <a:lnTo>
                  <a:pt x="340603" y="1638300"/>
                </a:lnTo>
                <a:lnTo>
                  <a:pt x="367245" y="1638300"/>
                </a:lnTo>
                <a:lnTo>
                  <a:pt x="301632" y="1689100"/>
                </a:lnTo>
                <a:close/>
              </a:path>
              <a:path extrusionOk="0" h="1968500" w="1981200">
                <a:moveTo>
                  <a:pt x="1661926" y="1638300"/>
                </a:moveTo>
                <a:lnTo>
                  <a:pt x="1640597" y="1638300"/>
                </a:lnTo>
                <a:lnTo>
                  <a:pt x="1321276" y="1219200"/>
                </a:lnTo>
                <a:lnTo>
                  <a:pt x="1325717" y="1206500"/>
                </a:lnTo>
                <a:lnTo>
                  <a:pt x="1328721" y="1206500"/>
                </a:lnTo>
                <a:lnTo>
                  <a:pt x="1420504" y="1231900"/>
                </a:lnTo>
                <a:lnTo>
                  <a:pt x="1351750" y="1231900"/>
                </a:lnTo>
                <a:lnTo>
                  <a:pt x="1661926" y="1638300"/>
                </a:lnTo>
                <a:close/>
              </a:path>
              <a:path extrusionOk="0" h="1968500" w="1981200">
                <a:moveTo>
                  <a:pt x="1897204" y="1384300"/>
                </a:moveTo>
                <a:lnTo>
                  <a:pt x="1890277" y="1384300"/>
                </a:lnTo>
                <a:lnTo>
                  <a:pt x="1351750" y="1231900"/>
                </a:lnTo>
                <a:lnTo>
                  <a:pt x="1420504" y="1231900"/>
                </a:lnTo>
                <a:lnTo>
                  <a:pt x="1833529" y="1346200"/>
                </a:lnTo>
                <a:lnTo>
                  <a:pt x="1854835" y="1346200"/>
                </a:lnTo>
                <a:lnTo>
                  <a:pt x="1896474" y="1371600"/>
                </a:lnTo>
                <a:lnTo>
                  <a:pt x="1898824" y="1371600"/>
                </a:lnTo>
                <a:lnTo>
                  <a:pt x="1897204" y="1384300"/>
                </a:lnTo>
                <a:close/>
              </a:path>
              <a:path extrusionOk="0" h="1968500" w="1981200">
                <a:moveTo>
                  <a:pt x="1345651" y="1841500"/>
                </a:moveTo>
                <a:lnTo>
                  <a:pt x="1327322" y="1841500"/>
                </a:lnTo>
                <a:lnTo>
                  <a:pt x="1195679" y="1308100"/>
                </a:lnTo>
                <a:lnTo>
                  <a:pt x="1196823" y="1308100"/>
                </a:lnTo>
                <a:lnTo>
                  <a:pt x="1203271" y="1295400"/>
                </a:lnTo>
                <a:lnTo>
                  <a:pt x="1206431" y="1308100"/>
                </a:lnTo>
                <a:lnTo>
                  <a:pt x="1239828" y="1333500"/>
                </a:lnTo>
                <a:lnTo>
                  <a:pt x="1217968" y="1333500"/>
                </a:lnTo>
                <a:lnTo>
                  <a:pt x="1345651" y="1841500"/>
                </a:lnTo>
                <a:close/>
              </a:path>
              <a:path extrusionOk="0" h="1968500" w="1981200">
                <a:moveTo>
                  <a:pt x="367245" y="1638300"/>
                </a:moveTo>
                <a:lnTo>
                  <a:pt x="340603" y="1638300"/>
                </a:lnTo>
                <a:lnTo>
                  <a:pt x="757444" y="1320800"/>
                </a:lnTo>
                <a:lnTo>
                  <a:pt x="768249" y="1320800"/>
                </a:lnTo>
                <a:lnTo>
                  <a:pt x="761033" y="1346200"/>
                </a:lnTo>
                <a:lnTo>
                  <a:pt x="744522" y="1346200"/>
                </a:lnTo>
                <a:lnTo>
                  <a:pt x="367245" y="1638300"/>
                </a:lnTo>
                <a:close/>
              </a:path>
              <a:path extrusionOk="0" h="1968500" w="1981200">
                <a:moveTo>
                  <a:pt x="1688808" y="1689100"/>
                </a:moveTo>
                <a:lnTo>
                  <a:pt x="1679567" y="1689100"/>
                </a:lnTo>
                <a:lnTo>
                  <a:pt x="1217968" y="1333500"/>
                </a:lnTo>
                <a:lnTo>
                  <a:pt x="1239828" y="1333500"/>
                </a:lnTo>
                <a:lnTo>
                  <a:pt x="1640597" y="1638300"/>
                </a:lnTo>
                <a:lnTo>
                  <a:pt x="1661926" y="1638300"/>
                </a:lnTo>
                <a:lnTo>
                  <a:pt x="1691005" y="1676400"/>
                </a:lnTo>
                <a:lnTo>
                  <a:pt x="1691683" y="1676400"/>
                </a:lnTo>
                <a:lnTo>
                  <a:pt x="1688808" y="1689100"/>
                </a:lnTo>
                <a:close/>
              </a:path>
              <a:path extrusionOk="0" h="1968500" w="1981200">
                <a:moveTo>
                  <a:pt x="606124" y="1892300"/>
                </a:moveTo>
                <a:lnTo>
                  <a:pt x="592684" y="1892300"/>
                </a:lnTo>
                <a:lnTo>
                  <a:pt x="590930" y="1879600"/>
                </a:lnTo>
                <a:lnTo>
                  <a:pt x="591296" y="1879600"/>
                </a:lnTo>
                <a:lnTo>
                  <a:pt x="744522" y="1346200"/>
                </a:lnTo>
                <a:lnTo>
                  <a:pt x="761033" y="1346200"/>
                </a:lnTo>
                <a:lnTo>
                  <a:pt x="623935" y="1828800"/>
                </a:lnTo>
                <a:lnTo>
                  <a:pt x="643619" y="1828800"/>
                </a:lnTo>
                <a:lnTo>
                  <a:pt x="606124" y="1892300"/>
                </a:lnTo>
                <a:close/>
              </a:path>
              <a:path extrusionOk="0" h="1968500" w="1981200">
                <a:moveTo>
                  <a:pt x="643619" y="1828800"/>
                </a:moveTo>
                <a:lnTo>
                  <a:pt x="623935" y="1828800"/>
                </a:lnTo>
                <a:lnTo>
                  <a:pt x="905673" y="1358900"/>
                </a:lnTo>
                <a:lnTo>
                  <a:pt x="918699" y="1358900"/>
                </a:lnTo>
                <a:lnTo>
                  <a:pt x="922043" y="1384300"/>
                </a:lnTo>
                <a:lnTo>
                  <a:pt x="906082" y="1384300"/>
                </a:lnTo>
                <a:lnTo>
                  <a:pt x="643619" y="1828800"/>
                </a:lnTo>
                <a:close/>
              </a:path>
              <a:path extrusionOk="0" h="1968500" w="1981200">
                <a:moveTo>
                  <a:pt x="998262" y="1968500"/>
                </a:moveTo>
                <a:lnTo>
                  <a:pt x="982698" y="1968500"/>
                </a:lnTo>
                <a:lnTo>
                  <a:pt x="906082" y="1384300"/>
                </a:lnTo>
                <a:lnTo>
                  <a:pt x="922043" y="1384300"/>
                </a:lnTo>
                <a:lnTo>
                  <a:pt x="990600" y="1905000"/>
                </a:lnTo>
                <a:lnTo>
                  <a:pt x="1006648" y="1905000"/>
                </a:lnTo>
                <a:lnTo>
                  <a:pt x="998262" y="1968500"/>
                </a:lnTo>
                <a:close/>
              </a:path>
              <a:path extrusionOk="0" h="1968500" w="1981200">
                <a:moveTo>
                  <a:pt x="1006648" y="1905000"/>
                </a:moveTo>
                <a:lnTo>
                  <a:pt x="990600" y="1905000"/>
                </a:lnTo>
                <a:lnTo>
                  <a:pt x="1059580" y="1384300"/>
                </a:lnTo>
                <a:lnTo>
                  <a:pt x="1072387" y="1384300"/>
                </a:lnTo>
                <a:lnTo>
                  <a:pt x="1086550" y="1409700"/>
                </a:lnTo>
                <a:lnTo>
                  <a:pt x="1072053" y="1409700"/>
                </a:lnTo>
                <a:lnTo>
                  <a:pt x="1006648" y="1905000"/>
                </a:lnTo>
                <a:close/>
              </a:path>
              <a:path extrusionOk="0" h="1968500" w="1981200">
                <a:moveTo>
                  <a:pt x="1358200" y="1905000"/>
                </a:moveTo>
                <a:lnTo>
                  <a:pt x="1343839" y="1905000"/>
                </a:lnTo>
                <a:lnTo>
                  <a:pt x="1072053" y="1409700"/>
                </a:lnTo>
                <a:lnTo>
                  <a:pt x="1086550" y="1409700"/>
                </a:lnTo>
                <a:lnTo>
                  <a:pt x="1327322" y="1841500"/>
                </a:lnTo>
                <a:lnTo>
                  <a:pt x="1345651" y="1841500"/>
                </a:lnTo>
                <a:lnTo>
                  <a:pt x="1358420" y="1892300"/>
                </a:lnTo>
                <a:lnTo>
                  <a:pt x="1358200" y="1905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12117606" y="2264202"/>
            <a:ext cx="3265462" cy="5550751"/>
            <a:chOff x="12117606" y="2264202"/>
            <a:chExt cx="3265462" cy="5550751"/>
          </a:xfrm>
        </p:grpSpPr>
        <p:sp>
          <p:nvSpPr>
            <p:cNvPr id="96" name="Google Shape;96;p9"/>
            <p:cNvSpPr/>
            <p:nvPr/>
          </p:nvSpPr>
          <p:spPr>
            <a:xfrm>
              <a:off x="15383068" y="3442978"/>
              <a:ext cx="0" cy="4371975"/>
            </a:xfrm>
            <a:custGeom>
              <a:rect b="b" l="l" r="r" t="t"/>
              <a:pathLst>
                <a:path extrusionOk="0" h="4371975" w="120000">
                  <a:moveTo>
                    <a:pt x="0" y="4371355"/>
                  </a:moveTo>
                  <a:lnTo>
                    <a:pt x="0" y="0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7" name="Google Shape;9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117606" y="2264202"/>
              <a:ext cx="1186070" cy="1277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9"/>
          <p:cNvSpPr/>
          <p:nvPr/>
        </p:nvSpPr>
        <p:spPr>
          <a:xfrm>
            <a:off x="1058239" y="2888151"/>
            <a:ext cx="1113155" cy="1114425"/>
          </a:xfrm>
          <a:custGeom>
            <a:rect b="b" l="l" r="r" t="t"/>
            <a:pathLst>
              <a:path extrusionOk="0" h="1114425" w="1113155">
                <a:moveTo>
                  <a:pt x="1107015" y="552677"/>
                </a:moveTo>
                <a:lnTo>
                  <a:pt x="5648" y="552677"/>
                </a:lnTo>
                <a:lnTo>
                  <a:pt x="7669" y="504988"/>
                </a:lnTo>
                <a:lnTo>
                  <a:pt x="13622" y="458426"/>
                </a:lnTo>
                <a:lnTo>
                  <a:pt x="23343" y="413157"/>
                </a:lnTo>
                <a:lnTo>
                  <a:pt x="36665" y="369346"/>
                </a:lnTo>
                <a:lnTo>
                  <a:pt x="53424" y="327159"/>
                </a:lnTo>
                <a:lnTo>
                  <a:pt x="73454" y="286763"/>
                </a:lnTo>
                <a:lnTo>
                  <a:pt x="96590" y="248323"/>
                </a:lnTo>
                <a:lnTo>
                  <a:pt x="122667" y="212006"/>
                </a:lnTo>
                <a:lnTo>
                  <a:pt x="151519" y="177975"/>
                </a:lnTo>
                <a:lnTo>
                  <a:pt x="182981" y="146399"/>
                </a:lnTo>
                <a:lnTo>
                  <a:pt x="216889" y="117443"/>
                </a:lnTo>
                <a:lnTo>
                  <a:pt x="253075" y="91271"/>
                </a:lnTo>
                <a:lnTo>
                  <a:pt x="291377" y="68052"/>
                </a:lnTo>
                <a:lnTo>
                  <a:pt x="331627" y="47949"/>
                </a:lnTo>
                <a:lnTo>
                  <a:pt x="373661" y="31129"/>
                </a:lnTo>
                <a:lnTo>
                  <a:pt x="417314" y="17759"/>
                </a:lnTo>
                <a:lnTo>
                  <a:pt x="462420" y="8003"/>
                </a:lnTo>
                <a:lnTo>
                  <a:pt x="508814" y="2028"/>
                </a:lnTo>
                <a:lnTo>
                  <a:pt x="556331" y="0"/>
                </a:lnTo>
                <a:lnTo>
                  <a:pt x="603848" y="2028"/>
                </a:lnTo>
                <a:lnTo>
                  <a:pt x="650242" y="8003"/>
                </a:lnTo>
                <a:lnTo>
                  <a:pt x="695348" y="17759"/>
                </a:lnTo>
                <a:lnTo>
                  <a:pt x="739001" y="31129"/>
                </a:lnTo>
                <a:lnTo>
                  <a:pt x="781035" y="47949"/>
                </a:lnTo>
                <a:lnTo>
                  <a:pt x="821285" y="68052"/>
                </a:lnTo>
                <a:lnTo>
                  <a:pt x="859587" y="91271"/>
                </a:lnTo>
                <a:lnTo>
                  <a:pt x="895773" y="117443"/>
                </a:lnTo>
                <a:lnTo>
                  <a:pt x="929681" y="146399"/>
                </a:lnTo>
                <a:lnTo>
                  <a:pt x="961143" y="177975"/>
                </a:lnTo>
                <a:lnTo>
                  <a:pt x="989995" y="212006"/>
                </a:lnTo>
                <a:lnTo>
                  <a:pt x="1016072" y="248323"/>
                </a:lnTo>
                <a:lnTo>
                  <a:pt x="1039208" y="286763"/>
                </a:lnTo>
                <a:lnTo>
                  <a:pt x="1059238" y="327159"/>
                </a:lnTo>
                <a:lnTo>
                  <a:pt x="1075997" y="369346"/>
                </a:lnTo>
                <a:lnTo>
                  <a:pt x="1089319" y="413157"/>
                </a:lnTo>
                <a:lnTo>
                  <a:pt x="1099040" y="458426"/>
                </a:lnTo>
                <a:lnTo>
                  <a:pt x="1104993" y="504988"/>
                </a:lnTo>
                <a:lnTo>
                  <a:pt x="1107015" y="552677"/>
                </a:lnTo>
                <a:close/>
              </a:path>
              <a:path extrusionOk="0" h="1114425" w="1113155">
                <a:moveTo>
                  <a:pt x="1108574" y="1114367"/>
                </a:moveTo>
                <a:lnTo>
                  <a:pt x="4088" y="1114367"/>
                </a:lnTo>
                <a:lnTo>
                  <a:pt x="2757" y="1113814"/>
                </a:lnTo>
                <a:lnTo>
                  <a:pt x="551" y="1111600"/>
                </a:lnTo>
                <a:lnTo>
                  <a:pt x="0" y="1110264"/>
                </a:lnTo>
                <a:lnTo>
                  <a:pt x="0" y="1108699"/>
                </a:lnTo>
                <a:lnTo>
                  <a:pt x="2033" y="1060736"/>
                </a:lnTo>
                <a:lnTo>
                  <a:pt x="8024" y="1013889"/>
                </a:lnTo>
                <a:lnTo>
                  <a:pt x="17805" y="968326"/>
                </a:lnTo>
                <a:lnTo>
                  <a:pt x="31209" y="924213"/>
                </a:lnTo>
                <a:lnTo>
                  <a:pt x="48069" y="881719"/>
                </a:lnTo>
                <a:lnTo>
                  <a:pt x="68219" y="841010"/>
                </a:lnTo>
                <a:lnTo>
                  <a:pt x="91492" y="802254"/>
                </a:lnTo>
                <a:lnTo>
                  <a:pt x="117721" y="765618"/>
                </a:lnTo>
                <a:lnTo>
                  <a:pt x="146739" y="731270"/>
                </a:lnTo>
                <a:lnTo>
                  <a:pt x="178379" y="699376"/>
                </a:lnTo>
                <a:lnTo>
                  <a:pt x="212475" y="670105"/>
                </a:lnTo>
                <a:lnTo>
                  <a:pt x="248860" y="643623"/>
                </a:lnTo>
                <a:lnTo>
                  <a:pt x="287367" y="620097"/>
                </a:lnTo>
                <a:lnTo>
                  <a:pt x="327829" y="599696"/>
                </a:lnTo>
                <a:lnTo>
                  <a:pt x="370080" y="582586"/>
                </a:lnTo>
                <a:lnTo>
                  <a:pt x="413952" y="568935"/>
                </a:lnTo>
                <a:lnTo>
                  <a:pt x="459279" y="558909"/>
                </a:lnTo>
                <a:lnTo>
                  <a:pt x="505894" y="552677"/>
                </a:lnTo>
                <a:lnTo>
                  <a:pt x="606768" y="552677"/>
                </a:lnTo>
                <a:lnTo>
                  <a:pt x="653383" y="558909"/>
                </a:lnTo>
                <a:lnTo>
                  <a:pt x="665955" y="561690"/>
                </a:lnTo>
                <a:lnTo>
                  <a:pt x="556331" y="561690"/>
                </a:lnTo>
                <a:lnTo>
                  <a:pt x="509660" y="563677"/>
                </a:lnTo>
                <a:lnTo>
                  <a:pt x="464070" y="569529"/>
                </a:lnTo>
                <a:lnTo>
                  <a:pt x="419724" y="579083"/>
                </a:lnTo>
                <a:lnTo>
                  <a:pt x="376784" y="592179"/>
                </a:lnTo>
                <a:lnTo>
                  <a:pt x="335410" y="608652"/>
                </a:lnTo>
                <a:lnTo>
                  <a:pt x="295765" y="628341"/>
                </a:lnTo>
                <a:lnTo>
                  <a:pt x="258010" y="651083"/>
                </a:lnTo>
                <a:lnTo>
                  <a:pt x="222308" y="676716"/>
                </a:lnTo>
                <a:lnTo>
                  <a:pt x="188820" y="705077"/>
                </a:lnTo>
                <a:lnTo>
                  <a:pt x="157707" y="736005"/>
                </a:lnTo>
                <a:lnTo>
                  <a:pt x="129132" y="769336"/>
                </a:lnTo>
                <a:lnTo>
                  <a:pt x="103257" y="804909"/>
                </a:lnTo>
                <a:lnTo>
                  <a:pt x="80242" y="842560"/>
                </a:lnTo>
                <a:lnTo>
                  <a:pt x="60251" y="882128"/>
                </a:lnTo>
                <a:lnTo>
                  <a:pt x="43443" y="923450"/>
                </a:lnTo>
                <a:lnTo>
                  <a:pt x="29983" y="966363"/>
                </a:lnTo>
                <a:lnTo>
                  <a:pt x="20030" y="1010706"/>
                </a:lnTo>
                <a:lnTo>
                  <a:pt x="13747" y="1056316"/>
                </a:lnTo>
                <a:lnTo>
                  <a:pt x="11296" y="1103031"/>
                </a:lnTo>
                <a:lnTo>
                  <a:pt x="1112422" y="1103031"/>
                </a:lnTo>
                <a:lnTo>
                  <a:pt x="1112663" y="1108699"/>
                </a:lnTo>
                <a:lnTo>
                  <a:pt x="1112663" y="1110264"/>
                </a:lnTo>
                <a:lnTo>
                  <a:pt x="1112111" y="1111600"/>
                </a:lnTo>
                <a:lnTo>
                  <a:pt x="1109905" y="1113814"/>
                </a:lnTo>
                <a:lnTo>
                  <a:pt x="1108574" y="1114367"/>
                </a:lnTo>
                <a:close/>
              </a:path>
              <a:path extrusionOk="0" h="1114425" w="1113155">
                <a:moveTo>
                  <a:pt x="1112422" y="1103031"/>
                </a:moveTo>
                <a:lnTo>
                  <a:pt x="1101367" y="1103031"/>
                </a:lnTo>
                <a:lnTo>
                  <a:pt x="1098911" y="1056316"/>
                </a:lnTo>
                <a:lnTo>
                  <a:pt x="1092625" y="1010706"/>
                </a:lnTo>
                <a:lnTo>
                  <a:pt x="1082670" y="966363"/>
                </a:lnTo>
                <a:lnTo>
                  <a:pt x="1069208" y="923450"/>
                </a:lnTo>
                <a:lnTo>
                  <a:pt x="1052399" y="882128"/>
                </a:lnTo>
                <a:lnTo>
                  <a:pt x="1032407" y="842560"/>
                </a:lnTo>
                <a:lnTo>
                  <a:pt x="1009393" y="804909"/>
                </a:lnTo>
                <a:lnTo>
                  <a:pt x="983518" y="769336"/>
                </a:lnTo>
                <a:lnTo>
                  <a:pt x="954944" y="736005"/>
                </a:lnTo>
                <a:lnTo>
                  <a:pt x="923832" y="705077"/>
                </a:lnTo>
                <a:lnTo>
                  <a:pt x="890345" y="676716"/>
                </a:lnTo>
                <a:lnTo>
                  <a:pt x="854645" y="651083"/>
                </a:lnTo>
                <a:lnTo>
                  <a:pt x="816892" y="628341"/>
                </a:lnTo>
                <a:lnTo>
                  <a:pt x="777248" y="608652"/>
                </a:lnTo>
                <a:lnTo>
                  <a:pt x="735876" y="592179"/>
                </a:lnTo>
                <a:lnTo>
                  <a:pt x="692936" y="579083"/>
                </a:lnTo>
                <a:lnTo>
                  <a:pt x="648591" y="569529"/>
                </a:lnTo>
                <a:lnTo>
                  <a:pt x="603002" y="563677"/>
                </a:lnTo>
                <a:lnTo>
                  <a:pt x="556331" y="561690"/>
                </a:lnTo>
                <a:lnTo>
                  <a:pt x="665955" y="561690"/>
                </a:lnTo>
                <a:lnTo>
                  <a:pt x="742582" y="582586"/>
                </a:lnTo>
                <a:lnTo>
                  <a:pt x="784833" y="599696"/>
                </a:lnTo>
                <a:lnTo>
                  <a:pt x="825295" y="620097"/>
                </a:lnTo>
                <a:lnTo>
                  <a:pt x="863802" y="643623"/>
                </a:lnTo>
                <a:lnTo>
                  <a:pt x="900187" y="670105"/>
                </a:lnTo>
                <a:lnTo>
                  <a:pt x="934283" y="699376"/>
                </a:lnTo>
                <a:lnTo>
                  <a:pt x="965923" y="731270"/>
                </a:lnTo>
                <a:lnTo>
                  <a:pt x="994941" y="765618"/>
                </a:lnTo>
                <a:lnTo>
                  <a:pt x="1021170" y="802254"/>
                </a:lnTo>
                <a:lnTo>
                  <a:pt x="1044443" y="841010"/>
                </a:lnTo>
                <a:lnTo>
                  <a:pt x="1064593" y="881719"/>
                </a:lnTo>
                <a:lnTo>
                  <a:pt x="1081453" y="924213"/>
                </a:lnTo>
                <a:lnTo>
                  <a:pt x="1094857" y="968326"/>
                </a:lnTo>
                <a:lnTo>
                  <a:pt x="1104638" y="1013889"/>
                </a:lnTo>
                <a:lnTo>
                  <a:pt x="1110629" y="1060736"/>
                </a:lnTo>
                <a:lnTo>
                  <a:pt x="1112422" y="11030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6513129" y="1714354"/>
            <a:ext cx="52617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5F1E1"/>
                </a:solidFill>
                <a:latin typeface="Arial Black"/>
                <a:ea typeface="Arial Black"/>
                <a:cs typeface="Arial Black"/>
                <a:sym typeface="Arial Black"/>
              </a:rPr>
              <a:t>OBJETIVO</a:t>
            </a:r>
            <a:endParaRPr sz="70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0" name="Google Shape;10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830" y="533649"/>
            <a:ext cx="523759" cy="570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830" y="533649"/>
            <a:ext cx="523759" cy="5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/>
          <p:nvPr>
            <p:ph type="title"/>
          </p:nvPr>
        </p:nvSpPr>
        <p:spPr>
          <a:xfrm>
            <a:off x="1295998" y="649925"/>
            <a:ext cx="3330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IFPR - PARANAVAÍ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1136716" y="11"/>
            <a:ext cx="16155079" cy="6444388"/>
            <a:chOff x="1136716" y="11"/>
            <a:chExt cx="16155079" cy="6444388"/>
          </a:xfrm>
        </p:grpSpPr>
        <p:sp>
          <p:nvSpPr>
            <p:cNvPr id="108" name="Google Shape;108;p10"/>
            <p:cNvSpPr/>
            <p:nvPr/>
          </p:nvSpPr>
          <p:spPr>
            <a:xfrm>
              <a:off x="4496440" y="5688896"/>
              <a:ext cx="1405254" cy="703579"/>
            </a:xfrm>
            <a:custGeom>
              <a:rect b="b" l="l" r="r" t="t"/>
              <a:pathLst>
                <a:path extrusionOk="0" h="703579" w="1405254">
                  <a:moveTo>
                    <a:pt x="1384408" y="153209"/>
                  </a:moveTo>
                  <a:lnTo>
                    <a:pt x="1391653" y="149661"/>
                  </a:lnTo>
                  <a:lnTo>
                    <a:pt x="1389500" y="156372"/>
                  </a:lnTo>
                  <a:lnTo>
                    <a:pt x="1384408" y="153209"/>
                  </a:lnTo>
                  <a:close/>
                </a:path>
                <a:path extrusionOk="0" h="703579" w="1405254">
                  <a:moveTo>
                    <a:pt x="1370763" y="144336"/>
                  </a:moveTo>
                  <a:lnTo>
                    <a:pt x="1397058" y="131458"/>
                  </a:lnTo>
                  <a:lnTo>
                    <a:pt x="1396010" y="136214"/>
                  </a:lnTo>
                  <a:lnTo>
                    <a:pt x="1397022" y="137132"/>
                  </a:lnTo>
                  <a:lnTo>
                    <a:pt x="1397480" y="138322"/>
                  </a:lnTo>
                  <a:lnTo>
                    <a:pt x="1397333" y="139808"/>
                  </a:lnTo>
                  <a:lnTo>
                    <a:pt x="1399575" y="147195"/>
                  </a:lnTo>
                  <a:lnTo>
                    <a:pt x="1391653" y="149661"/>
                  </a:lnTo>
                  <a:lnTo>
                    <a:pt x="1384408" y="153209"/>
                  </a:lnTo>
                  <a:lnTo>
                    <a:pt x="1377057" y="148324"/>
                  </a:lnTo>
                  <a:lnTo>
                    <a:pt x="1370763" y="144336"/>
                  </a:lnTo>
                  <a:close/>
                </a:path>
                <a:path extrusionOk="0" h="703579" w="1405254">
                  <a:moveTo>
                    <a:pt x="570438" y="102148"/>
                  </a:moveTo>
                  <a:lnTo>
                    <a:pt x="614795" y="80425"/>
                  </a:lnTo>
                  <a:lnTo>
                    <a:pt x="660065" y="61083"/>
                  </a:lnTo>
                  <a:lnTo>
                    <a:pt x="706805" y="45264"/>
                  </a:lnTo>
                  <a:lnTo>
                    <a:pt x="753892" y="30688"/>
                  </a:lnTo>
                  <a:lnTo>
                    <a:pt x="802440" y="19639"/>
                  </a:lnTo>
                  <a:lnTo>
                    <a:pt x="851888" y="10978"/>
                  </a:lnTo>
                  <a:lnTo>
                    <a:pt x="902231" y="4707"/>
                  </a:lnTo>
                  <a:lnTo>
                    <a:pt x="953466" y="827"/>
                  </a:lnTo>
                  <a:lnTo>
                    <a:pt x="1004244" y="0"/>
                  </a:lnTo>
                  <a:lnTo>
                    <a:pt x="1054735" y="2140"/>
                  </a:lnTo>
                  <a:lnTo>
                    <a:pt x="1104914" y="7263"/>
                  </a:lnTo>
                  <a:lnTo>
                    <a:pt x="1154194" y="14239"/>
                  </a:lnTo>
                  <a:lnTo>
                    <a:pt x="1203668" y="25363"/>
                  </a:lnTo>
                  <a:lnTo>
                    <a:pt x="1252190" y="38367"/>
                  </a:lnTo>
                  <a:lnTo>
                    <a:pt x="1300294" y="54404"/>
                  </a:lnTo>
                  <a:lnTo>
                    <a:pt x="1346065" y="72998"/>
                  </a:lnTo>
                  <a:lnTo>
                    <a:pt x="1389541" y="96958"/>
                  </a:lnTo>
                  <a:lnTo>
                    <a:pt x="1404580" y="116462"/>
                  </a:lnTo>
                  <a:lnTo>
                    <a:pt x="1402695" y="124455"/>
                  </a:lnTo>
                  <a:lnTo>
                    <a:pt x="1404987" y="131817"/>
                  </a:lnTo>
                  <a:lnTo>
                    <a:pt x="1397058" y="131458"/>
                  </a:lnTo>
                  <a:lnTo>
                    <a:pt x="1370763" y="144336"/>
                  </a:lnTo>
                  <a:lnTo>
                    <a:pt x="1363419" y="140862"/>
                  </a:lnTo>
                  <a:lnTo>
                    <a:pt x="1349317" y="133627"/>
                  </a:lnTo>
                  <a:lnTo>
                    <a:pt x="1336043" y="127401"/>
                  </a:lnTo>
                  <a:lnTo>
                    <a:pt x="1332656" y="126231"/>
                  </a:lnTo>
                  <a:lnTo>
                    <a:pt x="1329626" y="126301"/>
                  </a:lnTo>
                  <a:lnTo>
                    <a:pt x="1327971" y="124283"/>
                  </a:lnTo>
                  <a:lnTo>
                    <a:pt x="1327837" y="124349"/>
                  </a:lnTo>
                  <a:lnTo>
                    <a:pt x="1327144" y="123274"/>
                  </a:lnTo>
                  <a:lnTo>
                    <a:pt x="1321639" y="123142"/>
                  </a:lnTo>
                  <a:lnTo>
                    <a:pt x="1317391" y="120980"/>
                  </a:lnTo>
                  <a:lnTo>
                    <a:pt x="1313042" y="118867"/>
                  </a:lnTo>
                  <a:lnTo>
                    <a:pt x="1305260" y="117022"/>
                  </a:lnTo>
                  <a:lnTo>
                    <a:pt x="1298588" y="114633"/>
                  </a:lnTo>
                  <a:lnTo>
                    <a:pt x="1292874" y="111775"/>
                  </a:lnTo>
                  <a:lnTo>
                    <a:pt x="1291205" y="111178"/>
                  </a:lnTo>
                  <a:lnTo>
                    <a:pt x="1290651" y="111449"/>
                  </a:lnTo>
                  <a:lnTo>
                    <a:pt x="1289790" y="110457"/>
                  </a:lnTo>
                  <a:lnTo>
                    <a:pt x="1286861" y="110477"/>
                  </a:lnTo>
                  <a:lnTo>
                    <a:pt x="1289432" y="109218"/>
                  </a:lnTo>
                  <a:lnTo>
                    <a:pt x="1288622" y="108201"/>
                  </a:lnTo>
                  <a:lnTo>
                    <a:pt x="1284865" y="110041"/>
                  </a:lnTo>
                  <a:lnTo>
                    <a:pt x="1283067" y="108093"/>
                  </a:lnTo>
                  <a:lnTo>
                    <a:pt x="1280797" y="109205"/>
                  </a:lnTo>
                  <a:lnTo>
                    <a:pt x="1279129" y="108607"/>
                  </a:lnTo>
                  <a:lnTo>
                    <a:pt x="1277659" y="106499"/>
                  </a:lnTo>
                  <a:lnTo>
                    <a:pt x="1274074" y="106840"/>
                  </a:lnTo>
                  <a:lnTo>
                    <a:pt x="1271448" y="106713"/>
                  </a:lnTo>
                  <a:lnTo>
                    <a:pt x="1269253" y="103545"/>
                  </a:lnTo>
                  <a:lnTo>
                    <a:pt x="1274261" y="101093"/>
                  </a:lnTo>
                  <a:lnTo>
                    <a:pt x="1273551" y="100026"/>
                  </a:lnTo>
                  <a:lnTo>
                    <a:pt x="1269214" y="102150"/>
                  </a:lnTo>
                  <a:lnTo>
                    <a:pt x="1267192" y="101726"/>
                  </a:lnTo>
                  <a:lnTo>
                    <a:pt x="1264768" y="101499"/>
                  </a:lnTo>
                  <a:lnTo>
                    <a:pt x="1262751" y="102487"/>
                  </a:lnTo>
                  <a:lnTo>
                    <a:pt x="1255228" y="103343"/>
                  </a:lnTo>
                  <a:lnTo>
                    <a:pt x="1248350" y="99641"/>
                  </a:lnTo>
                  <a:lnTo>
                    <a:pt x="1241678" y="97252"/>
                  </a:lnTo>
                  <a:lnTo>
                    <a:pt x="1242632" y="95370"/>
                  </a:lnTo>
                  <a:lnTo>
                    <a:pt x="1243742" y="94827"/>
                  </a:lnTo>
                  <a:lnTo>
                    <a:pt x="1244037" y="91854"/>
                  </a:lnTo>
                  <a:lnTo>
                    <a:pt x="1243932" y="90491"/>
                  </a:lnTo>
                  <a:lnTo>
                    <a:pt x="1243626" y="89227"/>
                  </a:lnTo>
                  <a:lnTo>
                    <a:pt x="1236592" y="87015"/>
                  </a:lnTo>
                  <a:lnTo>
                    <a:pt x="1230070" y="85967"/>
                  </a:lnTo>
                  <a:lnTo>
                    <a:pt x="1222630" y="83954"/>
                  </a:lnTo>
                  <a:lnTo>
                    <a:pt x="1215636" y="84551"/>
                  </a:lnTo>
                  <a:lnTo>
                    <a:pt x="1161313" y="71560"/>
                  </a:lnTo>
                  <a:lnTo>
                    <a:pt x="1159094" y="72646"/>
                  </a:lnTo>
                  <a:lnTo>
                    <a:pt x="1157073" y="72222"/>
                  </a:lnTo>
                  <a:lnTo>
                    <a:pt x="1155200" y="70312"/>
                  </a:lnTo>
                  <a:lnTo>
                    <a:pt x="1151518" y="72115"/>
                  </a:lnTo>
                  <a:lnTo>
                    <a:pt x="1149187" y="69014"/>
                  </a:lnTo>
                  <a:lnTo>
                    <a:pt x="1145404" y="70866"/>
                  </a:lnTo>
                  <a:lnTo>
                    <a:pt x="1143631" y="68906"/>
                  </a:lnTo>
                  <a:lnTo>
                    <a:pt x="1141261" y="70067"/>
                  </a:lnTo>
                  <a:lnTo>
                    <a:pt x="1139290" y="69618"/>
                  </a:lnTo>
                  <a:lnTo>
                    <a:pt x="1137467" y="67683"/>
                  </a:lnTo>
                  <a:lnTo>
                    <a:pt x="1135097" y="68844"/>
                  </a:lnTo>
                  <a:lnTo>
                    <a:pt x="1133126" y="68395"/>
                  </a:lnTo>
                  <a:lnTo>
                    <a:pt x="1131303" y="66459"/>
                  </a:lnTo>
                  <a:lnTo>
                    <a:pt x="1129638" y="67274"/>
                  </a:lnTo>
                  <a:lnTo>
                    <a:pt x="1127617" y="66850"/>
                  </a:lnTo>
                  <a:lnTo>
                    <a:pt x="1146832" y="57440"/>
                  </a:lnTo>
                  <a:lnTo>
                    <a:pt x="1145920" y="56472"/>
                  </a:lnTo>
                  <a:lnTo>
                    <a:pt x="1123427" y="67488"/>
                  </a:lnTo>
                  <a:lnTo>
                    <a:pt x="1121356" y="67088"/>
                  </a:lnTo>
                  <a:lnTo>
                    <a:pt x="1119482" y="65178"/>
                  </a:lnTo>
                  <a:lnTo>
                    <a:pt x="1117263" y="66264"/>
                  </a:lnTo>
                  <a:lnTo>
                    <a:pt x="1115192" y="65865"/>
                  </a:lnTo>
                  <a:lnTo>
                    <a:pt x="1113876" y="65095"/>
                  </a:lnTo>
                  <a:lnTo>
                    <a:pt x="1111657" y="66182"/>
                  </a:lnTo>
                  <a:lnTo>
                    <a:pt x="1109586" y="65782"/>
                  </a:lnTo>
                  <a:lnTo>
                    <a:pt x="1107662" y="63896"/>
                  </a:lnTo>
                  <a:lnTo>
                    <a:pt x="1104661" y="65366"/>
                  </a:lnTo>
                  <a:lnTo>
                    <a:pt x="1101955" y="63862"/>
                  </a:lnTo>
                  <a:lnTo>
                    <a:pt x="1099786" y="64925"/>
                  </a:lnTo>
                  <a:lnTo>
                    <a:pt x="1097664" y="64550"/>
                  </a:lnTo>
                  <a:lnTo>
                    <a:pt x="1095690" y="62688"/>
                  </a:lnTo>
                  <a:lnTo>
                    <a:pt x="1093572" y="63726"/>
                  </a:lnTo>
                  <a:lnTo>
                    <a:pt x="1091450" y="63351"/>
                  </a:lnTo>
                  <a:lnTo>
                    <a:pt x="1089425" y="61514"/>
                  </a:lnTo>
                  <a:lnTo>
                    <a:pt x="1086096" y="63144"/>
                  </a:lnTo>
                  <a:lnTo>
                    <a:pt x="1084731" y="62399"/>
                  </a:lnTo>
                  <a:lnTo>
                    <a:pt x="1083617" y="61530"/>
                  </a:lnTo>
                  <a:lnTo>
                    <a:pt x="1084121" y="61283"/>
                  </a:lnTo>
                  <a:lnTo>
                    <a:pt x="1084017" y="59920"/>
                  </a:lnTo>
                  <a:lnTo>
                    <a:pt x="1081125" y="61337"/>
                  </a:lnTo>
                  <a:lnTo>
                    <a:pt x="959127" y="58862"/>
                  </a:lnTo>
                  <a:lnTo>
                    <a:pt x="911208" y="62532"/>
                  </a:lnTo>
                  <a:lnTo>
                    <a:pt x="863886" y="68738"/>
                  </a:lnTo>
                  <a:lnTo>
                    <a:pt x="816517" y="76381"/>
                  </a:lnTo>
                  <a:lnTo>
                    <a:pt x="769574" y="86643"/>
                  </a:lnTo>
                  <a:lnTo>
                    <a:pt x="678038" y="131472"/>
                  </a:lnTo>
                  <a:lnTo>
                    <a:pt x="675159" y="131468"/>
                  </a:lnTo>
                  <a:lnTo>
                    <a:pt x="661122" y="138342"/>
                  </a:lnTo>
                  <a:lnTo>
                    <a:pt x="658865" y="138033"/>
                  </a:lnTo>
                  <a:lnTo>
                    <a:pt x="278353" y="324383"/>
                  </a:lnTo>
                  <a:lnTo>
                    <a:pt x="329262" y="272583"/>
                  </a:lnTo>
                  <a:lnTo>
                    <a:pt x="364566" y="241153"/>
                  </a:lnTo>
                  <a:lnTo>
                    <a:pt x="401106" y="210530"/>
                  </a:lnTo>
                  <a:lnTo>
                    <a:pt x="442329" y="180443"/>
                  </a:lnTo>
                  <a:lnTo>
                    <a:pt x="483922" y="151589"/>
                  </a:lnTo>
                  <a:lnTo>
                    <a:pt x="526440" y="125110"/>
                  </a:lnTo>
                  <a:lnTo>
                    <a:pt x="570438" y="102148"/>
                  </a:lnTo>
                  <a:close/>
                </a:path>
                <a:path extrusionOk="0" h="703579" w="1405254">
                  <a:moveTo>
                    <a:pt x="278353" y="324383"/>
                  </a:moveTo>
                  <a:lnTo>
                    <a:pt x="599656" y="167030"/>
                  </a:lnTo>
                  <a:lnTo>
                    <a:pt x="558107" y="190206"/>
                  </a:lnTo>
                  <a:lnTo>
                    <a:pt x="512248" y="216908"/>
                  </a:lnTo>
                  <a:lnTo>
                    <a:pt x="467990" y="245653"/>
                  </a:lnTo>
                  <a:lnTo>
                    <a:pt x="425881" y="277588"/>
                  </a:lnTo>
                  <a:lnTo>
                    <a:pt x="385348" y="311580"/>
                  </a:lnTo>
                  <a:lnTo>
                    <a:pt x="346380" y="347633"/>
                  </a:lnTo>
                  <a:lnTo>
                    <a:pt x="335728" y="355678"/>
                  </a:lnTo>
                  <a:lnTo>
                    <a:pt x="330905" y="360868"/>
                  </a:lnTo>
                  <a:lnTo>
                    <a:pt x="325520" y="364920"/>
                  </a:lnTo>
                  <a:lnTo>
                    <a:pt x="257960" y="443258"/>
                  </a:lnTo>
                  <a:lnTo>
                    <a:pt x="222042" y="487717"/>
                  </a:lnTo>
                  <a:lnTo>
                    <a:pt x="204435" y="510481"/>
                  </a:lnTo>
                  <a:lnTo>
                    <a:pt x="183971" y="534644"/>
                  </a:lnTo>
                  <a:lnTo>
                    <a:pt x="180794" y="536200"/>
                  </a:lnTo>
                  <a:lnTo>
                    <a:pt x="178327" y="538822"/>
                  </a:lnTo>
                  <a:lnTo>
                    <a:pt x="178140" y="544570"/>
                  </a:lnTo>
                  <a:lnTo>
                    <a:pt x="174563" y="547736"/>
                  </a:lnTo>
                  <a:lnTo>
                    <a:pt x="170075" y="549934"/>
                  </a:lnTo>
                  <a:lnTo>
                    <a:pt x="170280" y="551248"/>
                  </a:lnTo>
                  <a:lnTo>
                    <a:pt x="168364" y="552186"/>
                  </a:lnTo>
                  <a:lnTo>
                    <a:pt x="168228" y="557910"/>
                  </a:lnTo>
                  <a:lnTo>
                    <a:pt x="159557" y="563570"/>
                  </a:lnTo>
                  <a:lnTo>
                    <a:pt x="159471" y="569268"/>
                  </a:lnTo>
                  <a:lnTo>
                    <a:pt x="156449" y="572163"/>
                  </a:lnTo>
                  <a:lnTo>
                    <a:pt x="151406" y="574633"/>
                  </a:lnTo>
                  <a:lnTo>
                    <a:pt x="150761" y="579190"/>
                  </a:lnTo>
                  <a:lnTo>
                    <a:pt x="151684" y="584395"/>
                  </a:lnTo>
                  <a:lnTo>
                    <a:pt x="161984" y="583593"/>
                  </a:lnTo>
                  <a:lnTo>
                    <a:pt x="166574" y="581345"/>
                  </a:lnTo>
                  <a:lnTo>
                    <a:pt x="171470" y="580362"/>
                  </a:lnTo>
                  <a:lnTo>
                    <a:pt x="212022" y="571815"/>
                  </a:lnTo>
                  <a:lnTo>
                    <a:pt x="252925" y="565924"/>
                  </a:lnTo>
                  <a:lnTo>
                    <a:pt x="294057" y="562750"/>
                  </a:lnTo>
                  <a:lnTo>
                    <a:pt x="335294" y="562353"/>
                  </a:lnTo>
                  <a:lnTo>
                    <a:pt x="342668" y="562983"/>
                  </a:lnTo>
                  <a:lnTo>
                    <a:pt x="349333" y="562548"/>
                  </a:lnTo>
                  <a:lnTo>
                    <a:pt x="355909" y="566398"/>
                  </a:lnTo>
                  <a:lnTo>
                    <a:pt x="365686" y="572923"/>
                  </a:lnTo>
                  <a:lnTo>
                    <a:pt x="374817" y="581178"/>
                  </a:lnTo>
                  <a:lnTo>
                    <a:pt x="383625" y="588177"/>
                  </a:lnTo>
                  <a:lnTo>
                    <a:pt x="394112" y="594355"/>
                  </a:lnTo>
                  <a:lnTo>
                    <a:pt x="397448" y="595549"/>
                  </a:lnTo>
                  <a:lnTo>
                    <a:pt x="400947" y="600906"/>
                  </a:lnTo>
                  <a:lnTo>
                    <a:pt x="398448" y="610615"/>
                  </a:lnTo>
                  <a:lnTo>
                    <a:pt x="392590" y="610655"/>
                  </a:lnTo>
                  <a:lnTo>
                    <a:pt x="387846" y="611565"/>
                  </a:lnTo>
                  <a:lnTo>
                    <a:pt x="383198" y="611012"/>
                  </a:lnTo>
                  <a:lnTo>
                    <a:pt x="379617" y="612766"/>
                  </a:lnTo>
                  <a:lnTo>
                    <a:pt x="375020" y="612189"/>
                  </a:lnTo>
                  <a:lnTo>
                    <a:pt x="333331" y="615636"/>
                  </a:lnTo>
                  <a:lnTo>
                    <a:pt x="291980" y="621746"/>
                  </a:lnTo>
                  <a:lnTo>
                    <a:pt x="251036" y="630485"/>
                  </a:lnTo>
                  <a:lnTo>
                    <a:pt x="211129" y="642958"/>
                  </a:lnTo>
                  <a:lnTo>
                    <a:pt x="206889" y="643621"/>
                  </a:lnTo>
                  <a:lnTo>
                    <a:pt x="201779" y="646123"/>
                  </a:lnTo>
                  <a:lnTo>
                    <a:pt x="199068" y="646037"/>
                  </a:lnTo>
                  <a:lnTo>
                    <a:pt x="184964" y="652944"/>
                  </a:lnTo>
                  <a:lnTo>
                    <a:pt x="182724" y="652627"/>
                  </a:lnTo>
                  <a:lnTo>
                    <a:pt x="168603" y="659543"/>
                  </a:lnTo>
                  <a:lnTo>
                    <a:pt x="166329" y="659242"/>
                  </a:lnTo>
                  <a:lnTo>
                    <a:pt x="76524" y="703223"/>
                  </a:lnTo>
                  <a:lnTo>
                    <a:pt x="68620" y="700023"/>
                  </a:lnTo>
                  <a:lnTo>
                    <a:pt x="65141" y="701727"/>
                  </a:lnTo>
                  <a:lnTo>
                    <a:pt x="12591" y="668069"/>
                  </a:lnTo>
                  <a:lnTo>
                    <a:pt x="0" y="640297"/>
                  </a:lnTo>
                  <a:lnTo>
                    <a:pt x="1157" y="634073"/>
                  </a:lnTo>
                  <a:lnTo>
                    <a:pt x="1975" y="628016"/>
                  </a:lnTo>
                  <a:lnTo>
                    <a:pt x="167894" y="546760"/>
                  </a:lnTo>
                  <a:lnTo>
                    <a:pt x="167235" y="545669"/>
                  </a:lnTo>
                  <a:lnTo>
                    <a:pt x="1756" y="626710"/>
                  </a:lnTo>
                  <a:lnTo>
                    <a:pt x="4091" y="610011"/>
                  </a:lnTo>
                  <a:lnTo>
                    <a:pt x="6226" y="596238"/>
                  </a:lnTo>
                  <a:lnTo>
                    <a:pt x="97359" y="551607"/>
                  </a:lnTo>
                  <a:lnTo>
                    <a:pt x="98061" y="549849"/>
                  </a:lnTo>
                  <a:lnTo>
                    <a:pt x="124098" y="511643"/>
                  </a:lnTo>
                  <a:lnTo>
                    <a:pt x="175215" y="445600"/>
                  </a:lnTo>
                  <a:lnTo>
                    <a:pt x="201470" y="412945"/>
                  </a:lnTo>
                  <a:lnTo>
                    <a:pt x="263134" y="340322"/>
                  </a:lnTo>
                  <a:lnTo>
                    <a:pt x="278353" y="324383"/>
                  </a:lnTo>
                  <a:close/>
                </a:path>
                <a:path extrusionOk="0" h="703579" w="1405254">
                  <a:moveTo>
                    <a:pt x="201779" y="646123"/>
                  </a:moveTo>
                  <a:lnTo>
                    <a:pt x="206889" y="643621"/>
                  </a:lnTo>
                  <a:lnTo>
                    <a:pt x="203413" y="646737"/>
                  </a:lnTo>
                  <a:lnTo>
                    <a:pt x="201779" y="646123"/>
                  </a:lnTo>
                  <a:close/>
                </a:path>
                <a:path extrusionOk="0" h="703579" w="1405254">
                  <a:moveTo>
                    <a:pt x="184964" y="652944"/>
                  </a:moveTo>
                  <a:lnTo>
                    <a:pt x="199068" y="646037"/>
                  </a:lnTo>
                  <a:lnTo>
                    <a:pt x="188884" y="652438"/>
                  </a:lnTo>
                  <a:lnTo>
                    <a:pt x="184964" y="652944"/>
                  </a:lnTo>
                  <a:close/>
                </a:path>
                <a:path extrusionOk="0" h="703579" w="1405254">
                  <a:moveTo>
                    <a:pt x="168603" y="659543"/>
                  </a:moveTo>
                  <a:lnTo>
                    <a:pt x="182724" y="652627"/>
                  </a:lnTo>
                  <a:lnTo>
                    <a:pt x="173149" y="660144"/>
                  </a:lnTo>
                  <a:lnTo>
                    <a:pt x="168603" y="659543"/>
                  </a:lnTo>
                  <a:close/>
                </a:path>
                <a:path extrusionOk="0" h="703579" w="1405254">
                  <a:moveTo>
                    <a:pt x="76524" y="703223"/>
                  </a:moveTo>
                  <a:lnTo>
                    <a:pt x="166329" y="659242"/>
                  </a:lnTo>
                  <a:lnTo>
                    <a:pt x="130071" y="678413"/>
                  </a:lnTo>
                  <a:lnTo>
                    <a:pt x="94372" y="698724"/>
                  </a:lnTo>
                  <a:lnTo>
                    <a:pt x="88195" y="701749"/>
                  </a:lnTo>
                  <a:lnTo>
                    <a:pt x="81772" y="703481"/>
                  </a:lnTo>
                  <a:lnTo>
                    <a:pt x="76524" y="703223"/>
                  </a:lnTo>
                  <a:close/>
                </a:path>
                <a:path extrusionOk="0" h="703579" w="1405254">
                  <a:moveTo>
                    <a:pt x="1285092" y="109930"/>
                  </a:moveTo>
                  <a:lnTo>
                    <a:pt x="1288521" y="108250"/>
                  </a:lnTo>
                  <a:lnTo>
                    <a:pt x="1289382" y="109243"/>
                  </a:lnTo>
                  <a:lnTo>
                    <a:pt x="1286861" y="110477"/>
                  </a:lnTo>
                  <a:lnTo>
                    <a:pt x="1285092" y="109930"/>
                  </a:lnTo>
                  <a:close/>
                </a:path>
                <a:path extrusionOk="0" h="703579" w="1405254">
                  <a:moveTo>
                    <a:pt x="1268608" y="102447"/>
                  </a:moveTo>
                  <a:lnTo>
                    <a:pt x="1273198" y="100199"/>
                  </a:lnTo>
                  <a:lnTo>
                    <a:pt x="1273403" y="101513"/>
                  </a:lnTo>
                  <a:lnTo>
                    <a:pt x="1269253" y="103545"/>
                  </a:lnTo>
                  <a:lnTo>
                    <a:pt x="1268608" y="102447"/>
                  </a:lnTo>
                  <a:close/>
                </a:path>
                <a:path extrusionOk="0" h="703579" w="1405254">
                  <a:moveTo>
                    <a:pt x="1262751" y="102487"/>
                  </a:moveTo>
                  <a:lnTo>
                    <a:pt x="1265125" y="102739"/>
                  </a:lnTo>
                  <a:lnTo>
                    <a:pt x="1269214" y="102150"/>
                  </a:lnTo>
                  <a:lnTo>
                    <a:pt x="1268608" y="102447"/>
                  </a:lnTo>
                  <a:lnTo>
                    <a:pt x="1266797" y="104748"/>
                  </a:lnTo>
                  <a:lnTo>
                    <a:pt x="1264977" y="104225"/>
                  </a:lnTo>
                  <a:lnTo>
                    <a:pt x="1262751" y="102487"/>
                  </a:lnTo>
                  <a:close/>
                </a:path>
                <a:path extrusionOk="0" h="703579" w="1405254">
                  <a:moveTo>
                    <a:pt x="1152249" y="71756"/>
                  </a:moveTo>
                  <a:lnTo>
                    <a:pt x="1155200" y="70312"/>
                  </a:lnTo>
                  <a:lnTo>
                    <a:pt x="1153539" y="72539"/>
                  </a:lnTo>
                  <a:lnTo>
                    <a:pt x="1152249" y="71756"/>
                  </a:lnTo>
                  <a:close/>
                </a:path>
                <a:path extrusionOk="0" h="703579" w="1405254">
                  <a:moveTo>
                    <a:pt x="1756" y="626710"/>
                  </a:moveTo>
                  <a:lnTo>
                    <a:pt x="167235" y="545669"/>
                  </a:lnTo>
                  <a:lnTo>
                    <a:pt x="167844" y="546784"/>
                  </a:lnTo>
                  <a:lnTo>
                    <a:pt x="1975" y="628016"/>
                  </a:lnTo>
                  <a:lnTo>
                    <a:pt x="1756" y="626710"/>
                  </a:lnTo>
                  <a:close/>
                </a:path>
                <a:path extrusionOk="0" h="703579" w="1405254">
                  <a:moveTo>
                    <a:pt x="1125697" y="66376"/>
                  </a:moveTo>
                  <a:lnTo>
                    <a:pt x="1145567" y="56645"/>
                  </a:lnTo>
                  <a:lnTo>
                    <a:pt x="1146832" y="57440"/>
                  </a:lnTo>
                  <a:lnTo>
                    <a:pt x="1127617" y="66850"/>
                  </a:lnTo>
                  <a:lnTo>
                    <a:pt x="1125697" y="66376"/>
                  </a:lnTo>
                  <a:close/>
                </a:path>
                <a:path extrusionOk="0" h="703579" w="1405254">
                  <a:moveTo>
                    <a:pt x="77346" y="377572"/>
                  </a:moveTo>
                  <a:lnTo>
                    <a:pt x="94676" y="388883"/>
                  </a:lnTo>
                  <a:lnTo>
                    <a:pt x="105254" y="403500"/>
                  </a:lnTo>
                  <a:lnTo>
                    <a:pt x="109005" y="421461"/>
                  </a:lnTo>
                  <a:lnTo>
                    <a:pt x="105852" y="442802"/>
                  </a:lnTo>
                  <a:lnTo>
                    <a:pt x="106271" y="453911"/>
                  </a:lnTo>
                  <a:lnTo>
                    <a:pt x="105686" y="465510"/>
                  </a:lnTo>
                  <a:lnTo>
                    <a:pt x="103749" y="476357"/>
                  </a:lnTo>
                  <a:lnTo>
                    <a:pt x="100667" y="486351"/>
                  </a:lnTo>
                  <a:lnTo>
                    <a:pt x="96724" y="502423"/>
                  </a:lnTo>
                  <a:lnTo>
                    <a:pt x="93330" y="518227"/>
                  </a:lnTo>
                  <a:lnTo>
                    <a:pt x="90729" y="533642"/>
                  </a:lnTo>
                  <a:lnTo>
                    <a:pt x="90287" y="550828"/>
                  </a:lnTo>
                  <a:lnTo>
                    <a:pt x="88673" y="551618"/>
                  </a:lnTo>
                  <a:lnTo>
                    <a:pt x="88832" y="554369"/>
                  </a:lnTo>
                  <a:lnTo>
                    <a:pt x="90853" y="554793"/>
                  </a:lnTo>
                  <a:lnTo>
                    <a:pt x="6226" y="596238"/>
                  </a:lnTo>
                  <a:lnTo>
                    <a:pt x="10233" y="577306"/>
                  </a:lnTo>
                  <a:lnTo>
                    <a:pt x="12848" y="560470"/>
                  </a:lnTo>
                  <a:lnTo>
                    <a:pt x="14616" y="542635"/>
                  </a:lnTo>
                  <a:lnTo>
                    <a:pt x="21496" y="498256"/>
                  </a:lnTo>
                  <a:lnTo>
                    <a:pt x="32846" y="455930"/>
                  </a:lnTo>
                  <a:lnTo>
                    <a:pt x="50345" y="414836"/>
                  </a:lnTo>
                  <a:lnTo>
                    <a:pt x="77346" y="377572"/>
                  </a:lnTo>
                  <a:close/>
                </a:path>
                <a:path extrusionOk="0" h="703579" w="1405254">
                  <a:moveTo>
                    <a:pt x="1081125" y="61337"/>
                  </a:moveTo>
                  <a:lnTo>
                    <a:pt x="1084017" y="59920"/>
                  </a:lnTo>
                  <a:lnTo>
                    <a:pt x="1084020" y="61333"/>
                  </a:lnTo>
                  <a:lnTo>
                    <a:pt x="1083617" y="61530"/>
                  </a:lnTo>
                  <a:lnTo>
                    <a:pt x="1081125" y="61337"/>
                  </a:lnTo>
                  <a:close/>
                </a:path>
                <a:path extrusionOk="0" h="703579" w="1405254">
                  <a:moveTo>
                    <a:pt x="690394" y="125421"/>
                  </a:moveTo>
                  <a:lnTo>
                    <a:pt x="769574" y="86643"/>
                  </a:lnTo>
                  <a:lnTo>
                    <a:pt x="768620" y="88525"/>
                  </a:lnTo>
                  <a:lnTo>
                    <a:pt x="767111" y="90678"/>
                  </a:lnTo>
                  <a:lnTo>
                    <a:pt x="766661" y="92313"/>
                  </a:lnTo>
                  <a:lnTo>
                    <a:pt x="766059" y="94021"/>
                  </a:lnTo>
                  <a:lnTo>
                    <a:pt x="766870" y="95038"/>
                  </a:lnTo>
                  <a:lnTo>
                    <a:pt x="771665" y="94104"/>
                  </a:lnTo>
                  <a:lnTo>
                    <a:pt x="779695" y="94414"/>
                  </a:lnTo>
                  <a:lnTo>
                    <a:pt x="774501" y="96958"/>
                  </a:lnTo>
                  <a:lnTo>
                    <a:pt x="774054" y="100004"/>
                  </a:lnTo>
                  <a:lnTo>
                    <a:pt x="759046" y="103112"/>
                  </a:lnTo>
                  <a:lnTo>
                    <a:pt x="744412" y="107451"/>
                  </a:lnTo>
                  <a:lnTo>
                    <a:pt x="716181" y="118449"/>
                  </a:lnTo>
                  <a:lnTo>
                    <a:pt x="711991" y="119086"/>
                  </a:lnTo>
                  <a:lnTo>
                    <a:pt x="706715" y="121670"/>
                  </a:lnTo>
                  <a:lnTo>
                    <a:pt x="703662" y="120337"/>
                  </a:lnTo>
                  <a:lnTo>
                    <a:pt x="692390" y="125857"/>
                  </a:lnTo>
                  <a:lnTo>
                    <a:pt x="690394" y="125421"/>
                  </a:lnTo>
                  <a:close/>
                </a:path>
                <a:path extrusionOk="0" h="703579" w="1405254">
                  <a:moveTo>
                    <a:pt x="706715" y="121670"/>
                  </a:moveTo>
                  <a:lnTo>
                    <a:pt x="711991" y="119086"/>
                  </a:lnTo>
                  <a:lnTo>
                    <a:pt x="708565" y="122178"/>
                  </a:lnTo>
                  <a:lnTo>
                    <a:pt x="706715" y="121670"/>
                  </a:lnTo>
                  <a:close/>
                </a:path>
                <a:path extrusionOk="0" h="703579" w="1405254">
                  <a:moveTo>
                    <a:pt x="700283" y="121992"/>
                  </a:moveTo>
                  <a:lnTo>
                    <a:pt x="703662" y="120337"/>
                  </a:lnTo>
                  <a:lnTo>
                    <a:pt x="703060" y="122046"/>
                  </a:lnTo>
                  <a:lnTo>
                    <a:pt x="700283" y="121992"/>
                  </a:lnTo>
                  <a:close/>
                </a:path>
                <a:path extrusionOk="0" h="703579" w="1405254">
                  <a:moveTo>
                    <a:pt x="692390" y="125857"/>
                  </a:moveTo>
                  <a:lnTo>
                    <a:pt x="700283" y="121992"/>
                  </a:lnTo>
                  <a:lnTo>
                    <a:pt x="697563" y="124738"/>
                  </a:lnTo>
                  <a:lnTo>
                    <a:pt x="694386" y="126294"/>
                  </a:lnTo>
                  <a:lnTo>
                    <a:pt x="692390" y="125857"/>
                  </a:lnTo>
                  <a:close/>
                </a:path>
                <a:path extrusionOk="0" h="703579" w="1405254">
                  <a:moveTo>
                    <a:pt x="678038" y="131472"/>
                  </a:moveTo>
                  <a:lnTo>
                    <a:pt x="690394" y="125421"/>
                  </a:lnTo>
                  <a:lnTo>
                    <a:pt x="681475" y="132617"/>
                  </a:lnTo>
                  <a:lnTo>
                    <a:pt x="678038" y="131472"/>
                  </a:lnTo>
                  <a:close/>
                </a:path>
                <a:path extrusionOk="0" h="703579" w="1405254">
                  <a:moveTo>
                    <a:pt x="661122" y="138342"/>
                  </a:moveTo>
                  <a:lnTo>
                    <a:pt x="675159" y="131468"/>
                  </a:lnTo>
                  <a:lnTo>
                    <a:pt x="665635" y="138960"/>
                  </a:lnTo>
                  <a:lnTo>
                    <a:pt x="661122" y="138342"/>
                  </a:lnTo>
                  <a:close/>
                </a:path>
                <a:path extrusionOk="0" h="703579" w="1405254">
                  <a:moveTo>
                    <a:pt x="643222" y="145694"/>
                  </a:moveTo>
                  <a:lnTo>
                    <a:pt x="658865" y="138033"/>
                  </a:lnTo>
                  <a:lnTo>
                    <a:pt x="648837" y="145773"/>
                  </a:lnTo>
                  <a:lnTo>
                    <a:pt x="643222" y="1456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09" name="Google Shape;10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36716" y="1147579"/>
              <a:ext cx="16155079" cy="5296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0"/>
            <p:cNvSpPr/>
            <p:nvPr/>
          </p:nvSpPr>
          <p:spPr>
            <a:xfrm>
              <a:off x="5069827" y="11"/>
              <a:ext cx="9014460" cy="6205855"/>
            </a:xfrm>
            <a:custGeom>
              <a:rect b="b" l="l" r="r" t="t"/>
              <a:pathLst>
                <a:path extrusionOk="0" h="6205855" w="9014460">
                  <a:moveTo>
                    <a:pt x="557911" y="5754979"/>
                  </a:moveTo>
                  <a:lnTo>
                    <a:pt x="555955" y="5754687"/>
                  </a:lnTo>
                  <a:lnTo>
                    <a:pt x="554024" y="5754446"/>
                  </a:lnTo>
                  <a:lnTo>
                    <a:pt x="552119" y="5754128"/>
                  </a:lnTo>
                  <a:lnTo>
                    <a:pt x="553859" y="5755906"/>
                  </a:lnTo>
                  <a:lnTo>
                    <a:pt x="555802" y="5756148"/>
                  </a:lnTo>
                  <a:lnTo>
                    <a:pt x="557911" y="5754979"/>
                  </a:lnTo>
                  <a:close/>
                </a:path>
                <a:path extrusionOk="0" h="6205855" w="9014460">
                  <a:moveTo>
                    <a:pt x="3334169" y="386918"/>
                  </a:moveTo>
                  <a:lnTo>
                    <a:pt x="3331895" y="379818"/>
                  </a:lnTo>
                  <a:lnTo>
                    <a:pt x="3329724" y="377088"/>
                  </a:lnTo>
                  <a:lnTo>
                    <a:pt x="3272663" y="342709"/>
                  </a:lnTo>
                  <a:lnTo>
                    <a:pt x="2703766" y="0"/>
                  </a:lnTo>
                  <a:lnTo>
                    <a:pt x="2646121" y="0"/>
                  </a:lnTo>
                  <a:lnTo>
                    <a:pt x="3215030" y="342709"/>
                  </a:lnTo>
                  <a:lnTo>
                    <a:pt x="2445613" y="122758"/>
                  </a:lnTo>
                  <a:lnTo>
                    <a:pt x="2299030" y="80860"/>
                  </a:lnTo>
                  <a:lnTo>
                    <a:pt x="2296249" y="80860"/>
                  </a:lnTo>
                  <a:lnTo>
                    <a:pt x="2289924" y="83146"/>
                  </a:lnTo>
                  <a:lnTo>
                    <a:pt x="2287498" y="85013"/>
                  </a:lnTo>
                  <a:lnTo>
                    <a:pt x="2283879" y="90335"/>
                  </a:lnTo>
                  <a:lnTo>
                    <a:pt x="2283028" y="93268"/>
                  </a:lnTo>
                  <a:lnTo>
                    <a:pt x="2283117" y="96481"/>
                  </a:lnTo>
                  <a:lnTo>
                    <a:pt x="2283206" y="99695"/>
                  </a:lnTo>
                  <a:lnTo>
                    <a:pt x="2284234" y="102577"/>
                  </a:lnTo>
                  <a:lnTo>
                    <a:pt x="2863431" y="858977"/>
                  </a:lnTo>
                  <a:lnTo>
                    <a:pt x="2142528" y="306908"/>
                  </a:lnTo>
                  <a:lnTo>
                    <a:pt x="2075484" y="255562"/>
                  </a:lnTo>
                  <a:lnTo>
                    <a:pt x="2072017" y="254317"/>
                  </a:lnTo>
                  <a:lnTo>
                    <a:pt x="2066290" y="254317"/>
                  </a:lnTo>
                  <a:lnTo>
                    <a:pt x="2063381" y="255143"/>
                  </a:lnTo>
                  <a:lnTo>
                    <a:pt x="2058098" y="258622"/>
                  </a:lnTo>
                  <a:lnTo>
                    <a:pt x="2056206" y="260959"/>
                  </a:lnTo>
                  <a:lnTo>
                    <a:pt x="2053920" y="266839"/>
                  </a:lnTo>
                  <a:lnTo>
                    <a:pt x="2053717" y="269836"/>
                  </a:lnTo>
                  <a:lnTo>
                    <a:pt x="2292667" y="1233068"/>
                  </a:lnTo>
                  <a:lnTo>
                    <a:pt x="1861515" y="456819"/>
                  </a:lnTo>
                  <a:lnTo>
                    <a:pt x="1830070" y="400202"/>
                  </a:lnTo>
                  <a:lnTo>
                    <a:pt x="1827834" y="398119"/>
                  </a:lnTo>
                  <a:lnTo>
                    <a:pt x="1822018" y="395401"/>
                  </a:lnTo>
                  <a:lnTo>
                    <a:pt x="1818995" y="395020"/>
                  </a:lnTo>
                  <a:lnTo>
                    <a:pt x="1812683" y="396214"/>
                  </a:lnTo>
                  <a:lnTo>
                    <a:pt x="1679117" y="1349260"/>
                  </a:lnTo>
                  <a:lnTo>
                    <a:pt x="1679028" y="1348600"/>
                  </a:lnTo>
                  <a:lnTo>
                    <a:pt x="1555165" y="414756"/>
                  </a:lnTo>
                  <a:lnTo>
                    <a:pt x="1548599" y="365328"/>
                  </a:lnTo>
                  <a:lnTo>
                    <a:pt x="1537246" y="355790"/>
                  </a:lnTo>
                  <a:lnTo>
                    <a:pt x="1528635" y="355790"/>
                  </a:lnTo>
                  <a:lnTo>
                    <a:pt x="1524368" y="358203"/>
                  </a:lnTo>
                  <a:lnTo>
                    <a:pt x="1011008" y="1210525"/>
                  </a:lnTo>
                  <a:lnTo>
                    <a:pt x="1261960" y="332663"/>
                  </a:lnTo>
                  <a:lnTo>
                    <a:pt x="1272870" y="294513"/>
                  </a:lnTo>
                  <a:lnTo>
                    <a:pt x="1272755" y="291439"/>
                  </a:lnTo>
                  <a:lnTo>
                    <a:pt x="1270571" y="285381"/>
                  </a:lnTo>
                  <a:lnTo>
                    <a:pt x="1268679" y="282968"/>
                  </a:lnTo>
                  <a:lnTo>
                    <a:pt x="1263357" y="279361"/>
                  </a:lnTo>
                  <a:lnTo>
                    <a:pt x="1260424" y="278511"/>
                  </a:lnTo>
                  <a:lnTo>
                    <a:pt x="1254556" y="278511"/>
                  </a:lnTo>
                  <a:lnTo>
                    <a:pt x="1251140" y="279717"/>
                  </a:lnTo>
                  <a:lnTo>
                    <a:pt x="494741" y="858977"/>
                  </a:lnTo>
                  <a:lnTo>
                    <a:pt x="1084427" y="88900"/>
                  </a:lnTo>
                  <a:lnTo>
                    <a:pt x="1098092" y="71056"/>
                  </a:lnTo>
                  <a:lnTo>
                    <a:pt x="1099121" y="68211"/>
                  </a:lnTo>
                  <a:lnTo>
                    <a:pt x="1099235" y="65049"/>
                  </a:lnTo>
                  <a:lnTo>
                    <a:pt x="1099362" y="61887"/>
                  </a:lnTo>
                  <a:lnTo>
                    <a:pt x="1083830" y="49276"/>
                  </a:lnTo>
                  <a:lnTo>
                    <a:pt x="120573" y="288226"/>
                  </a:lnTo>
                  <a:lnTo>
                    <a:pt x="639445" y="0"/>
                  </a:lnTo>
                  <a:lnTo>
                    <a:pt x="578243" y="0"/>
                  </a:lnTo>
                  <a:lnTo>
                    <a:pt x="4775" y="318477"/>
                  </a:lnTo>
                  <a:lnTo>
                    <a:pt x="2514" y="321132"/>
                  </a:lnTo>
                  <a:lnTo>
                    <a:pt x="0" y="328155"/>
                  </a:lnTo>
                  <a:lnTo>
                    <a:pt x="50" y="331647"/>
                  </a:lnTo>
                  <a:lnTo>
                    <a:pt x="2781" y="338582"/>
                  </a:lnTo>
                  <a:lnTo>
                    <a:pt x="5118" y="341185"/>
                  </a:lnTo>
                  <a:lnTo>
                    <a:pt x="11734" y="344601"/>
                  </a:lnTo>
                  <a:lnTo>
                    <a:pt x="15201" y="345020"/>
                  </a:lnTo>
                  <a:lnTo>
                    <a:pt x="243941" y="288226"/>
                  </a:lnTo>
                  <a:lnTo>
                    <a:pt x="1046810" y="88900"/>
                  </a:lnTo>
                  <a:lnTo>
                    <a:pt x="402894" y="929982"/>
                  </a:lnTo>
                  <a:lnTo>
                    <a:pt x="400672" y="932942"/>
                  </a:lnTo>
                  <a:lnTo>
                    <a:pt x="399694" y="936282"/>
                  </a:lnTo>
                  <a:lnTo>
                    <a:pt x="400215" y="943660"/>
                  </a:lnTo>
                  <a:lnTo>
                    <a:pt x="401662" y="946823"/>
                  </a:lnTo>
                  <a:lnTo>
                    <a:pt x="406895" y="952055"/>
                  </a:lnTo>
                  <a:lnTo>
                    <a:pt x="410057" y="953503"/>
                  </a:lnTo>
                  <a:lnTo>
                    <a:pt x="417449" y="954024"/>
                  </a:lnTo>
                  <a:lnTo>
                    <a:pt x="420776" y="953046"/>
                  </a:lnTo>
                  <a:lnTo>
                    <a:pt x="423735" y="950823"/>
                  </a:lnTo>
                  <a:lnTo>
                    <a:pt x="543648" y="858977"/>
                  </a:lnTo>
                  <a:lnTo>
                    <a:pt x="1230731" y="332663"/>
                  </a:lnTo>
                  <a:lnTo>
                    <a:pt x="951534" y="1310259"/>
                  </a:lnTo>
                  <a:lnTo>
                    <a:pt x="950556" y="1313827"/>
                  </a:lnTo>
                  <a:lnTo>
                    <a:pt x="950874" y="1317282"/>
                  </a:lnTo>
                  <a:lnTo>
                    <a:pt x="954074" y="1323949"/>
                  </a:lnTo>
                  <a:lnTo>
                    <a:pt x="956564" y="1326362"/>
                  </a:lnTo>
                  <a:lnTo>
                    <a:pt x="963345" y="1329321"/>
                  </a:lnTo>
                  <a:lnTo>
                    <a:pt x="966812" y="1329499"/>
                  </a:lnTo>
                  <a:lnTo>
                    <a:pt x="973874" y="1327289"/>
                  </a:lnTo>
                  <a:lnTo>
                    <a:pt x="976617" y="1325168"/>
                  </a:lnTo>
                  <a:lnTo>
                    <a:pt x="978560" y="1322019"/>
                  </a:lnTo>
                  <a:lnTo>
                    <a:pt x="1045730" y="1210525"/>
                  </a:lnTo>
                  <a:lnTo>
                    <a:pt x="1525117" y="414756"/>
                  </a:lnTo>
                  <a:lnTo>
                    <a:pt x="1664703" y="1468348"/>
                  </a:lnTo>
                  <a:lnTo>
                    <a:pt x="1666379" y="1471536"/>
                  </a:lnTo>
                  <a:lnTo>
                    <a:pt x="1670786" y="1475359"/>
                  </a:lnTo>
                  <a:lnTo>
                    <a:pt x="1687055" y="1475359"/>
                  </a:lnTo>
                  <a:lnTo>
                    <a:pt x="1691474" y="1471396"/>
                  </a:lnTo>
                  <a:lnTo>
                    <a:pt x="1693075" y="1468348"/>
                  </a:lnTo>
                  <a:lnTo>
                    <a:pt x="1708912" y="1349260"/>
                  </a:lnTo>
                  <a:lnTo>
                    <a:pt x="1709000" y="1348600"/>
                  </a:lnTo>
                  <a:lnTo>
                    <a:pt x="1827530" y="456819"/>
                  </a:lnTo>
                  <a:lnTo>
                    <a:pt x="2322753" y="1348955"/>
                  </a:lnTo>
                  <a:lnTo>
                    <a:pt x="2325420" y="1351216"/>
                  </a:lnTo>
                  <a:lnTo>
                    <a:pt x="2332291" y="1353680"/>
                  </a:lnTo>
                  <a:lnTo>
                    <a:pt x="2335936" y="1353680"/>
                  </a:lnTo>
                  <a:lnTo>
                    <a:pt x="2342896" y="1350949"/>
                  </a:lnTo>
                  <a:lnTo>
                    <a:pt x="2345499" y="1348600"/>
                  </a:lnTo>
                  <a:lnTo>
                    <a:pt x="2348928" y="1341932"/>
                  </a:lnTo>
                  <a:lnTo>
                    <a:pt x="2349322" y="1338453"/>
                  </a:lnTo>
                  <a:lnTo>
                    <a:pt x="2323185" y="1233068"/>
                  </a:lnTo>
                  <a:lnTo>
                    <a:pt x="2093404" y="306908"/>
                  </a:lnTo>
                  <a:lnTo>
                    <a:pt x="2934500" y="950823"/>
                  </a:lnTo>
                  <a:lnTo>
                    <a:pt x="2937459" y="953046"/>
                  </a:lnTo>
                  <a:lnTo>
                    <a:pt x="2940786" y="954024"/>
                  </a:lnTo>
                  <a:lnTo>
                    <a:pt x="2948178" y="953503"/>
                  </a:lnTo>
                  <a:lnTo>
                    <a:pt x="2951327" y="952055"/>
                  </a:lnTo>
                  <a:lnTo>
                    <a:pt x="2956572" y="946823"/>
                  </a:lnTo>
                  <a:lnTo>
                    <a:pt x="2958007" y="943660"/>
                  </a:lnTo>
                  <a:lnTo>
                    <a:pt x="2958541" y="936282"/>
                  </a:lnTo>
                  <a:lnTo>
                    <a:pt x="2957563" y="932942"/>
                  </a:lnTo>
                  <a:lnTo>
                    <a:pt x="2955340" y="929982"/>
                  </a:lnTo>
                  <a:lnTo>
                    <a:pt x="2900959" y="858977"/>
                  </a:lnTo>
                  <a:lnTo>
                    <a:pt x="2337168" y="122758"/>
                  </a:lnTo>
                  <a:lnTo>
                    <a:pt x="3318433" y="403263"/>
                  </a:lnTo>
                  <a:lnTo>
                    <a:pt x="3321913" y="402958"/>
                  </a:lnTo>
                  <a:lnTo>
                    <a:pt x="3328632" y="399757"/>
                  </a:lnTo>
                  <a:lnTo>
                    <a:pt x="3331057" y="397243"/>
                  </a:lnTo>
                  <a:lnTo>
                    <a:pt x="3334004" y="390398"/>
                  </a:lnTo>
                  <a:lnTo>
                    <a:pt x="3334169" y="386918"/>
                  </a:lnTo>
                  <a:close/>
                </a:path>
                <a:path extrusionOk="0" h="6205855" w="9014460">
                  <a:moveTo>
                    <a:pt x="9013990" y="6134049"/>
                  </a:moveTo>
                  <a:lnTo>
                    <a:pt x="9012263" y="6127864"/>
                  </a:lnTo>
                  <a:lnTo>
                    <a:pt x="9011387" y="6120638"/>
                  </a:lnTo>
                  <a:lnTo>
                    <a:pt x="9011018" y="6120498"/>
                  </a:lnTo>
                  <a:lnTo>
                    <a:pt x="9007653" y="6102667"/>
                  </a:lnTo>
                  <a:lnTo>
                    <a:pt x="9004262" y="6088939"/>
                  </a:lnTo>
                  <a:lnTo>
                    <a:pt x="9003297" y="6085802"/>
                  </a:lnTo>
                  <a:lnTo>
                    <a:pt x="8998979" y="6068961"/>
                  </a:lnTo>
                  <a:lnTo>
                    <a:pt x="8995321" y="6051004"/>
                  </a:lnTo>
                  <a:lnTo>
                    <a:pt x="8991486" y="6034354"/>
                  </a:lnTo>
                  <a:lnTo>
                    <a:pt x="8981529" y="5987783"/>
                  </a:lnTo>
                  <a:lnTo>
                    <a:pt x="8966657" y="5944692"/>
                  </a:lnTo>
                  <a:lnTo>
                    <a:pt x="8945537" y="5903176"/>
                  </a:lnTo>
                  <a:lnTo>
                    <a:pt x="8914917" y="5866003"/>
                  </a:lnTo>
                  <a:lnTo>
                    <a:pt x="8897506" y="5879477"/>
                  </a:lnTo>
                  <a:lnTo>
                    <a:pt x="8887828" y="5894730"/>
                  </a:lnTo>
                  <a:lnTo>
                    <a:pt x="8885009" y="5914161"/>
                  </a:lnTo>
                  <a:lnTo>
                    <a:pt x="8889619" y="5936615"/>
                  </a:lnTo>
                  <a:lnTo>
                    <a:pt x="8890140" y="5947791"/>
                  </a:lnTo>
                  <a:lnTo>
                    <a:pt x="8891740" y="5959411"/>
                  </a:lnTo>
                  <a:lnTo>
                    <a:pt x="8894674" y="5970206"/>
                  </a:lnTo>
                  <a:lnTo>
                    <a:pt x="8898230" y="5981268"/>
                  </a:lnTo>
                  <a:lnTo>
                    <a:pt x="8903678" y="5997194"/>
                  </a:lnTo>
                  <a:lnTo>
                    <a:pt x="8908059" y="6014072"/>
                  </a:lnTo>
                  <a:lnTo>
                    <a:pt x="8911590" y="6030595"/>
                  </a:lnTo>
                  <a:lnTo>
                    <a:pt x="8913520" y="6047841"/>
                  </a:lnTo>
                  <a:lnTo>
                    <a:pt x="8915260" y="6048553"/>
                  </a:lnTo>
                  <a:lnTo>
                    <a:pt x="8915324" y="6051321"/>
                  </a:lnTo>
                  <a:lnTo>
                    <a:pt x="8913279" y="6051855"/>
                  </a:lnTo>
                  <a:lnTo>
                    <a:pt x="8906281" y="6048997"/>
                  </a:lnTo>
                  <a:lnTo>
                    <a:pt x="8905888" y="6046101"/>
                  </a:lnTo>
                  <a:lnTo>
                    <a:pt x="8905062" y="6044387"/>
                  </a:lnTo>
                  <a:lnTo>
                    <a:pt x="8904186" y="6042660"/>
                  </a:lnTo>
                  <a:lnTo>
                    <a:pt x="8875712" y="6009106"/>
                  </a:lnTo>
                  <a:lnTo>
                    <a:pt x="8806599" y="5932170"/>
                  </a:lnTo>
                  <a:lnTo>
                    <a:pt x="8806599" y="6028944"/>
                  </a:lnTo>
                  <a:lnTo>
                    <a:pt x="7799121" y="5618289"/>
                  </a:lnTo>
                  <a:lnTo>
                    <a:pt x="7800467" y="5618023"/>
                  </a:lnTo>
                  <a:lnTo>
                    <a:pt x="7801254" y="5617108"/>
                  </a:lnTo>
                  <a:lnTo>
                    <a:pt x="7802207" y="5616816"/>
                  </a:lnTo>
                  <a:lnTo>
                    <a:pt x="7804658" y="5617807"/>
                  </a:lnTo>
                  <a:lnTo>
                    <a:pt x="7806766" y="5617286"/>
                  </a:lnTo>
                  <a:lnTo>
                    <a:pt x="7808544" y="5615267"/>
                  </a:lnTo>
                  <a:lnTo>
                    <a:pt x="7810932" y="5616245"/>
                  </a:lnTo>
                  <a:lnTo>
                    <a:pt x="7813040" y="5615724"/>
                  </a:lnTo>
                  <a:lnTo>
                    <a:pt x="7814323" y="5614886"/>
                  </a:lnTo>
                  <a:lnTo>
                    <a:pt x="7816710" y="5615851"/>
                  </a:lnTo>
                  <a:lnTo>
                    <a:pt x="7818818" y="5615343"/>
                  </a:lnTo>
                  <a:lnTo>
                    <a:pt x="7820647" y="5613349"/>
                  </a:lnTo>
                  <a:lnTo>
                    <a:pt x="7823873" y="5614657"/>
                  </a:lnTo>
                  <a:lnTo>
                    <a:pt x="7826540" y="5613006"/>
                  </a:lnTo>
                  <a:lnTo>
                    <a:pt x="7828864" y="5613959"/>
                  </a:lnTo>
                  <a:lnTo>
                    <a:pt x="7831036" y="5613463"/>
                  </a:lnTo>
                  <a:lnTo>
                    <a:pt x="7832915" y="5611482"/>
                  </a:lnTo>
                  <a:lnTo>
                    <a:pt x="7835189" y="5612409"/>
                  </a:lnTo>
                  <a:lnTo>
                    <a:pt x="7837348" y="5611927"/>
                  </a:lnTo>
                  <a:lnTo>
                    <a:pt x="7839278" y="5609971"/>
                  </a:lnTo>
                  <a:lnTo>
                    <a:pt x="7842859" y="5611431"/>
                  </a:lnTo>
                  <a:lnTo>
                    <a:pt x="7844206" y="5610606"/>
                  </a:lnTo>
                  <a:lnTo>
                    <a:pt x="7845285" y="5609666"/>
                  </a:lnTo>
                  <a:lnTo>
                    <a:pt x="7844853" y="5609501"/>
                  </a:lnTo>
                  <a:lnTo>
                    <a:pt x="7844739" y="5608078"/>
                  </a:lnTo>
                  <a:lnTo>
                    <a:pt x="7845387" y="5608345"/>
                  </a:lnTo>
                  <a:lnTo>
                    <a:pt x="7844955" y="5609539"/>
                  </a:lnTo>
                  <a:lnTo>
                    <a:pt x="7845285" y="5609666"/>
                  </a:lnTo>
                  <a:lnTo>
                    <a:pt x="7847838" y="5609348"/>
                  </a:lnTo>
                  <a:lnTo>
                    <a:pt x="7975117" y="5596763"/>
                  </a:lnTo>
                  <a:lnTo>
                    <a:pt x="8024939" y="5597868"/>
                  </a:lnTo>
                  <a:lnTo>
                    <a:pt x="8074850" y="5600382"/>
                  </a:lnTo>
                  <a:lnTo>
                    <a:pt x="8124444" y="5605513"/>
                  </a:lnTo>
                  <a:lnTo>
                    <a:pt x="8173821" y="5613298"/>
                  </a:lnTo>
                  <a:lnTo>
                    <a:pt x="8174964" y="5615140"/>
                  </a:lnTo>
                  <a:lnTo>
                    <a:pt x="8176717" y="5617222"/>
                  </a:lnTo>
                  <a:lnTo>
                    <a:pt x="8177314" y="5618835"/>
                  </a:lnTo>
                  <a:lnTo>
                    <a:pt x="8178559" y="5619356"/>
                  </a:lnTo>
                  <a:lnTo>
                    <a:pt x="8177339" y="5621591"/>
                  </a:lnTo>
                  <a:lnTo>
                    <a:pt x="8172297" y="5620905"/>
                  </a:lnTo>
                  <a:lnTo>
                    <a:pt x="8164030" y="5621655"/>
                  </a:lnTo>
                  <a:lnTo>
                    <a:pt x="8169618" y="5623928"/>
                  </a:lnTo>
                  <a:lnTo>
                    <a:pt x="8170342" y="5626963"/>
                  </a:lnTo>
                  <a:lnTo>
                    <a:pt x="8186115" y="5629275"/>
                  </a:lnTo>
                  <a:lnTo>
                    <a:pt x="8201609" y="5632856"/>
                  </a:lnTo>
                  <a:lnTo>
                    <a:pt x="8232127" y="5641187"/>
                  </a:lnTo>
                  <a:lnTo>
                    <a:pt x="8241766" y="5645112"/>
                  </a:lnTo>
                  <a:lnTo>
                    <a:pt x="8244814" y="5643600"/>
                  </a:lnTo>
                  <a:lnTo>
                    <a:pt x="8245576" y="5645289"/>
                  </a:lnTo>
                  <a:lnTo>
                    <a:pt x="8248447" y="5645086"/>
                  </a:lnTo>
                  <a:lnTo>
                    <a:pt x="8251495" y="5647702"/>
                  </a:lnTo>
                  <a:lnTo>
                    <a:pt x="8254911" y="5649087"/>
                  </a:lnTo>
                  <a:lnTo>
                    <a:pt x="8256930" y="5648541"/>
                  </a:lnTo>
                  <a:lnTo>
                    <a:pt x="8258937" y="5648007"/>
                  </a:lnTo>
                  <a:lnTo>
                    <a:pt x="8268792" y="5654751"/>
                  </a:lnTo>
                  <a:lnTo>
                    <a:pt x="8272234" y="5653417"/>
                  </a:lnTo>
                  <a:lnTo>
                    <a:pt x="8275218" y="5653252"/>
                  </a:lnTo>
                  <a:lnTo>
                    <a:pt x="8285696" y="5660275"/>
                  </a:lnTo>
                  <a:lnTo>
                    <a:pt x="8290306" y="5659412"/>
                  </a:lnTo>
                  <a:lnTo>
                    <a:pt x="8292605" y="5658980"/>
                  </a:lnTo>
                  <a:lnTo>
                    <a:pt x="8303641" y="5666206"/>
                  </a:lnTo>
                  <a:lnTo>
                    <a:pt x="8309432" y="5665825"/>
                  </a:lnTo>
                  <a:lnTo>
                    <a:pt x="8310880" y="5665051"/>
                  </a:lnTo>
                  <a:lnTo>
                    <a:pt x="8333333" y="5675579"/>
                  </a:lnTo>
                  <a:lnTo>
                    <a:pt x="8356270" y="5684926"/>
                  </a:lnTo>
                  <a:lnTo>
                    <a:pt x="8378723" y="5695454"/>
                  </a:lnTo>
                  <a:lnTo>
                    <a:pt x="8401659" y="5704802"/>
                  </a:lnTo>
                  <a:lnTo>
                    <a:pt x="8450859" y="5730329"/>
                  </a:lnTo>
                  <a:lnTo>
                    <a:pt x="8499043" y="5756834"/>
                  </a:lnTo>
                  <a:lnTo>
                    <a:pt x="8545284" y="5786653"/>
                  </a:lnTo>
                  <a:lnTo>
                    <a:pt x="8590077" y="5818632"/>
                  </a:lnTo>
                  <a:lnTo>
                    <a:pt x="8632952" y="5853938"/>
                  </a:lnTo>
                  <a:lnTo>
                    <a:pt x="8644166" y="5862612"/>
                  </a:lnTo>
                  <a:lnTo>
                    <a:pt x="8649602" y="5867578"/>
                  </a:lnTo>
                  <a:lnTo>
                    <a:pt x="8655507" y="5871349"/>
                  </a:lnTo>
                  <a:lnTo>
                    <a:pt x="8731542" y="5947600"/>
                  </a:lnTo>
                  <a:lnTo>
                    <a:pt x="8772461" y="5990348"/>
                  </a:lnTo>
                  <a:lnTo>
                    <a:pt x="8792134" y="6013437"/>
                  </a:lnTo>
                  <a:lnTo>
                    <a:pt x="8806599" y="6028944"/>
                  </a:lnTo>
                  <a:lnTo>
                    <a:pt x="8806599" y="5932170"/>
                  </a:lnTo>
                  <a:lnTo>
                    <a:pt x="8788273" y="5911761"/>
                  </a:lnTo>
                  <a:lnTo>
                    <a:pt x="8753958" y="5875833"/>
                  </a:lnTo>
                  <a:lnTo>
                    <a:pt x="8702205" y="5824563"/>
                  </a:lnTo>
                  <a:lnTo>
                    <a:pt x="8645169" y="5775249"/>
                  </a:lnTo>
                  <a:lnTo>
                    <a:pt x="8606472" y="5744400"/>
                  </a:lnTo>
                  <a:lnTo>
                    <a:pt x="8566099" y="5715597"/>
                  </a:lnTo>
                  <a:lnTo>
                    <a:pt x="8524659" y="5689104"/>
                  </a:lnTo>
                  <a:lnTo>
                    <a:pt x="8482901" y="5663857"/>
                  </a:lnTo>
                  <a:lnTo>
                    <a:pt x="8397049" y="5620626"/>
                  </a:lnTo>
                  <a:lnTo>
                    <a:pt x="8352968" y="5602656"/>
                  </a:lnTo>
                  <a:lnTo>
                    <a:pt x="8308581" y="5585942"/>
                  </a:lnTo>
                  <a:lnTo>
                    <a:pt x="8263420" y="5571642"/>
                  </a:lnTo>
                  <a:lnTo>
                    <a:pt x="8170812" y="5550357"/>
                  </a:lnTo>
                  <a:lnTo>
                    <a:pt x="8123364" y="5543359"/>
                  </a:lnTo>
                  <a:lnTo>
                    <a:pt x="8075155" y="5538787"/>
                  </a:lnTo>
                  <a:lnTo>
                    <a:pt x="8026184" y="5536666"/>
                  </a:lnTo>
                  <a:lnTo>
                    <a:pt x="7976476" y="5536971"/>
                  </a:lnTo>
                  <a:lnTo>
                    <a:pt x="7923454" y="5540045"/>
                  </a:lnTo>
                  <a:lnTo>
                    <a:pt x="7870990" y="5546090"/>
                  </a:lnTo>
                  <a:lnTo>
                    <a:pt x="7819593" y="5553938"/>
                  </a:lnTo>
                  <a:lnTo>
                    <a:pt x="7798803" y="5558383"/>
                  </a:lnTo>
                  <a:lnTo>
                    <a:pt x="7798803" y="5616791"/>
                  </a:lnTo>
                  <a:lnTo>
                    <a:pt x="7779994" y="5609120"/>
                  </a:lnTo>
                  <a:lnTo>
                    <a:pt x="7781239" y="5608256"/>
                  </a:lnTo>
                  <a:lnTo>
                    <a:pt x="7780375" y="5609272"/>
                  </a:lnTo>
                  <a:lnTo>
                    <a:pt x="7798803" y="5616791"/>
                  </a:lnTo>
                  <a:lnTo>
                    <a:pt x="7798803" y="5558383"/>
                  </a:lnTo>
                  <a:lnTo>
                    <a:pt x="7776489" y="5563146"/>
                  </a:lnTo>
                  <a:lnTo>
                    <a:pt x="7776489" y="5609056"/>
                  </a:lnTo>
                  <a:lnTo>
                    <a:pt x="7775740" y="5610123"/>
                  </a:lnTo>
                  <a:lnTo>
                    <a:pt x="7776083" y="5610276"/>
                  </a:lnTo>
                  <a:lnTo>
                    <a:pt x="7775575" y="5610060"/>
                  </a:lnTo>
                  <a:lnTo>
                    <a:pt x="7775562" y="5608675"/>
                  </a:lnTo>
                  <a:lnTo>
                    <a:pt x="7776489" y="5609056"/>
                  </a:lnTo>
                  <a:lnTo>
                    <a:pt x="7776489" y="5563146"/>
                  </a:lnTo>
                  <a:lnTo>
                    <a:pt x="7718145" y="5579796"/>
                  </a:lnTo>
                  <a:lnTo>
                    <a:pt x="7668654" y="5596648"/>
                  </a:lnTo>
                  <a:lnTo>
                    <a:pt x="7619847" y="5616524"/>
                  </a:lnTo>
                  <a:lnTo>
                    <a:pt x="7573188" y="5640019"/>
                  </a:lnTo>
                  <a:lnTo>
                    <a:pt x="7529360" y="5668784"/>
                  </a:lnTo>
                  <a:lnTo>
                    <a:pt x="7515504" y="5689193"/>
                  </a:lnTo>
                  <a:lnTo>
                    <a:pt x="7517651" y="5698299"/>
                  </a:lnTo>
                  <a:lnTo>
                    <a:pt x="7516393" y="5704649"/>
                  </a:lnTo>
                  <a:lnTo>
                    <a:pt x="7524077" y="5705030"/>
                  </a:lnTo>
                  <a:lnTo>
                    <a:pt x="7525563" y="5709755"/>
                  </a:lnTo>
                  <a:lnTo>
                    <a:pt x="7525080" y="5709551"/>
                  </a:lnTo>
                  <a:lnTo>
                    <a:pt x="7524229" y="5711952"/>
                  </a:lnTo>
                  <a:lnTo>
                    <a:pt x="7524991" y="5712257"/>
                  </a:lnTo>
                  <a:lnTo>
                    <a:pt x="7522819" y="5720981"/>
                  </a:lnTo>
                  <a:lnTo>
                    <a:pt x="7531227" y="5723026"/>
                  </a:lnTo>
                  <a:lnTo>
                    <a:pt x="7534021" y="5729656"/>
                  </a:lnTo>
                  <a:lnTo>
                    <a:pt x="7539012" y="5726201"/>
                  </a:lnTo>
                  <a:lnTo>
                    <a:pt x="7546670" y="5719724"/>
                  </a:lnTo>
                  <a:lnTo>
                    <a:pt x="7552347" y="5716562"/>
                  </a:lnTo>
                  <a:lnTo>
                    <a:pt x="7560119" y="5711495"/>
                  </a:lnTo>
                  <a:lnTo>
                    <a:pt x="7574064" y="5703468"/>
                  </a:lnTo>
                  <a:lnTo>
                    <a:pt x="7587729" y="5695315"/>
                  </a:lnTo>
                  <a:lnTo>
                    <a:pt x="7590650" y="5695137"/>
                  </a:lnTo>
                  <a:lnTo>
                    <a:pt x="7594270" y="5693867"/>
                  </a:lnTo>
                  <a:lnTo>
                    <a:pt x="7595806" y="5691759"/>
                  </a:lnTo>
                  <a:lnTo>
                    <a:pt x="7595946" y="5691810"/>
                  </a:lnTo>
                  <a:lnTo>
                    <a:pt x="7596568" y="5690692"/>
                  </a:lnTo>
                  <a:lnTo>
                    <a:pt x="7602245" y="5690273"/>
                  </a:lnTo>
                  <a:lnTo>
                    <a:pt x="7606449" y="5687860"/>
                  </a:lnTo>
                  <a:lnTo>
                    <a:pt x="7611237" y="5684329"/>
                  </a:lnTo>
                  <a:lnTo>
                    <a:pt x="7618641" y="5683237"/>
                  </a:lnTo>
                  <a:lnTo>
                    <a:pt x="7625334" y="5680481"/>
                  </a:lnTo>
                  <a:lnTo>
                    <a:pt x="7631468" y="5676125"/>
                  </a:lnTo>
                  <a:lnTo>
                    <a:pt x="7633144" y="5675427"/>
                  </a:lnTo>
                  <a:lnTo>
                    <a:pt x="7633741" y="5675681"/>
                  </a:lnTo>
                  <a:lnTo>
                    <a:pt x="7634541" y="5674626"/>
                  </a:lnTo>
                  <a:lnTo>
                    <a:pt x="7637577" y="5674499"/>
                  </a:lnTo>
                  <a:lnTo>
                    <a:pt x="7635075" y="5673483"/>
                  </a:lnTo>
                  <a:lnTo>
                    <a:pt x="7635989" y="5672480"/>
                  </a:lnTo>
                  <a:lnTo>
                    <a:pt x="7635189" y="5673522"/>
                  </a:lnTo>
                  <a:lnTo>
                    <a:pt x="7637577" y="5674499"/>
                  </a:lnTo>
                  <a:lnTo>
                    <a:pt x="7639342" y="5673864"/>
                  </a:lnTo>
                  <a:lnTo>
                    <a:pt x="7639596" y="5673953"/>
                  </a:lnTo>
                  <a:lnTo>
                    <a:pt x="7641285" y="5671896"/>
                  </a:lnTo>
                  <a:lnTo>
                    <a:pt x="7643723" y="5672887"/>
                  </a:lnTo>
                  <a:lnTo>
                    <a:pt x="7645400" y="5672201"/>
                  </a:lnTo>
                  <a:lnTo>
                    <a:pt x="7646733" y="5670004"/>
                  </a:lnTo>
                  <a:lnTo>
                    <a:pt x="7650467" y="5670156"/>
                  </a:lnTo>
                  <a:lnTo>
                    <a:pt x="7653655" y="5668708"/>
                  </a:lnTo>
                  <a:lnTo>
                    <a:pt x="7655649" y="5665406"/>
                  </a:lnTo>
                  <a:lnTo>
                    <a:pt x="7658290" y="5666486"/>
                  </a:lnTo>
                  <a:lnTo>
                    <a:pt x="7660132" y="5665863"/>
                  </a:lnTo>
                  <a:lnTo>
                    <a:pt x="7662278" y="5663997"/>
                  </a:lnTo>
                  <a:lnTo>
                    <a:pt x="7659840" y="5664378"/>
                  </a:lnTo>
                  <a:lnTo>
                    <a:pt x="7655090" y="5665178"/>
                  </a:lnTo>
                  <a:lnTo>
                    <a:pt x="7657147" y="5664644"/>
                  </a:lnTo>
                  <a:lnTo>
                    <a:pt x="7659624" y="5664289"/>
                  </a:lnTo>
                  <a:lnTo>
                    <a:pt x="7662278" y="5663997"/>
                  </a:lnTo>
                  <a:lnTo>
                    <a:pt x="7670127" y="5664441"/>
                  </a:lnTo>
                  <a:lnTo>
                    <a:pt x="7676909" y="5660352"/>
                  </a:lnTo>
                  <a:lnTo>
                    <a:pt x="7683601" y="5657596"/>
                  </a:lnTo>
                  <a:lnTo>
                    <a:pt x="7682458" y="5655754"/>
                  </a:lnTo>
                  <a:lnTo>
                    <a:pt x="7681265" y="5655272"/>
                  </a:lnTo>
                  <a:lnTo>
                    <a:pt x="7680706" y="5652300"/>
                  </a:lnTo>
                  <a:lnTo>
                    <a:pt x="7709903" y="5642254"/>
                  </a:lnTo>
                  <a:lnTo>
                    <a:pt x="7765389" y="5625109"/>
                  </a:lnTo>
                  <a:lnTo>
                    <a:pt x="7767777" y="5626074"/>
                  </a:lnTo>
                  <a:lnTo>
                    <a:pt x="7769822" y="5625541"/>
                  </a:lnTo>
                  <a:lnTo>
                    <a:pt x="7771600" y="5623522"/>
                  </a:lnTo>
                  <a:lnTo>
                    <a:pt x="7775562" y="5625135"/>
                  </a:lnTo>
                  <a:lnTo>
                    <a:pt x="7777696" y="5621896"/>
                  </a:lnTo>
                  <a:lnTo>
                    <a:pt x="7780198" y="5622912"/>
                  </a:lnTo>
                  <a:lnTo>
                    <a:pt x="7782242" y="5622379"/>
                  </a:lnTo>
                  <a:lnTo>
                    <a:pt x="7783906" y="5620309"/>
                  </a:lnTo>
                  <a:lnTo>
                    <a:pt x="7787983" y="5621972"/>
                  </a:lnTo>
                  <a:lnTo>
                    <a:pt x="7789697" y="5619928"/>
                  </a:lnTo>
                  <a:lnTo>
                    <a:pt x="7792250" y="5620969"/>
                  </a:lnTo>
                  <a:lnTo>
                    <a:pt x="7794244" y="5620410"/>
                  </a:lnTo>
                  <a:lnTo>
                    <a:pt x="7795958" y="5618365"/>
                  </a:lnTo>
                  <a:lnTo>
                    <a:pt x="7796123" y="5618429"/>
                  </a:lnTo>
                  <a:lnTo>
                    <a:pt x="8808656" y="6031154"/>
                  </a:lnTo>
                  <a:lnTo>
                    <a:pt x="8814867" y="6037796"/>
                  </a:lnTo>
                  <a:lnTo>
                    <a:pt x="8818283" y="6039193"/>
                  </a:lnTo>
                  <a:lnTo>
                    <a:pt x="8821052" y="6041695"/>
                  </a:lnTo>
                  <a:lnTo>
                    <a:pt x="8821737" y="6047460"/>
                  </a:lnTo>
                  <a:lnTo>
                    <a:pt x="8825700" y="6050445"/>
                  </a:lnTo>
                  <a:lnTo>
                    <a:pt x="8830526" y="6052413"/>
                  </a:lnTo>
                  <a:lnTo>
                    <a:pt x="8830437" y="6053747"/>
                  </a:lnTo>
                  <a:lnTo>
                    <a:pt x="8832494" y="6054585"/>
                  </a:lnTo>
                  <a:lnTo>
                    <a:pt x="8833117" y="6060325"/>
                  </a:lnTo>
                  <a:lnTo>
                    <a:pt x="8842565" y="6065545"/>
                  </a:lnTo>
                  <a:lnTo>
                    <a:pt x="8843137" y="6071273"/>
                  </a:lnTo>
                  <a:lnTo>
                    <a:pt x="8846033" y="6075184"/>
                  </a:lnTo>
                  <a:lnTo>
                    <a:pt x="8851938" y="6076226"/>
                  </a:lnTo>
                  <a:lnTo>
                    <a:pt x="8852992" y="6080772"/>
                  </a:lnTo>
                  <a:lnTo>
                    <a:pt x="8852484" y="6086043"/>
                  </a:lnTo>
                  <a:lnTo>
                    <a:pt x="8841295" y="6086970"/>
                  </a:lnTo>
                  <a:lnTo>
                    <a:pt x="8836355" y="6084963"/>
                  </a:lnTo>
                  <a:lnTo>
                    <a:pt x="8788590" y="6077826"/>
                  </a:lnTo>
                  <a:lnTo>
                    <a:pt x="8745817" y="6074118"/>
                  </a:lnTo>
                  <a:lnTo>
                    <a:pt x="8702573" y="6074308"/>
                  </a:lnTo>
                  <a:lnTo>
                    <a:pt x="8659457" y="6077305"/>
                  </a:lnTo>
                  <a:lnTo>
                    <a:pt x="8651888" y="6078334"/>
                  </a:lnTo>
                  <a:lnTo>
                    <a:pt x="8644966" y="6078258"/>
                  </a:lnTo>
                  <a:lnTo>
                    <a:pt x="8638502" y="6082487"/>
                  </a:lnTo>
                  <a:lnTo>
                    <a:pt x="8628951" y="6089561"/>
                  </a:lnTo>
                  <a:lnTo>
                    <a:pt x="8619757" y="6099530"/>
                  </a:lnTo>
                  <a:lnTo>
                    <a:pt x="8611248" y="6107036"/>
                  </a:lnTo>
                  <a:lnTo>
                    <a:pt x="8600465" y="6114986"/>
                  </a:lnTo>
                  <a:lnTo>
                    <a:pt x="8597125" y="6116358"/>
                  </a:lnTo>
                  <a:lnTo>
                    <a:pt x="8593963" y="6121933"/>
                  </a:lnTo>
                  <a:lnTo>
                    <a:pt x="8597379" y="6131547"/>
                  </a:lnTo>
                  <a:lnTo>
                    <a:pt x="8603437" y="6131280"/>
                  </a:lnTo>
                  <a:lnTo>
                    <a:pt x="8608416" y="6131941"/>
                  </a:lnTo>
                  <a:lnTo>
                    <a:pt x="8613165" y="6131128"/>
                  </a:lnTo>
                  <a:lnTo>
                    <a:pt x="8621725" y="6131877"/>
                  </a:lnTo>
                  <a:lnTo>
                    <a:pt x="8665566" y="6131915"/>
                  </a:lnTo>
                  <a:lnTo>
                    <a:pt x="8708822" y="6135827"/>
                  </a:lnTo>
                  <a:lnTo>
                    <a:pt x="8751862" y="6142406"/>
                  </a:lnTo>
                  <a:lnTo>
                    <a:pt x="8794648" y="6151613"/>
                  </a:lnTo>
                  <a:lnTo>
                    <a:pt x="8802459" y="6156172"/>
                  </a:lnTo>
                  <a:lnTo>
                    <a:pt x="8804097" y="6155474"/>
                  </a:lnTo>
                  <a:lnTo>
                    <a:pt x="8807374" y="6154064"/>
                  </a:lnTo>
                  <a:lnTo>
                    <a:pt x="8817966" y="6161125"/>
                  </a:lnTo>
                  <a:lnTo>
                    <a:pt x="8822538" y="6160236"/>
                  </a:lnTo>
                  <a:lnTo>
                    <a:pt x="8824824" y="6159805"/>
                  </a:lnTo>
                  <a:lnTo>
                    <a:pt x="8835365" y="6166840"/>
                  </a:lnTo>
                  <a:lnTo>
                    <a:pt x="8840013" y="6165989"/>
                  </a:lnTo>
                  <a:lnTo>
                    <a:pt x="8842324" y="6165570"/>
                  </a:lnTo>
                  <a:lnTo>
                    <a:pt x="8881440" y="6182880"/>
                  </a:lnTo>
                  <a:lnTo>
                    <a:pt x="8920061" y="6201359"/>
                  </a:lnTo>
                  <a:lnTo>
                    <a:pt x="8926703" y="6204064"/>
                  </a:lnTo>
                  <a:lnTo>
                    <a:pt x="8933485" y="6205461"/>
                  </a:lnTo>
                  <a:lnTo>
                    <a:pt x="8938882" y="6204928"/>
                  </a:lnTo>
                  <a:lnTo>
                    <a:pt x="8940000" y="6205372"/>
                  </a:lnTo>
                  <a:lnTo>
                    <a:pt x="8946782" y="6201283"/>
                  </a:lnTo>
                  <a:lnTo>
                    <a:pt x="8950515" y="6202807"/>
                  </a:lnTo>
                  <a:lnTo>
                    <a:pt x="8953919" y="6201448"/>
                  </a:lnTo>
                  <a:lnTo>
                    <a:pt x="8957259" y="6200064"/>
                  </a:lnTo>
                  <a:lnTo>
                    <a:pt x="8964384" y="6196114"/>
                  </a:lnTo>
                  <a:lnTo>
                    <a:pt x="8970620" y="6193167"/>
                  </a:lnTo>
                  <a:lnTo>
                    <a:pt x="8982900" y="6183096"/>
                  </a:lnTo>
                  <a:lnTo>
                    <a:pt x="9002408" y="6164986"/>
                  </a:lnTo>
                  <a:lnTo>
                    <a:pt x="9012669" y="6151334"/>
                  </a:lnTo>
                  <a:lnTo>
                    <a:pt x="9013393" y="6142037"/>
                  </a:lnTo>
                  <a:lnTo>
                    <a:pt x="9013990" y="61340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0"/>
          <p:cNvGrpSpPr/>
          <p:nvPr/>
        </p:nvGrpSpPr>
        <p:grpSpPr>
          <a:xfrm>
            <a:off x="1101230" y="5810452"/>
            <a:ext cx="3079750" cy="3225800"/>
            <a:chOff x="1101230" y="5810452"/>
            <a:chExt cx="3079750" cy="3225800"/>
          </a:xfrm>
        </p:grpSpPr>
        <p:sp>
          <p:nvSpPr>
            <p:cNvPr id="112" name="Google Shape;112;p10"/>
            <p:cNvSpPr/>
            <p:nvPr/>
          </p:nvSpPr>
          <p:spPr>
            <a:xfrm>
              <a:off x="1111952" y="5818913"/>
              <a:ext cx="3058160" cy="3214370"/>
            </a:xfrm>
            <a:custGeom>
              <a:rect b="b" l="l" r="r" t="t"/>
              <a:pathLst>
                <a:path extrusionOk="0" h="3214370" w="3058160">
                  <a:moveTo>
                    <a:pt x="1528971" y="3214264"/>
                  </a:moveTo>
                  <a:lnTo>
                    <a:pt x="1498571" y="3204865"/>
                  </a:lnTo>
                  <a:lnTo>
                    <a:pt x="1478716" y="3176668"/>
                  </a:lnTo>
                  <a:lnTo>
                    <a:pt x="1281681" y="2507954"/>
                  </a:lnTo>
                  <a:lnTo>
                    <a:pt x="1268540" y="2485732"/>
                  </a:lnTo>
                  <a:lnTo>
                    <a:pt x="1247615" y="2472934"/>
                  </a:lnTo>
                  <a:lnTo>
                    <a:pt x="1223175" y="2470966"/>
                  </a:lnTo>
                  <a:lnTo>
                    <a:pt x="1199491" y="2481236"/>
                  </a:lnTo>
                  <a:lnTo>
                    <a:pt x="647064" y="2906434"/>
                  </a:lnTo>
                  <a:lnTo>
                    <a:pt x="614435" y="2917583"/>
                  </a:lnTo>
                  <a:lnTo>
                    <a:pt x="584319" y="2907325"/>
                  </a:lnTo>
                  <a:lnTo>
                    <a:pt x="565240" y="2881863"/>
                  </a:lnTo>
                  <a:lnTo>
                    <a:pt x="565722" y="2847400"/>
                  </a:lnTo>
                  <a:lnTo>
                    <a:pt x="799399" y="2190560"/>
                  </a:lnTo>
                  <a:lnTo>
                    <a:pt x="801826" y="2164862"/>
                  </a:lnTo>
                  <a:lnTo>
                    <a:pt x="792412" y="2142224"/>
                  </a:lnTo>
                  <a:lnTo>
                    <a:pt x="773790" y="2126282"/>
                  </a:lnTo>
                  <a:lnTo>
                    <a:pt x="748592" y="2120669"/>
                  </a:lnTo>
                  <a:lnTo>
                    <a:pt x="51718" y="2139923"/>
                  </a:lnTo>
                  <a:lnTo>
                    <a:pt x="18766" y="2129746"/>
                  </a:lnTo>
                  <a:lnTo>
                    <a:pt x="445" y="2103737"/>
                  </a:lnTo>
                  <a:lnTo>
                    <a:pt x="0" y="2071924"/>
                  </a:lnTo>
                  <a:lnTo>
                    <a:pt x="20674" y="2044332"/>
                  </a:lnTo>
                  <a:lnTo>
                    <a:pt x="595833" y="1650347"/>
                  </a:lnTo>
                  <a:lnTo>
                    <a:pt x="612913" y="1630998"/>
                  </a:lnTo>
                  <a:lnTo>
                    <a:pt x="618607" y="1607132"/>
                  </a:lnTo>
                  <a:lnTo>
                    <a:pt x="612913" y="1583266"/>
                  </a:lnTo>
                  <a:lnTo>
                    <a:pt x="595833" y="1563916"/>
                  </a:lnTo>
                  <a:lnTo>
                    <a:pt x="20674" y="1169931"/>
                  </a:lnTo>
                  <a:lnTo>
                    <a:pt x="11" y="1142340"/>
                  </a:lnTo>
                  <a:lnTo>
                    <a:pt x="477" y="1110526"/>
                  </a:lnTo>
                  <a:lnTo>
                    <a:pt x="18802" y="1084517"/>
                  </a:lnTo>
                  <a:lnTo>
                    <a:pt x="51718" y="1074340"/>
                  </a:lnTo>
                  <a:lnTo>
                    <a:pt x="748592" y="1093594"/>
                  </a:lnTo>
                  <a:lnTo>
                    <a:pt x="773790" y="1087981"/>
                  </a:lnTo>
                  <a:lnTo>
                    <a:pt x="792412" y="1072039"/>
                  </a:lnTo>
                  <a:lnTo>
                    <a:pt x="801826" y="1049402"/>
                  </a:lnTo>
                  <a:lnTo>
                    <a:pt x="799399" y="1023703"/>
                  </a:lnTo>
                  <a:lnTo>
                    <a:pt x="565722" y="366864"/>
                  </a:lnTo>
                  <a:lnTo>
                    <a:pt x="565240" y="332400"/>
                  </a:lnTo>
                  <a:lnTo>
                    <a:pt x="584319" y="306939"/>
                  </a:lnTo>
                  <a:lnTo>
                    <a:pt x="614435" y="296681"/>
                  </a:lnTo>
                  <a:lnTo>
                    <a:pt x="647064" y="307829"/>
                  </a:lnTo>
                  <a:lnTo>
                    <a:pt x="1199491" y="733028"/>
                  </a:lnTo>
                  <a:lnTo>
                    <a:pt x="1223175" y="743298"/>
                  </a:lnTo>
                  <a:lnTo>
                    <a:pt x="1247615" y="741330"/>
                  </a:lnTo>
                  <a:lnTo>
                    <a:pt x="1268540" y="728531"/>
                  </a:lnTo>
                  <a:lnTo>
                    <a:pt x="1281681" y="706310"/>
                  </a:lnTo>
                  <a:lnTo>
                    <a:pt x="1478716" y="37596"/>
                  </a:lnTo>
                  <a:lnTo>
                    <a:pt x="1498571" y="9399"/>
                  </a:lnTo>
                  <a:lnTo>
                    <a:pt x="1528971" y="0"/>
                  </a:lnTo>
                  <a:lnTo>
                    <a:pt x="1559371" y="9399"/>
                  </a:lnTo>
                  <a:lnTo>
                    <a:pt x="1579226" y="37596"/>
                  </a:lnTo>
                  <a:lnTo>
                    <a:pt x="1776261" y="706310"/>
                  </a:lnTo>
                  <a:lnTo>
                    <a:pt x="1789402" y="728531"/>
                  </a:lnTo>
                  <a:lnTo>
                    <a:pt x="1810327" y="741330"/>
                  </a:lnTo>
                  <a:lnTo>
                    <a:pt x="1834767" y="743298"/>
                  </a:lnTo>
                  <a:lnTo>
                    <a:pt x="1858451" y="733028"/>
                  </a:lnTo>
                  <a:lnTo>
                    <a:pt x="2410878" y="307829"/>
                  </a:lnTo>
                  <a:lnTo>
                    <a:pt x="2443507" y="296681"/>
                  </a:lnTo>
                  <a:lnTo>
                    <a:pt x="2473623" y="306939"/>
                  </a:lnTo>
                  <a:lnTo>
                    <a:pt x="2492702" y="332400"/>
                  </a:lnTo>
                  <a:lnTo>
                    <a:pt x="2492220" y="366864"/>
                  </a:lnTo>
                  <a:lnTo>
                    <a:pt x="2258543" y="1023703"/>
                  </a:lnTo>
                  <a:lnTo>
                    <a:pt x="2256116" y="1049402"/>
                  </a:lnTo>
                  <a:lnTo>
                    <a:pt x="2265530" y="1072040"/>
                  </a:lnTo>
                  <a:lnTo>
                    <a:pt x="2284152" y="1087982"/>
                  </a:lnTo>
                  <a:lnTo>
                    <a:pt x="2309350" y="1093594"/>
                  </a:lnTo>
                  <a:lnTo>
                    <a:pt x="3006224" y="1074340"/>
                  </a:lnTo>
                  <a:lnTo>
                    <a:pt x="3039176" y="1084517"/>
                  </a:lnTo>
                  <a:lnTo>
                    <a:pt x="3057497" y="1110526"/>
                  </a:lnTo>
                  <a:lnTo>
                    <a:pt x="3057942" y="1142340"/>
                  </a:lnTo>
                  <a:lnTo>
                    <a:pt x="3037268" y="1169931"/>
                  </a:lnTo>
                  <a:lnTo>
                    <a:pt x="2462109" y="1563916"/>
                  </a:lnTo>
                  <a:lnTo>
                    <a:pt x="2445029" y="1583266"/>
                  </a:lnTo>
                  <a:lnTo>
                    <a:pt x="2439335" y="1607132"/>
                  </a:lnTo>
                  <a:lnTo>
                    <a:pt x="2445029" y="1630998"/>
                  </a:lnTo>
                  <a:lnTo>
                    <a:pt x="2462109" y="1650347"/>
                  </a:lnTo>
                  <a:lnTo>
                    <a:pt x="3037268" y="2044332"/>
                  </a:lnTo>
                  <a:lnTo>
                    <a:pt x="3057930" y="2071924"/>
                  </a:lnTo>
                  <a:lnTo>
                    <a:pt x="3057465" y="2103737"/>
                  </a:lnTo>
                  <a:lnTo>
                    <a:pt x="3039140" y="2129746"/>
                  </a:lnTo>
                  <a:lnTo>
                    <a:pt x="3006224" y="2139923"/>
                  </a:lnTo>
                  <a:lnTo>
                    <a:pt x="2309350" y="2120669"/>
                  </a:lnTo>
                  <a:lnTo>
                    <a:pt x="2284152" y="2126282"/>
                  </a:lnTo>
                  <a:lnTo>
                    <a:pt x="2265530" y="2142224"/>
                  </a:lnTo>
                  <a:lnTo>
                    <a:pt x="2256116" y="2164862"/>
                  </a:lnTo>
                  <a:lnTo>
                    <a:pt x="2258543" y="2190560"/>
                  </a:lnTo>
                  <a:lnTo>
                    <a:pt x="2492220" y="2847400"/>
                  </a:lnTo>
                  <a:lnTo>
                    <a:pt x="2492702" y="2881863"/>
                  </a:lnTo>
                  <a:lnTo>
                    <a:pt x="2473623" y="2907325"/>
                  </a:lnTo>
                  <a:lnTo>
                    <a:pt x="2443507" y="2917583"/>
                  </a:lnTo>
                  <a:lnTo>
                    <a:pt x="2410878" y="2906434"/>
                  </a:lnTo>
                  <a:lnTo>
                    <a:pt x="1858451" y="2481236"/>
                  </a:lnTo>
                  <a:lnTo>
                    <a:pt x="1834767" y="2470966"/>
                  </a:lnTo>
                  <a:lnTo>
                    <a:pt x="1810327" y="2472934"/>
                  </a:lnTo>
                  <a:lnTo>
                    <a:pt x="1789402" y="2485732"/>
                  </a:lnTo>
                  <a:lnTo>
                    <a:pt x="1776261" y="2507954"/>
                  </a:lnTo>
                  <a:lnTo>
                    <a:pt x="1579226" y="3176668"/>
                  </a:lnTo>
                  <a:lnTo>
                    <a:pt x="1559371" y="3204865"/>
                  </a:lnTo>
                  <a:lnTo>
                    <a:pt x="1528971" y="32142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0"/>
            <p:cNvSpPr/>
            <p:nvPr/>
          </p:nvSpPr>
          <p:spPr>
            <a:xfrm>
              <a:off x="1101230" y="5810452"/>
              <a:ext cx="3079750" cy="3225800"/>
            </a:xfrm>
            <a:custGeom>
              <a:rect b="b" l="l" r="r" t="t"/>
              <a:pathLst>
                <a:path extrusionOk="0" h="3225800" w="3079750">
                  <a:moveTo>
                    <a:pt x="1285797" y="736599"/>
                  </a:moveTo>
                  <a:lnTo>
                    <a:pt x="1265462" y="736599"/>
                  </a:lnTo>
                  <a:lnTo>
                    <a:pt x="1273657" y="723899"/>
                  </a:lnTo>
                  <a:lnTo>
                    <a:pt x="1280008" y="711199"/>
                  </a:lnTo>
                  <a:lnTo>
                    <a:pt x="1284260" y="711199"/>
                  </a:lnTo>
                  <a:lnTo>
                    <a:pt x="1481379" y="38099"/>
                  </a:lnTo>
                  <a:lnTo>
                    <a:pt x="1489901" y="25399"/>
                  </a:lnTo>
                  <a:lnTo>
                    <a:pt x="1503114" y="0"/>
                  </a:lnTo>
                  <a:lnTo>
                    <a:pt x="1576356" y="0"/>
                  </a:lnTo>
                  <a:lnTo>
                    <a:pt x="1582962" y="12699"/>
                  </a:lnTo>
                  <a:lnTo>
                    <a:pt x="1515466" y="12699"/>
                  </a:lnTo>
                  <a:lnTo>
                    <a:pt x="1504881" y="25399"/>
                  </a:lnTo>
                  <a:lnTo>
                    <a:pt x="1497580" y="38099"/>
                  </a:lnTo>
                  <a:lnTo>
                    <a:pt x="1300545" y="711199"/>
                  </a:lnTo>
                  <a:lnTo>
                    <a:pt x="1294654" y="723899"/>
                  </a:lnTo>
                  <a:lnTo>
                    <a:pt x="1285797" y="736599"/>
                  </a:lnTo>
                  <a:close/>
                </a:path>
                <a:path extrusionOk="0" h="3225800" w="3079750">
                  <a:moveTo>
                    <a:pt x="1861653" y="749299"/>
                  </a:moveTo>
                  <a:lnTo>
                    <a:pt x="1805011" y="749299"/>
                  </a:lnTo>
                  <a:lnTo>
                    <a:pt x="1793630" y="736599"/>
                  </a:lnTo>
                  <a:lnTo>
                    <a:pt x="1784779" y="723899"/>
                  </a:lnTo>
                  <a:lnTo>
                    <a:pt x="1778925" y="711199"/>
                  </a:lnTo>
                  <a:lnTo>
                    <a:pt x="1581805" y="38099"/>
                  </a:lnTo>
                  <a:lnTo>
                    <a:pt x="1574455" y="25399"/>
                  </a:lnTo>
                  <a:lnTo>
                    <a:pt x="1563845" y="12699"/>
                  </a:lnTo>
                  <a:lnTo>
                    <a:pt x="1582962" y="12699"/>
                  </a:lnTo>
                  <a:lnTo>
                    <a:pt x="1589569" y="25399"/>
                  </a:lnTo>
                  <a:lnTo>
                    <a:pt x="1598091" y="38099"/>
                  </a:lnTo>
                  <a:lnTo>
                    <a:pt x="1795125" y="711199"/>
                  </a:lnTo>
                  <a:lnTo>
                    <a:pt x="1799376" y="711199"/>
                  </a:lnTo>
                  <a:lnTo>
                    <a:pt x="1805717" y="723899"/>
                  </a:lnTo>
                  <a:lnTo>
                    <a:pt x="1813888" y="736599"/>
                  </a:lnTo>
                  <a:lnTo>
                    <a:pt x="1874431" y="736599"/>
                  </a:lnTo>
                  <a:lnTo>
                    <a:pt x="1861653" y="749299"/>
                  </a:lnTo>
                  <a:close/>
                </a:path>
                <a:path extrusionOk="0" h="3225800" w="3079750">
                  <a:moveTo>
                    <a:pt x="799925" y="1092199"/>
                  </a:moveTo>
                  <a:lnTo>
                    <a:pt x="770317" y="1092199"/>
                  </a:lnTo>
                  <a:lnTo>
                    <a:pt x="780222" y="1079499"/>
                  </a:lnTo>
                  <a:lnTo>
                    <a:pt x="788982" y="1079499"/>
                  </a:lnTo>
                  <a:lnTo>
                    <a:pt x="796295" y="1066799"/>
                  </a:lnTo>
                  <a:lnTo>
                    <a:pt x="801551" y="1054099"/>
                  </a:lnTo>
                  <a:lnTo>
                    <a:pt x="804310" y="1054099"/>
                  </a:lnTo>
                  <a:lnTo>
                    <a:pt x="804525" y="1041399"/>
                  </a:lnTo>
                  <a:lnTo>
                    <a:pt x="802148" y="1028699"/>
                  </a:lnTo>
                  <a:lnTo>
                    <a:pt x="568471" y="368299"/>
                  </a:lnTo>
                  <a:lnTo>
                    <a:pt x="564800" y="355599"/>
                  </a:lnTo>
                  <a:lnTo>
                    <a:pt x="567411" y="330199"/>
                  </a:lnTo>
                  <a:lnTo>
                    <a:pt x="575938" y="317499"/>
                  </a:lnTo>
                  <a:lnTo>
                    <a:pt x="590015" y="304799"/>
                  </a:lnTo>
                  <a:lnTo>
                    <a:pt x="607769" y="292099"/>
                  </a:lnTo>
                  <a:lnTo>
                    <a:pt x="645407" y="292099"/>
                  </a:lnTo>
                  <a:lnTo>
                    <a:pt x="662875" y="304799"/>
                  </a:lnTo>
                  <a:lnTo>
                    <a:pt x="610733" y="304799"/>
                  </a:lnTo>
                  <a:lnTo>
                    <a:pt x="600024" y="317499"/>
                  </a:lnTo>
                  <a:lnTo>
                    <a:pt x="591300" y="330199"/>
                  </a:lnTo>
                  <a:lnTo>
                    <a:pt x="584629" y="330199"/>
                  </a:lnTo>
                  <a:lnTo>
                    <a:pt x="581774" y="355599"/>
                  </a:lnTo>
                  <a:lnTo>
                    <a:pt x="584502" y="368299"/>
                  </a:lnTo>
                  <a:lnTo>
                    <a:pt x="818178" y="1028699"/>
                  </a:lnTo>
                  <a:lnTo>
                    <a:pt x="821403" y="1041399"/>
                  </a:lnTo>
                  <a:lnTo>
                    <a:pt x="821073" y="1054099"/>
                  </a:lnTo>
                  <a:lnTo>
                    <a:pt x="817260" y="1066799"/>
                  </a:lnTo>
                  <a:lnTo>
                    <a:pt x="810036" y="1079499"/>
                  </a:lnTo>
                  <a:lnTo>
                    <a:pt x="799925" y="1092199"/>
                  </a:lnTo>
                  <a:close/>
                </a:path>
                <a:path extrusionOk="0" h="3225800" w="3079750">
                  <a:moveTo>
                    <a:pt x="1874431" y="736599"/>
                  </a:moveTo>
                  <a:lnTo>
                    <a:pt x="1854720" y="736599"/>
                  </a:lnTo>
                  <a:lnTo>
                    <a:pt x="1863999" y="723899"/>
                  </a:lnTo>
                  <a:lnTo>
                    <a:pt x="2416426" y="304799"/>
                  </a:lnTo>
                  <a:lnTo>
                    <a:pt x="2433905" y="292099"/>
                  </a:lnTo>
                  <a:lnTo>
                    <a:pt x="2471567" y="292099"/>
                  </a:lnTo>
                  <a:lnTo>
                    <a:pt x="2489285" y="304799"/>
                  </a:lnTo>
                  <a:lnTo>
                    <a:pt x="2441481" y="304799"/>
                  </a:lnTo>
                  <a:lnTo>
                    <a:pt x="2426859" y="317499"/>
                  </a:lnTo>
                  <a:lnTo>
                    <a:pt x="1874431" y="736599"/>
                  </a:lnTo>
                  <a:close/>
                </a:path>
                <a:path extrusionOk="0" h="3225800" w="3079750">
                  <a:moveTo>
                    <a:pt x="1274411" y="749299"/>
                  </a:moveTo>
                  <a:lnTo>
                    <a:pt x="1217780" y="749299"/>
                  </a:lnTo>
                  <a:lnTo>
                    <a:pt x="1205039" y="736599"/>
                  </a:lnTo>
                  <a:lnTo>
                    <a:pt x="652611" y="317499"/>
                  </a:lnTo>
                  <a:lnTo>
                    <a:pt x="638037" y="304799"/>
                  </a:lnTo>
                  <a:lnTo>
                    <a:pt x="662875" y="304799"/>
                  </a:lnTo>
                  <a:lnTo>
                    <a:pt x="1215302" y="723899"/>
                  </a:lnTo>
                  <a:lnTo>
                    <a:pt x="1224544" y="736599"/>
                  </a:lnTo>
                  <a:lnTo>
                    <a:pt x="1285797" y="736599"/>
                  </a:lnTo>
                  <a:lnTo>
                    <a:pt x="1274411" y="749299"/>
                  </a:lnTo>
                  <a:close/>
                </a:path>
                <a:path extrusionOk="0" h="3225800" w="3079750">
                  <a:moveTo>
                    <a:pt x="2309020" y="1092199"/>
                  </a:moveTo>
                  <a:lnTo>
                    <a:pt x="2279533" y="1092199"/>
                  </a:lnTo>
                  <a:lnTo>
                    <a:pt x="2269434" y="1079499"/>
                  </a:lnTo>
                  <a:lnTo>
                    <a:pt x="2262246" y="1066799"/>
                  </a:lnTo>
                  <a:lnTo>
                    <a:pt x="2258429" y="1054099"/>
                  </a:lnTo>
                  <a:lnTo>
                    <a:pt x="2258079" y="1041399"/>
                  </a:lnTo>
                  <a:lnTo>
                    <a:pt x="2261292" y="1028699"/>
                  </a:lnTo>
                  <a:lnTo>
                    <a:pt x="2494968" y="368299"/>
                  </a:lnTo>
                  <a:lnTo>
                    <a:pt x="2497696" y="355599"/>
                  </a:lnTo>
                  <a:lnTo>
                    <a:pt x="2494841" y="330199"/>
                  </a:lnTo>
                  <a:lnTo>
                    <a:pt x="2488170" y="330199"/>
                  </a:lnTo>
                  <a:lnTo>
                    <a:pt x="2479447" y="317499"/>
                  </a:lnTo>
                  <a:lnTo>
                    <a:pt x="2468784" y="304799"/>
                  </a:lnTo>
                  <a:lnTo>
                    <a:pt x="2489285" y="304799"/>
                  </a:lnTo>
                  <a:lnTo>
                    <a:pt x="2503410" y="317499"/>
                  </a:lnTo>
                  <a:lnTo>
                    <a:pt x="2511953" y="330199"/>
                  </a:lnTo>
                  <a:lnTo>
                    <a:pt x="2514548" y="355599"/>
                  </a:lnTo>
                  <a:lnTo>
                    <a:pt x="2510829" y="368299"/>
                  </a:lnTo>
                  <a:lnTo>
                    <a:pt x="2277153" y="1028699"/>
                  </a:lnTo>
                  <a:lnTo>
                    <a:pt x="2274775" y="1041399"/>
                  </a:lnTo>
                  <a:lnTo>
                    <a:pt x="2274990" y="1054099"/>
                  </a:lnTo>
                  <a:lnTo>
                    <a:pt x="2277749" y="1054099"/>
                  </a:lnTo>
                  <a:lnTo>
                    <a:pt x="2283005" y="1066799"/>
                  </a:lnTo>
                  <a:lnTo>
                    <a:pt x="2290330" y="1079499"/>
                  </a:lnTo>
                  <a:lnTo>
                    <a:pt x="2299110" y="1079499"/>
                  </a:lnTo>
                  <a:lnTo>
                    <a:pt x="2309020" y="1092199"/>
                  </a:lnTo>
                  <a:close/>
                </a:path>
                <a:path extrusionOk="0" h="3225800" w="3079750">
                  <a:moveTo>
                    <a:pt x="622502" y="1574799"/>
                  </a:moveTo>
                  <a:lnTo>
                    <a:pt x="601889" y="1574799"/>
                  </a:lnTo>
                  <a:lnTo>
                    <a:pt x="26646" y="1181099"/>
                  </a:lnTo>
                  <a:lnTo>
                    <a:pt x="12145" y="1168399"/>
                  </a:lnTo>
                  <a:lnTo>
                    <a:pt x="3130" y="1142999"/>
                  </a:lnTo>
                  <a:lnTo>
                    <a:pt x="0" y="1130299"/>
                  </a:lnTo>
                  <a:lnTo>
                    <a:pt x="3151" y="1104899"/>
                  </a:lnTo>
                  <a:lnTo>
                    <a:pt x="12180" y="1092199"/>
                  </a:lnTo>
                  <a:lnTo>
                    <a:pt x="25766" y="1079499"/>
                  </a:lnTo>
                  <a:lnTo>
                    <a:pt x="42930" y="1066799"/>
                  </a:lnTo>
                  <a:lnTo>
                    <a:pt x="62694" y="1066799"/>
                  </a:lnTo>
                  <a:lnTo>
                    <a:pt x="411131" y="1079499"/>
                  </a:lnTo>
                  <a:lnTo>
                    <a:pt x="62270" y="1079499"/>
                  </a:lnTo>
                  <a:lnTo>
                    <a:pt x="46128" y="1092199"/>
                  </a:lnTo>
                  <a:lnTo>
                    <a:pt x="33580" y="1092199"/>
                  </a:lnTo>
                  <a:lnTo>
                    <a:pt x="24626" y="1104899"/>
                  </a:lnTo>
                  <a:lnTo>
                    <a:pt x="19267" y="1117599"/>
                  </a:lnTo>
                  <a:lnTo>
                    <a:pt x="17134" y="1130299"/>
                  </a:lnTo>
                  <a:lnTo>
                    <a:pt x="18493" y="1142999"/>
                  </a:lnTo>
                  <a:lnTo>
                    <a:pt x="24479" y="1155699"/>
                  </a:lnTo>
                  <a:lnTo>
                    <a:pt x="36231" y="1168399"/>
                  </a:lnTo>
                  <a:lnTo>
                    <a:pt x="611389" y="1562099"/>
                  </a:lnTo>
                  <a:lnTo>
                    <a:pt x="622502" y="1574799"/>
                  </a:lnTo>
                  <a:close/>
                </a:path>
                <a:path extrusionOk="0" h="3225800" w="3079750">
                  <a:moveTo>
                    <a:pt x="2320326" y="1104899"/>
                  </a:moveTo>
                  <a:lnTo>
                    <a:pt x="2305551" y="1104899"/>
                  </a:lnTo>
                  <a:lnTo>
                    <a:pt x="2291763" y="1092199"/>
                  </a:lnTo>
                  <a:lnTo>
                    <a:pt x="2319732" y="1092199"/>
                  </a:lnTo>
                  <a:lnTo>
                    <a:pt x="3016606" y="1066799"/>
                  </a:lnTo>
                  <a:lnTo>
                    <a:pt x="3036311" y="1066799"/>
                  </a:lnTo>
                  <a:lnTo>
                    <a:pt x="3053502" y="1079499"/>
                  </a:lnTo>
                  <a:lnTo>
                    <a:pt x="3017200" y="1079499"/>
                  </a:lnTo>
                  <a:lnTo>
                    <a:pt x="2320326" y="1104899"/>
                  </a:lnTo>
                  <a:close/>
                </a:path>
                <a:path extrusionOk="0" h="3225800" w="3079750">
                  <a:moveTo>
                    <a:pt x="773883" y="1104899"/>
                  </a:moveTo>
                  <a:lnTo>
                    <a:pt x="759144" y="1104899"/>
                  </a:lnTo>
                  <a:lnTo>
                    <a:pt x="62270" y="1079499"/>
                  </a:lnTo>
                  <a:lnTo>
                    <a:pt x="411131" y="1079499"/>
                  </a:lnTo>
                  <a:lnTo>
                    <a:pt x="759568" y="1092199"/>
                  </a:lnTo>
                  <a:lnTo>
                    <a:pt x="787675" y="1092199"/>
                  </a:lnTo>
                  <a:lnTo>
                    <a:pt x="773883" y="1104899"/>
                  </a:lnTo>
                  <a:close/>
                </a:path>
                <a:path extrusionOk="0" h="3225800" w="3079750">
                  <a:moveTo>
                    <a:pt x="2477496" y="1574799"/>
                  </a:moveTo>
                  <a:lnTo>
                    <a:pt x="2456968" y="1574799"/>
                  </a:lnTo>
                  <a:lnTo>
                    <a:pt x="2468081" y="1562099"/>
                  </a:lnTo>
                  <a:lnTo>
                    <a:pt x="3043240" y="1168399"/>
                  </a:lnTo>
                  <a:lnTo>
                    <a:pt x="3054991" y="1155699"/>
                  </a:lnTo>
                  <a:lnTo>
                    <a:pt x="3060977" y="1142999"/>
                  </a:lnTo>
                  <a:lnTo>
                    <a:pt x="3062336" y="1130299"/>
                  </a:lnTo>
                  <a:lnTo>
                    <a:pt x="3060203" y="1117599"/>
                  </a:lnTo>
                  <a:lnTo>
                    <a:pt x="3055057" y="1104899"/>
                  </a:lnTo>
                  <a:lnTo>
                    <a:pt x="3046452" y="1092199"/>
                  </a:lnTo>
                  <a:lnTo>
                    <a:pt x="3034332" y="1092199"/>
                  </a:lnTo>
                  <a:lnTo>
                    <a:pt x="3018642" y="1079499"/>
                  </a:lnTo>
                  <a:lnTo>
                    <a:pt x="3053502" y="1079499"/>
                  </a:lnTo>
                  <a:lnTo>
                    <a:pt x="3067132" y="1092199"/>
                  </a:lnTo>
                  <a:lnTo>
                    <a:pt x="3076149" y="1104899"/>
                  </a:lnTo>
                  <a:lnTo>
                    <a:pt x="3079301" y="1130299"/>
                  </a:lnTo>
                  <a:lnTo>
                    <a:pt x="3076170" y="1142999"/>
                  </a:lnTo>
                  <a:lnTo>
                    <a:pt x="3067156" y="1168399"/>
                  </a:lnTo>
                  <a:lnTo>
                    <a:pt x="3052654" y="1181099"/>
                  </a:lnTo>
                  <a:lnTo>
                    <a:pt x="2477496" y="1574799"/>
                  </a:lnTo>
                  <a:close/>
                </a:path>
                <a:path extrusionOk="0" h="3225800" w="3079750">
                  <a:moveTo>
                    <a:pt x="62779" y="2146299"/>
                  </a:moveTo>
                  <a:lnTo>
                    <a:pt x="43039" y="2146299"/>
                  </a:lnTo>
                  <a:lnTo>
                    <a:pt x="25851" y="2133599"/>
                  </a:lnTo>
                  <a:lnTo>
                    <a:pt x="12241" y="2120899"/>
                  </a:lnTo>
                  <a:lnTo>
                    <a:pt x="3236" y="2108199"/>
                  </a:lnTo>
                  <a:lnTo>
                    <a:pt x="84" y="2082799"/>
                  </a:lnTo>
                  <a:lnTo>
                    <a:pt x="3215" y="2070099"/>
                  </a:lnTo>
                  <a:lnTo>
                    <a:pt x="12229" y="2057399"/>
                  </a:lnTo>
                  <a:lnTo>
                    <a:pt x="26731" y="2044699"/>
                  </a:lnTo>
                  <a:lnTo>
                    <a:pt x="601889" y="1650999"/>
                  </a:lnTo>
                  <a:lnTo>
                    <a:pt x="609988" y="1638299"/>
                  </a:lnTo>
                  <a:lnTo>
                    <a:pt x="615980" y="1625599"/>
                  </a:lnTo>
                  <a:lnTo>
                    <a:pt x="619697" y="1625599"/>
                  </a:lnTo>
                  <a:lnTo>
                    <a:pt x="620974" y="1612899"/>
                  </a:lnTo>
                  <a:lnTo>
                    <a:pt x="619697" y="1600199"/>
                  </a:lnTo>
                  <a:lnTo>
                    <a:pt x="615980" y="1587499"/>
                  </a:lnTo>
                  <a:lnTo>
                    <a:pt x="609988" y="1574799"/>
                  </a:lnTo>
                  <a:lnTo>
                    <a:pt x="630823" y="1574799"/>
                  </a:lnTo>
                  <a:lnTo>
                    <a:pt x="636044" y="1600199"/>
                  </a:lnTo>
                  <a:lnTo>
                    <a:pt x="637853" y="1612899"/>
                  </a:lnTo>
                  <a:lnTo>
                    <a:pt x="636044" y="1625599"/>
                  </a:lnTo>
                  <a:lnTo>
                    <a:pt x="630823" y="1638299"/>
                  </a:lnTo>
                  <a:lnTo>
                    <a:pt x="622502" y="1650999"/>
                  </a:lnTo>
                  <a:lnTo>
                    <a:pt x="611389" y="1663699"/>
                  </a:lnTo>
                  <a:lnTo>
                    <a:pt x="36231" y="2057399"/>
                  </a:lnTo>
                  <a:lnTo>
                    <a:pt x="24479" y="2070099"/>
                  </a:lnTo>
                  <a:lnTo>
                    <a:pt x="18493" y="2082799"/>
                  </a:lnTo>
                  <a:lnTo>
                    <a:pt x="17134" y="2095499"/>
                  </a:lnTo>
                  <a:lnTo>
                    <a:pt x="19267" y="2108199"/>
                  </a:lnTo>
                  <a:lnTo>
                    <a:pt x="24567" y="2108199"/>
                  </a:lnTo>
                  <a:lnTo>
                    <a:pt x="33485" y="2120899"/>
                  </a:lnTo>
                  <a:lnTo>
                    <a:pt x="46044" y="2133599"/>
                  </a:lnTo>
                  <a:lnTo>
                    <a:pt x="759653" y="2133599"/>
                  </a:lnTo>
                  <a:lnTo>
                    <a:pt x="62779" y="2146299"/>
                  </a:lnTo>
                  <a:close/>
                </a:path>
                <a:path extrusionOk="0" h="3225800" w="3079750">
                  <a:moveTo>
                    <a:pt x="3036263" y="2146299"/>
                  </a:moveTo>
                  <a:lnTo>
                    <a:pt x="3016606" y="2146299"/>
                  </a:lnTo>
                  <a:lnTo>
                    <a:pt x="2319732" y="2133599"/>
                  </a:lnTo>
                  <a:lnTo>
                    <a:pt x="3033414" y="2133599"/>
                  </a:lnTo>
                  <a:lnTo>
                    <a:pt x="3045954" y="2120899"/>
                  </a:lnTo>
                  <a:lnTo>
                    <a:pt x="3054868" y="2108199"/>
                  </a:lnTo>
                  <a:lnTo>
                    <a:pt x="3060203" y="2108199"/>
                  </a:lnTo>
                  <a:lnTo>
                    <a:pt x="3062336" y="2095499"/>
                  </a:lnTo>
                  <a:lnTo>
                    <a:pt x="3060977" y="2082799"/>
                  </a:lnTo>
                  <a:lnTo>
                    <a:pt x="3054991" y="2070099"/>
                  </a:lnTo>
                  <a:lnTo>
                    <a:pt x="3043240" y="2057399"/>
                  </a:lnTo>
                  <a:lnTo>
                    <a:pt x="2468081" y="1663699"/>
                  </a:lnTo>
                  <a:lnTo>
                    <a:pt x="2456968" y="1650999"/>
                  </a:lnTo>
                  <a:lnTo>
                    <a:pt x="2448647" y="1638299"/>
                  </a:lnTo>
                  <a:lnTo>
                    <a:pt x="2443426" y="1625599"/>
                  </a:lnTo>
                  <a:lnTo>
                    <a:pt x="2441617" y="1612899"/>
                  </a:lnTo>
                  <a:lnTo>
                    <a:pt x="2443426" y="1600199"/>
                  </a:lnTo>
                  <a:lnTo>
                    <a:pt x="2448647" y="1574799"/>
                  </a:lnTo>
                  <a:lnTo>
                    <a:pt x="2469397" y="1574799"/>
                  </a:lnTo>
                  <a:lnTo>
                    <a:pt x="2463405" y="1587499"/>
                  </a:lnTo>
                  <a:lnTo>
                    <a:pt x="2459688" y="1600199"/>
                  </a:lnTo>
                  <a:lnTo>
                    <a:pt x="2458411" y="1612899"/>
                  </a:lnTo>
                  <a:lnTo>
                    <a:pt x="2459688" y="1625599"/>
                  </a:lnTo>
                  <a:lnTo>
                    <a:pt x="2463405" y="1625599"/>
                  </a:lnTo>
                  <a:lnTo>
                    <a:pt x="2469397" y="1638299"/>
                  </a:lnTo>
                  <a:lnTo>
                    <a:pt x="2477496" y="1650999"/>
                  </a:lnTo>
                  <a:lnTo>
                    <a:pt x="3052654" y="2044699"/>
                  </a:lnTo>
                  <a:lnTo>
                    <a:pt x="3067156" y="2057399"/>
                  </a:lnTo>
                  <a:lnTo>
                    <a:pt x="3076170" y="2070099"/>
                  </a:lnTo>
                  <a:lnTo>
                    <a:pt x="3079301" y="2082799"/>
                  </a:lnTo>
                  <a:lnTo>
                    <a:pt x="3076149" y="2108199"/>
                  </a:lnTo>
                  <a:lnTo>
                    <a:pt x="3067084" y="2120899"/>
                  </a:lnTo>
                  <a:lnTo>
                    <a:pt x="3053439" y="2133599"/>
                  </a:lnTo>
                  <a:lnTo>
                    <a:pt x="3036263" y="2146299"/>
                  </a:lnTo>
                  <a:close/>
                </a:path>
                <a:path extrusionOk="0" h="3225800" w="3079750">
                  <a:moveTo>
                    <a:pt x="799925" y="2133599"/>
                  </a:moveTo>
                  <a:lnTo>
                    <a:pt x="62270" y="2133599"/>
                  </a:lnTo>
                  <a:lnTo>
                    <a:pt x="759144" y="2108199"/>
                  </a:lnTo>
                  <a:lnTo>
                    <a:pt x="773883" y="2120899"/>
                  </a:lnTo>
                  <a:lnTo>
                    <a:pt x="787675" y="2120899"/>
                  </a:lnTo>
                  <a:lnTo>
                    <a:pt x="799925" y="2133599"/>
                  </a:lnTo>
                  <a:close/>
                </a:path>
                <a:path extrusionOk="0" h="3225800" w="3079750">
                  <a:moveTo>
                    <a:pt x="3017200" y="2133599"/>
                  </a:moveTo>
                  <a:lnTo>
                    <a:pt x="2279533" y="2133599"/>
                  </a:lnTo>
                  <a:lnTo>
                    <a:pt x="2291763" y="2120899"/>
                  </a:lnTo>
                  <a:lnTo>
                    <a:pt x="2305551" y="2120899"/>
                  </a:lnTo>
                  <a:lnTo>
                    <a:pt x="2320326" y="2108199"/>
                  </a:lnTo>
                  <a:lnTo>
                    <a:pt x="3017200" y="2133599"/>
                  </a:lnTo>
                  <a:close/>
                </a:path>
                <a:path extrusionOk="0" h="3225800" w="3079750">
                  <a:moveTo>
                    <a:pt x="662959" y="2920999"/>
                  </a:moveTo>
                  <a:lnTo>
                    <a:pt x="590100" y="2920999"/>
                  </a:lnTo>
                  <a:lnTo>
                    <a:pt x="575975" y="2908299"/>
                  </a:lnTo>
                  <a:lnTo>
                    <a:pt x="567432" y="2882899"/>
                  </a:lnTo>
                  <a:lnTo>
                    <a:pt x="564837" y="2870199"/>
                  </a:lnTo>
                  <a:lnTo>
                    <a:pt x="568556" y="2844799"/>
                  </a:lnTo>
                  <a:lnTo>
                    <a:pt x="802232" y="2184399"/>
                  </a:lnTo>
                  <a:lnTo>
                    <a:pt x="804610" y="2184399"/>
                  </a:lnTo>
                  <a:lnTo>
                    <a:pt x="804395" y="2171699"/>
                  </a:lnTo>
                  <a:lnTo>
                    <a:pt x="801636" y="2158999"/>
                  </a:lnTo>
                  <a:lnTo>
                    <a:pt x="796380" y="2146299"/>
                  </a:lnTo>
                  <a:lnTo>
                    <a:pt x="789079" y="2146299"/>
                  </a:lnTo>
                  <a:lnTo>
                    <a:pt x="780338" y="2133599"/>
                  </a:lnTo>
                  <a:lnTo>
                    <a:pt x="810036" y="2133599"/>
                  </a:lnTo>
                  <a:lnTo>
                    <a:pt x="817224" y="2146299"/>
                  </a:lnTo>
                  <a:lnTo>
                    <a:pt x="821041" y="2171699"/>
                  </a:lnTo>
                  <a:lnTo>
                    <a:pt x="821391" y="2184399"/>
                  </a:lnTo>
                  <a:lnTo>
                    <a:pt x="818178" y="2197099"/>
                  </a:lnTo>
                  <a:lnTo>
                    <a:pt x="584502" y="2857499"/>
                  </a:lnTo>
                  <a:lnTo>
                    <a:pt x="581774" y="2870199"/>
                  </a:lnTo>
                  <a:lnTo>
                    <a:pt x="584629" y="2882899"/>
                  </a:lnTo>
                  <a:lnTo>
                    <a:pt x="591300" y="2895599"/>
                  </a:lnTo>
                  <a:lnTo>
                    <a:pt x="600024" y="2908299"/>
                  </a:lnTo>
                  <a:lnTo>
                    <a:pt x="679207" y="2908299"/>
                  </a:lnTo>
                  <a:lnTo>
                    <a:pt x="662959" y="2920999"/>
                  </a:lnTo>
                  <a:close/>
                </a:path>
                <a:path extrusionOk="0" h="3225800" w="3079750">
                  <a:moveTo>
                    <a:pt x="2503363" y="2908299"/>
                  </a:moveTo>
                  <a:lnTo>
                    <a:pt x="2479447" y="2908299"/>
                  </a:lnTo>
                  <a:lnTo>
                    <a:pt x="2488170" y="2895599"/>
                  </a:lnTo>
                  <a:lnTo>
                    <a:pt x="2494841" y="2882899"/>
                  </a:lnTo>
                  <a:lnTo>
                    <a:pt x="2497696" y="2870199"/>
                  </a:lnTo>
                  <a:lnTo>
                    <a:pt x="2494968" y="2857499"/>
                  </a:lnTo>
                  <a:lnTo>
                    <a:pt x="2261292" y="2197099"/>
                  </a:lnTo>
                  <a:lnTo>
                    <a:pt x="2258067" y="2184399"/>
                  </a:lnTo>
                  <a:lnTo>
                    <a:pt x="2258397" y="2171699"/>
                  </a:lnTo>
                  <a:lnTo>
                    <a:pt x="2262210" y="2146299"/>
                  </a:lnTo>
                  <a:lnTo>
                    <a:pt x="2269434" y="2133599"/>
                  </a:lnTo>
                  <a:lnTo>
                    <a:pt x="2299047" y="2133599"/>
                  </a:lnTo>
                  <a:lnTo>
                    <a:pt x="2290306" y="2146299"/>
                  </a:lnTo>
                  <a:lnTo>
                    <a:pt x="2283005" y="2146299"/>
                  </a:lnTo>
                  <a:lnTo>
                    <a:pt x="2277749" y="2158999"/>
                  </a:lnTo>
                  <a:lnTo>
                    <a:pt x="2274990" y="2171699"/>
                  </a:lnTo>
                  <a:lnTo>
                    <a:pt x="2274775" y="2184399"/>
                  </a:lnTo>
                  <a:lnTo>
                    <a:pt x="2277153" y="2184399"/>
                  </a:lnTo>
                  <a:lnTo>
                    <a:pt x="2510829" y="2844799"/>
                  </a:lnTo>
                  <a:lnTo>
                    <a:pt x="2514501" y="2870199"/>
                  </a:lnTo>
                  <a:lnTo>
                    <a:pt x="2511890" y="2882899"/>
                  </a:lnTo>
                  <a:lnTo>
                    <a:pt x="2503363" y="2908299"/>
                  </a:lnTo>
                  <a:close/>
                </a:path>
                <a:path extrusionOk="0" h="3225800" w="3079750">
                  <a:moveTo>
                    <a:pt x="1274460" y="2476499"/>
                  </a:moveTo>
                  <a:lnTo>
                    <a:pt x="1213515" y="2476499"/>
                  </a:lnTo>
                  <a:lnTo>
                    <a:pt x="1222660" y="2463799"/>
                  </a:lnTo>
                  <a:lnTo>
                    <a:pt x="1261019" y="2463799"/>
                  </a:lnTo>
                  <a:lnTo>
                    <a:pt x="1274460" y="2476499"/>
                  </a:lnTo>
                  <a:close/>
                </a:path>
                <a:path extrusionOk="0" h="3225800" w="3079750">
                  <a:moveTo>
                    <a:pt x="2489285" y="2920999"/>
                  </a:moveTo>
                  <a:lnTo>
                    <a:pt x="2416426" y="2920999"/>
                  </a:lnTo>
                  <a:lnTo>
                    <a:pt x="1863998" y="2489199"/>
                  </a:lnTo>
                  <a:lnTo>
                    <a:pt x="1854756" y="2489199"/>
                  </a:lnTo>
                  <a:lnTo>
                    <a:pt x="1844702" y="2476499"/>
                  </a:lnTo>
                  <a:lnTo>
                    <a:pt x="1805023" y="2476499"/>
                  </a:lnTo>
                  <a:lnTo>
                    <a:pt x="1818451" y="2463799"/>
                  </a:lnTo>
                  <a:lnTo>
                    <a:pt x="1861641" y="2463799"/>
                  </a:lnTo>
                  <a:lnTo>
                    <a:pt x="1874431" y="2476499"/>
                  </a:lnTo>
                  <a:lnTo>
                    <a:pt x="2426859" y="2895599"/>
                  </a:lnTo>
                  <a:lnTo>
                    <a:pt x="2441433" y="2908299"/>
                  </a:lnTo>
                  <a:lnTo>
                    <a:pt x="2503363" y="2908299"/>
                  </a:lnTo>
                  <a:lnTo>
                    <a:pt x="2489285" y="2920999"/>
                  </a:lnTo>
                  <a:close/>
                </a:path>
                <a:path extrusionOk="0" h="3225800" w="3079750">
                  <a:moveTo>
                    <a:pt x="679207" y="2908299"/>
                  </a:moveTo>
                  <a:lnTo>
                    <a:pt x="637989" y="2908299"/>
                  </a:lnTo>
                  <a:lnTo>
                    <a:pt x="652611" y="2895599"/>
                  </a:lnTo>
                  <a:lnTo>
                    <a:pt x="1205039" y="2476499"/>
                  </a:lnTo>
                  <a:lnTo>
                    <a:pt x="1234715" y="2476499"/>
                  </a:lnTo>
                  <a:lnTo>
                    <a:pt x="1224665" y="2489199"/>
                  </a:lnTo>
                  <a:lnTo>
                    <a:pt x="1215387" y="2489199"/>
                  </a:lnTo>
                  <a:lnTo>
                    <a:pt x="679207" y="2908299"/>
                  </a:lnTo>
                  <a:close/>
                </a:path>
                <a:path extrusionOk="0" h="3225800" w="3079750">
                  <a:moveTo>
                    <a:pt x="1559421" y="3225799"/>
                  </a:moveTo>
                  <a:lnTo>
                    <a:pt x="1520049" y="3225799"/>
                  </a:lnTo>
                  <a:lnTo>
                    <a:pt x="1503114" y="3213099"/>
                  </a:lnTo>
                  <a:lnTo>
                    <a:pt x="1489901" y="3200399"/>
                  </a:lnTo>
                  <a:lnTo>
                    <a:pt x="1481379" y="3174999"/>
                  </a:lnTo>
                  <a:lnTo>
                    <a:pt x="1284344" y="2514599"/>
                  </a:lnTo>
                  <a:lnTo>
                    <a:pt x="1280093" y="2501899"/>
                  </a:lnTo>
                  <a:lnTo>
                    <a:pt x="1273742" y="2489199"/>
                  </a:lnTo>
                  <a:lnTo>
                    <a:pt x="1255760" y="2489199"/>
                  </a:lnTo>
                  <a:lnTo>
                    <a:pt x="1245194" y="2476499"/>
                  </a:lnTo>
                  <a:lnTo>
                    <a:pt x="1285850" y="2476499"/>
                  </a:lnTo>
                  <a:lnTo>
                    <a:pt x="1294727" y="2489199"/>
                  </a:lnTo>
                  <a:lnTo>
                    <a:pt x="1300630" y="2501899"/>
                  </a:lnTo>
                  <a:lnTo>
                    <a:pt x="1497665" y="3174999"/>
                  </a:lnTo>
                  <a:lnTo>
                    <a:pt x="1505013" y="3187699"/>
                  </a:lnTo>
                  <a:lnTo>
                    <a:pt x="1515614" y="3200399"/>
                  </a:lnTo>
                  <a:lnTo>
                    <a:pt x="1527758" y="3200399"/>
                  </a:lnTo>
                  <a:lnTo>
                    <a:pt x="1539735" y="3213099"/>
                  </a:lnTo>
                  <a:lnTo>
                    <a:pt x="1576356" y="3213099"/>
                  </a:lnTo>
                  <a:lnTo>
                    <a:pt x="1559421" y="3225799"/>
                  </a:lnTo>
                  <a:close/>
                </a:path>
                <a:path extrusionOk="0" h="3225800" w="3079750">
                  <a:moveTo>
                    <a:pt x="1576356" y="3213099"/>
                  </a:moveTo>
                  <a:lnTo>
                    <a:pt x="1539735" y="3213099"/>
                  </a:lnTo>
                  <a:lnTo>
                    <a:pt x="1551725" y="3200399"/>
                  </a:lnTo>
                  <a:lnTo>
                    <a:pt x="1563898" y="3200399"/>
                  </a:lnTo>
                  <a:lnTo>
                    <a:pt x="1574528" y="3187699"/>
                  </a:lnTo>
                  <a:lnTo>
                    <a:pt x="1581890" y="3174999"/>
                  </a:lnTo>
                  <a:lnTo>
                    <a:pt x="1778925" y="2501899"/>
                  </a:lnTo>
                  <a:lnTo>
                    <a:pt x="1784815" y="2489199"/>
                  </a:lnTo>
                  <a:lnTo>
                    <a:pt x="1793662" y="2476499"/>
                  </a:lnTo>
                  <a:lnTo>
                    <a:pt x="1834203" y="2476499"/>
                  </a:lnTo>
                  <a:lnTo>
                    <a:pt x="1823625" y="2489199"/>
                  </a:lnTo>
                  <a:lnTo>
                    <a:pt x="1805685" y="2489199"/>
                  </a:lnTo>
                  <a:lnTo>
                    <a:pt x="1799364" y="2501899"/>
                  </a:lnTo>
                  <a:lnTo>
                    <a:pt x="1795125" y="2514599"/>
                  </a:lnTo>
                  <a:lnTo>
                    <a:pt x="1598090" y="3187699"/>
                  </a:lnTo>
                  <a:lnTo>
                    <a:pt x="1589569" y="3200399"/>
                  </a:lnTo>
                  <a:lnTo>
                    <a:pt x="1576356" y="3213099"/>
                  </a:lnTo>
                  <a:close/>
                </a:path>
                <a:path extrusionOk="0" h="3225800" w="3079750">
                  <a:moveTo>
                    <a:pt x="626689" y="2933699"/>
                  </a:moveTo>
                  <a:lnTo>
                    <a:pt x="607818" y="2920999"/>
                  </a:lnTo>
                  <a:lnTo>
                    <a:pt x="645480" y="2920999"/>
                  </a:lnTo>
                  <a:lnTo>
                    <a:pt x="626689" y="2933699"/>
                  </a:lnTo>
                  <a:close/>
                </a:path>
                <a:path extrusionOk="0" h="3225800" w="3079750">
                  <a:moveTo>
                    <a:pt x="2452665" y="2933699"/>
                  </a:moveTo>
                  <a:lnTo>
                    <a:pt x="2433893" y="2920999"/>
                  </a:lnTo>
                  <a:lnTo>
                    <a:pt x="2471532" y="2920999"/>
                  </a:lnTo>
                  <a:lnTo>
                    <a:pt x="2452665" y="2933699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0"/>
          <p:cNvSpPr/>
          <p:nvPr/>
        </p:nvSpPr>
        <p:spPr>
          <a:xfrm>
            <a:off x="12778574" y="9475675"/>
            <a:ext cx="1489710" cy="811530"/>
          </a:xfrm>
          <a:custGeom>
            <a:rect b="b" l="l" r="r" t="t"/>
            <a:pathLst>
              <a:path extrusionOk="0" h="811529" w="1489709">
                <a:moveTo>
                  <a:pt x="758786" y="811325"/>
                </a:moveTo>
                <a:lnTo>
                  <a:pt x="744070" y="0"/>
                </a:lnTo>
                <a:lnTo>
                  <a:pt x="792233" y="678"/>
                </a:lnTo>
                <a:lnTo>
                  <a:pt x="839620" y="4409"/>
                </a:lnTo>
                <a:lnTo>
                  <a:pt x="886131" y="11100"/>
                </a:lnTo>
                <a:lnTo>
                  <a:pt x="931670" y="20656"/>
                </a:lnTo>
                <a:lnTo>
                  <a:pt x="976138" y="32983"/>
                </a:lnTo>
                <a:lnTo>
                  <a:pt x="1019437" y="47985"/>
                </a:lnTo>
                <a:lnTo>
                  <a:pt x="1061468" y="65570"/>
                </a:lnTo>
                <a:lnTo>
                  <a:pt x="1102133" y="85642"/>
                </a:lnTo>
                <a:lnTo>
                  <a:pt x="1141335" y="108107"/>
                </a:lnTo>
                <a:lnTo>
                  <a:pt x="1178974" y="132871"/>
                </a:lnTo>
                <a:lnTo>
                  <a:pt x="1214954" y="159840"/>
                </a:lnTo>
                <a:lnTo>
                  <a:pt x="1249175" y="188919"/>
                </a:lnTo>
                <a:lnTo>
                  <a:pt x="1281539" y="220014"/>
                </a:lnTo>
                <a:lnTo>
                  <a:pt x="1311949" y="253031"/>
                </a:lnTo>
                <a:lnTo>
                  <a:pt x="1340305" y="287874"/>
                </a:lnTo>
                <a:lnTo>
                  <a:pt x="1366511" y="324451"/>
                </a:lnTo>
                <a:lnTo>
                  <a:pt x="1390467" y="362666"/>
                </a:lnTo>
                <a:lnTo>
                  <a:pt x="1412076" y="402425"/>
                </a:lnTo>
                <a:lnTo>
                  <a:pt x="1431239" y="443634"/>
                </a:lnTo>
                <a:lnTo>
                  <a:pt x="1447858" y="486199"/>
                </a:lnTo>
                <a:lnTo>
                  <a:pt x="1461835" y="530025"/>
                </a:lnTo>
                <a:lnTo>
                  <a:pt x="1473072" y="575018"/>
                </a:lnTo>
                <a:lnTo>
                  <a:pt x="1481470" y="621083"/>
                </a:lnTo>
                <a:lnTo>
                  <a:pt x="1486932" y="668127"/>
                </a:lnTo>
                <a:lnTo>
                  <a:pt x="1489360" y="716055"/>
                </a:lnTo>
                <a:lnTo>
                  <a:pt x="1488671" y="764039"/>
                </a:lnTo>
                <a:lnTo>
                  <a:pt x="1484920" y="811311"/>
                </a:lnTo>
                <a:lnTo>
                  <a:pt x="1477358" y="811325"/>
                </a:lnTo>
                <a:lnTo>
                  <a:pt x="758786" y="811325"/>
                </a:lnTo>
                <a:close/>
              </a:path>
              <a:path extrusionOk="0" h="811529" w="1489709">
                <a:moveTo>
                  <a:pt x="14510" y="811324"/>
                </a:moveTo>
                <a:lnTo>
                  <a:pt x="0" y="11341"/>
                </a:lnTo>
                <a:lnTo>
                  <a:pt x="736" y="9652"/>
                </a:lnTo>
                <a:lnTo>
                  <a:pt x="3615" y="6678"/>
                </a:lnTo>
                <a:lnTo>
                  <a:pt x="5372" y="5916"/>
                </a:lnTo>
                <a:lnTo>
                  <a:pt x="7445" y="5878"/>
                </a:lnTo>
                <a:lnTo>
                  <a:pt x="55250" y="6532"/>
                </a:lnTo>
                <a:lnTo>
                  <a:pt x="102309" y="10179"/>
                </a:lnTo>
                <a:lnTo>
                  <a:pt x="148527" y="16728"/>
                </a:lnTo>
                <a:lnTo>
                  <a:pt x="193807" y="26087"/>
                </a:lnTo>
                <a:lnTo>
                  <a:pt x="238056" y="38166"/>
                </a:lnTo>
                <a:lnTo>
                  <a:pt x="281177" y="52871"/>
                </a:lnTo>
                <a:lnTo>
                  <a:pt x="323075" y="70112"/>
                </a:lnTo>
                <a:lnTo>
                  <a:pt x="363656" y="89798"/>
                </a:lnTo>
                <a:lnTo>
                  <a:pt x="402825" y="111837"/>
                </a:lnTo>
                <a:lnTo>
                  <a:pt x="440485" y="136136"/>
                </a:lnTo>
                <a:lnTo>
                  <a:pt x="476542" y="162606"/>
                </a:lnTo>
                <a:lnTo>
                  <a:pt x="510901" y="191154"/>
                </a:lnTo>
                <a:lnTo>
                  <a:pt x="543466" y="221689"/>
                </a:lnTo>
                <a:lnTo>
                  <a:pt x="574143" y="254119"/>
                </a:lnTo>
                <a:lnTo>
                  <a:pt x="602835" y="288353"/>
                </a:lnTo>
                <a:lnTo>
                  <a:pt x="629449" y="324299"/>
                </a:lnTo>
                <a:lnTo>
                  <a:pt x="653888" y="361866"/>
                </a:lnTo>
                <a:lnTo>
                  <a:pt x="676058" y="400963"/>
                </a:lnTo>
                <a:lnTo>
                  <a:pt x="695863" y="441497"/>
                </a:lnTo>
                <a:lnTo>
                  <a:pt x="713208" y="483378"/>
                </a:lnTo>
                <a:lnTo>
                  <a:pt x="727999" y="526513"/>
                </a:lnTo>
                <a:lnTo>
                  <a:pt x="740139" y="570812"/>
                </a:lnTo>
                <a:lnTo>
                  <a:pt x="749533" y="616183"/>
                </a:lnTo>
                <a:lnTo>
                  <a:pt x="756087" y="662534"/>
                </a:lnTo>
                <a:lnTo>
                  <a:pt x="758511" y="796133"/>
                </a:lnTo>
                <a:lnTo>
                  <a:pt x="756922" y="811325"/>
                </a:lnTo>
                <a:lnTo>
                  <a:pt x="753073" y="811325"/>
                </a:lnTo>
                <a:lnTo>
                  <a:pt x="746844" y="811325"/>
                </a:lnTo>
                <a:lnTo>
                  <a:pt x="745361" y="729550"/>
                </a:lnTo>
                <a:lnTo>
                  <a:pt x="742982" y="682478"/>
                </a:lnTo>
                <a:lnTo>
                  <a:pt x="737630" y="636257"/>
                </a:lnTo>
                <a:lnTo>
                  <a:pt x="729402" y="590982"/>
                </a:lnTo>
                <a:lnTo>
                  <a:pt x="718393" y="546743"/>
                </a:lnTo>
                <a:lnTo>
                  <a:pt x="704701" y="503632"/>
                </a:lnTo>
                <a:lnTo>
                  <a:pt x="688420" y="461744"/>
                </a:lnTo>
                <a:lnTo>
                  <a:pt x="669648" y="421168"/>
                </a:lnTo>
                <a:lnTo>
                  <a:pt x="648480" y="381999"/>
                </a:lnTo>
                <a:lnTo>
                  <a:pt x="625012" y="344328"/>
                </a:lnTo>
                <a:lnTo>
                  <a:pt x="599341" y="308248"/>
                </a:lnTo>
                <a:lnTo>
                  <a:pt x="571562" y="273850"/>
                </a:lnTo>
                <a:lnTo>
                  <a:pt x="541772" y="241228"/>
                </a:lnTo>
                <a:lnTo>
                  <a:pt x="510067" y="210474"/>
                </a:lnTo>
                <a:lnTo>
                  <a:pt x="476544" y="181679"/>
                </a:lnTo>
                <a:lnTo>
                  <a:pt x="441297" y="154937"/>
                </a:lnTo>
                <a:lnTo>
                  <a:pt x="404424" y="130339"/>
                </a:lnTo>
                <a:lnTo>
                  <a:pt x="366020" y="107978"/>
                </a:lnTo>
                <a:lnTo>
                  <a:pt x="326182" y="87947"/>
                </a:lnTo>
                <a:lnTo>
                  <a:pt x="285005" y="70337"/>
                </a:lnTo>
                <a:lnTo>
                  <a:pt x="242586" y="55241"/>
                </a:lnTo>
                <a:lnTo>
                  <a:pt x="199022" y="42752"/>
                </a:lnTo>
                <a:lnTo>
                  <a:pt x="154407" y="32961"/>
                </a:lnTo>
                <a:lnTo>
                  <a:pt x="108838" y="25961"/>
                </a:lnTo>
                <a:lnTo>
                  <a:pt x="62412" y="21844"/>
                </a:lnTo>
                <a:lnTo>
                  <a:pt x="15225" y="20703"/>
                </a:lnTo>
                <a:lnTo>
                  <a:pt x="29565" y="811324"/>
                </a:lnTo>
                <a:lnTo>
                  <a:pt x="22055" y="811324"/>
                </a:lnTo>
                <a:lnTo>
                  <a:pt x="15277" y="811324"/>
                </a:lnTo>
                <a:lnTo>
                  <a:pt x="14510" y="811324"/>
                </a:lnTo>
                <a:close/>
              </a:path>
              <a:path extrusionOk="0" h="811529" w="1489709">
                <a:moveTo>
                  <a:pt x="741947" y="811325"/>
                </a:moveTo>
                <a:lnTo>
                  <a:pt x="744690" y="776677"/>
                </a:lnTo>
                <a:lnTo>
                  <a:pt x="745361" y="729550"/>
                </a:lnTo>
                <a:lnTo>
                  <a:pt x="746844" y="811325"/>
                </a:lnTo>
                <a:lnTo>
                  <a:pt x="741947" y="8113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5751472" y="7109336"/>
            <a:ext cx="67851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4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latin typeface="Lucida Sans"/>
                <a:ea typeface="Lucida Sans"/>
                <a:cs typeface="Lucida Sans"/>
                <a:sym typeface="Lucida Sans"/>
              </a:rPr>
              <a:t>Paradigma Imperativo vs. Orientado a Objetos</a:t>
            </a:r>
            <a:r>
              <a:rPr lang="en-US" sz="1900">
                <a:latin typeface="Lucida Sans"/>
                <a:ea typeface="Lucida Sans"/>
                <a:cs typeface="Lucida Sans"/>
                <a:sym typeface="Lucida Sans"/>
              </a:rPr>
              <a:t>: Comparação</a:t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5080" rtl="0" algn="ctr">
              <a:lnSpc>
                <a:spcPct val="14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5080" rtl="0" algn="ctr">
              <a:lnSpc>
                <a:spcPct val="14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16" name="Google Shape;116;p10"/>
          <p:cNvGrpSpPr/>
          <p:nvPr/>
        </p:nvGrpSpPr>
        <p:grpSpPr>
          <a:xfrm>
            <a:off x="14212492" y="5742465"/>
            <a:ext cx="3079750" cy="3225800"/>
            <a:chOff x="14212492" y="5742465"/>
            <a:chExt cx="3079750" cy="3225800"/>
          </a:xfrm>
        </p:grpSpPr>
        <p:sp>
          <p:nvSpPr>
            <p:cNvPr id="117" name="Google Shape;117;p10"/>
            <p:cNvSpPr/>
            <p:nvPr/>
          </p:nvSpPr>
          <p:spPr>
            <a:xfrm>
              <a:off x="14223213" y="5750926"/>
              <a:ext cx="3058159" cy="3214370"/>
            </a:xfrm>
            <a:custGeom>
              <a:rect b="b" l="l" r="r" t="t"/>
              <a:pathLst>
                <a:path extrusionOk="0" h="3214370" w="3058159">
                  <a:moveTo>
                    <a:pt x="1528971" y="3214264"/>
                  </a:moveTo>
                  <a:lnTo>
                    <a:pt x="1498571" y="3204865"/>
                  </a:lnTo>
                  <a:lnTo>
                    <a:pt x="1478716" y="3176668"/>
                  </a:lnTo>
                  <a:lnTo>
                    <a:pt x="1281681" y="2507954"/>
                  </a:lnTo>
                  <a:lnTo>
                    <a:pt x="1268540" y="2485732"/>
                  </a:lnTo>
                  <a:lnTo>
                    <a:pt x="1247615" y="2472934"/>
                  </a:lnTo>
                  <a:lnTo>
                    <a:pt x="1223175" y="2470966"/>
                  </a:lnTo>
                  <a:lnTo>
                    <a:pt x="1199491" y="2481236"/>
                  </a:lnTo>
                  <a:lnTo>
                    <a:pt x="647064" y="2906434"/>
                  </a:lnTo>
                  <a:lnTo>
                    <a:pt x="614435" y="2917583"/>
                  </a:lnTo>
                  <a:lnTo>
                    <a:pt x="584319" y="2907325"/>
                  </a:lnTo>
                  <a:lnTo>
                    <a:pt x="565240" y="2881863"/>
                  </a:lnTo>
                  <a:lnTo>
                    <a:pt x="565722" y="2847400"/>
                  </a:lnTo>
                  <a:lnTo>
                    <a:pt x="799399" y="2190560"/>
                  </a:lnTo>
                  <a:lnTo>
                    <a:pt x="801826" y="2164862"/>
                  </a:lnTo>
                  <a:lnTo>
                    <a:pt x="792412" y="2142224"/>
                  </a:lnTo>
                  <a:lnTo>
                    <a:pt x="773790" y="2126282"/>
                  </a:lnTo>
                  <a:lnTo>
                    <a:pt x="748592" y="2120669"/>
                  </a:lnTo>
                  <a:lnTo>
                    <a:pt x="51718" y="2139923"/>
                  </a:lnTo>
                  <a:lnTo>
                    <a:pt x="18766" y="2129746"/>
                  </a:lnTo>
                  <a:lnTo>
                    <a:pt x="445" y="2103737"/>
                  </a:lnTo>
                  <a:lnTo>
                    <a:pt x="0" y="2071924"/>
                  </a:lnTo>
                  <a:lnTo>
                    <a:pt x="20674" y="2044332"/>
                  </a:lnTo>
                  <a:lnTo>
                    <a:pt x="595833" y="1650347"/>
                  </a:lnTo>
                  <a:lnTo>
                    <a:pt x="612913" y="1630998"/>
                  </a:lnTo>
                  <a:lnTo>
                    <a:pt x="618607" y="1607132"/>
                  </a:lnTo>
                  <a:lnTo>
                    <a:pt x="612913" y="1583266"/>
                  </a:lnTo>
                  <a:lnTo>
                    <a:pt x="595833" y="1563916"/>
                  </a:lnTo>
                  <a:lnTo>
                    <a:pt x="20674" y="1169931"/>
                  </a:lnTo>
                  <a:lnTo>
                    <a:pt x="11" y="1142340"/>
                  </a:lnTo>
                  <a:lnTo>
                    <a:pt x="477" y="1110526"/>
                  </a:lnTo>
                  <a:lnTo>
                    <a:pt x="18802" y="1084517"/>
                  </a:lnTo>
                  <a:lnTo>
                    <a:pt x="51718" y="1074340"/>
                  </a:lnTo>
                  <a:lnTo>
                    <a:pt x="748592" y="1093594"/>
                  </a:lnTo>
                  <a:lnTo>
                    <a:pt x="773790" y="1087981"/>
                  </a:lnTo>
                  <a:lnTo>
                    <a:pt x="792412" y="1072039"/>
                  </a:lnTo>
                  <a:lnTo>
                    <a:pt x="801826" y="1049402"/>
                  </a:lnTo>
                  <a:lnTo>
                    <a:pt x="799399" y="1023703"/>
                  </a:lnTo>
                  <a:lnTo>
                    <a:pt x="565722" y="366864"/>
                  </a:lnTo>
                  <a:lnTo>
                    <a:pt x="565240" y="332400"/>
                  </a:lnTo>
                  <a:lnTo>
                    <a:pt x="584319" y="306939"/>
                  </a:lnTo>
                  <a:lnTo>
                    <a:pt x="614435" y="296681"/>
                  </a:lnTo>
                  <a:lnTo>
                    <a:pt x="647064" y="307829"/>
                  </a:lnTo>
                  <a:lnTo>
                    <a:pt x="1199491" y="733028"/>
                  </a:lnTo>
                  <a:lnTo>
                    <a:pt x="1223175" y="743298"/>
                  </a:lnTo>
                  <a:lnTo>
                    <a:pt x="1247615" y="741330"/>
                  </a:lnTo>
                  <a:lnTo>
                    <a:pt x="1268540" y="728531"/>
                  </a:lnTo>
                  <a:lnTo>
                    <a:pt x="1281681" y="706310"/>
                  </a:lnTo>
                  <a:lnTo>
                    <a:pt x="1478716" y="37596"/>
                  </a:lnTo>
                  <a:lnTo>
                    <a:pt x="1498571" y="9399"/>
                  </a:lnTo>
                  <a:lnTo>
                    <a:pt x="1528971" y="0"/>
                  </a:lnTo>
                  <a:lnTo>
                    <a:pt x="1559371" y="9399"/>
                  </a:lnTo>
                  <a:lnTo>
                    <a:pt x="1579226" y="37596"/>
                  </a:lnTo>
                  <a:lnTo>
                    <a:pt x="1776261" y="706310"/>
                  </a:lnTo>
                  <a:lnTo>
                    <a:pt x="1789402" y="728531"/>
                  </a:lnTo>
                  <a:lnTo>
                    <a:pt x="1810327" y="741330"/>
                  </a:lnTo>
                  <a:lnTo>
                    <a:pt x="1834767" y="743298"/>
                  </a:lnTo>
                  <a:lnTo>
                    <a:pt x="1858451" y="733028"/>
                  </a:lnTo>
                  <a:lnTo>
                    <a:pt x="2410878" y="307829"/>
                  </a:lnTo>
                  <a:lnTo>
                    <a:pt x="2443507" y="296681"/>
                  </a:lnTo>
                  <a:lnTo>
                    <a:pt x="2473623" y="306939"/>
                  </a:lnTo>
                  <a:lnTo>
                    <a:pt x="2492702" y="332400"/>
                  </a:lnTo>
                  <a:lnTo>
                    <a:pt x="2492220" y="366864"/>
                  </a:lnTo>
                  <a:lnTo>
                    <a:pt x="2258543" y="1023703"/>
                  </a:lnTo>
                  <a:lnTo>
                    <a:pt x="2256116" y="1049402"/>
                  </a:lnTo>
                  <a:lnTo>
                    <a:pt x="2265530" y="1072040"/>
                  </a:lnTo>
                  <a:lnTo>
                    <a:pt x="2284152" y="1087982"/>
                  </a:lnTo>
                  <a:lnTo>
                    <a:pt x="2309350" y="1093594"/>
                  </a:lnTo>
                  <a:lnTo>
                    <a:pt x="3006224" y="1074340"/>
                  </a:lnTo>
                  <a:lnTo>
                    <a:pt x="3039176" y="1084517"/>
                  </a:lnTo>
                  <a:lnTo>
                    <a:pt x="3057497" y="1110526"/>
                  </a:lnTo>
                  <a:lnTo>
                    <a:pt x="3057942" y="1142340"/>
                  </a:lnTo>
                  <a:lnTo>
                    <a:pt x="3037268" y="1169931"/>
                  </a:lnTo>
                  <a:lnTo>
                    <a:pt x="2462109" y="1563916"/>
                  </a:lnTo>
                  <a:lnTo>
                    <a:pt x="2445029" y="1583266"/>
                  </a:lnTo>
                  <a:lnTo>
                    <a:pt x="2439335" y="1607132"/>
                  </a:lnTo>
                  <a:lnTo>
                    <a:pt x="2445029" y="1630998"/>
                  </a:lnTo>
                  <a:lnTo>
                    <a:pt x="2462109" y="1650347"/>
                  </a:lnTo>
                  <a:lnTo>
                    <a:pt x="3037268" y="2044332"/>
                  </a:lnTo>
                  <a:lnTo>
                    <a:pt x="3057930" y="2071924"/>
                  </a:lnTo>
                  <a:lnTo>
                    <a:pt x="3057465" y="2103737"/>
                  </a:lnTo>
                  <a:lnTo>
                    <a:pt x="3039140" y="2129746"/>
                  </a:lnTo>
                  <a:lnTo>
                    <a:pt x="3006224" y="2139923"/>
                  </a:lnTo>
                  <a:lnTo>
                    <a:pt x="2309350" y="2120669"/>
                  </a:lnTo>
                  <a:lnTo>
                    <a:pt x="2284152" y="2126282"/>
                  </a:lnTo>
                  <a:lnTo>
                    <a:pt x="2265530" y="2142224"/>
                  </a:lnTo>
                  <a:lnTo>
                    <a:pt x="2256116" y="2164862"/>
                  </a:lnTo>
                  <a:lnTo>
                    <a:pt x="2258543" y="2190560"/>
                  </a:lnTo>
                  <a:lnTo>
                    <a:pt x="2492220" y="2847400"/>
                  </a:lnTo>
                  <a:lnTo>
                    <a:pt x="2492702" y="2881863"/>
                  </a:lnTo>
                  <a:lnTo>
                    <a:pt x="2473623" y="2907325"/>
                  </a:lnTo>
                  <a:lnTo>
                    <a:pt x="2443507" y="2917583"/>
                  </a:lnTo>
                  <a:lnTo>
                    <a:pt x="2410878" y="2906434"/>
                  </a:lnTo>
                  <a:lnTo>
                    <a:pt x="1858451" y="2481236"/>
                  </a:lnTo>
                  <a:lnTo>
                    <a:pt x="1834767" y="2470966"/>
                  </a:lnTo>
                  <a:lnTo>
                    <a:pt x="1810327" y="2472934"/>
                  </a:lnTo>
                  <a:lnTo>
                    <a:pt x="1789402" y="2485732"/>
                  </a:lnTo>
                  <a:lnTo>
                    <a:pt x="1776261" y="2507954"/>
                  </a:lnTo>
                  <a:lnTo>
                    <a:pt x="1579226" y="3176668"/>
                  </a:lnTo>
                  <a:lnTo>
                    <a:pt x="1559371" y="3204865"/>
                  </a:lnTo>
                  <a:lnTo>
                    <a:pt x="1528971" y="3214264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>
              <a:off x="14212492" y="5742465"/>
              <a:ext cx="3079750" cy="3225800"/>
            </a:xfrm>
            <a:custGeom>
              <a:rect b="b" l="l" r="r" t="t"/>
              <a:pathLst>
                <a:path extrusionOk="0" h="3225800" w="3079750">
                  <a:moveTo>
                    <a:pt x="1285797" y="736599"/>
                  </a:moveTo>
                  <a:lnTo>
                    <a:pt x="1265462" y="736599"/>
                  </a:lnTo>
                  <a:lnTo>
                    <a:pt x="1273657" y="723899"/>
                  </a:lnTo>
                  <a:lnTo>
                    <a:pt x="1280008" y="711199"/>
                  </a:lnTo>
                  <a:lnTo>
                    <a:pt x="1284260" y="711199"/>
                  </a:lnTo>
                  <a:lnTo>
                    <a:pt x="1481379" y="38099"/>
                  </a:lnTo>
                  <a:lnTo>
                    <a:pt x="1489901" y="25399"/>
                  </a:lnTo>
                  <a:lnTo>
                    <a:pt x="1503114" y="0"/>
                  </a:lnTo>
                  <a:lnTo>
                    <a:pt x="1576356" y="0"/>
                  </a:lnTo>
                  <a:lnTo>
                    <a:pt x="1582962" y="12699"/>
                  </a:lnTo>
                  <a:lnTo>
                    <a:pt x="1515466" y="12699"/>
                  </a:lnTo>
                  <a:lnTo>
                    <a:pt x="1504881" y="25399"/>
                  </a:lnTo>
                  <a:lnTo>
                    <a:pt x="1497580" y="38099"/>
                  </a:lnTo>
                  <a:lnTo>
                    <a:pt x="1300545" y="711199"/>
                  </a:lnTo>
                  <a:lnTo>
                    <a:pt x="1294654" y="723899"/>
                  </a:lnTo>
                  <a:lnTo>
                    <a:pt x="1285797" y="736599"/>
                  </a:lnTo>
                  <a:close/>
                </a:path>
                <a:path extrusionOk="0" h="3225800" w="3079750">
                  <a:moveTo>
                    <a:pt x="1861653" y="749299"/>
                  </a:moveTo>
                  <a:lnTo>
                    <a:pt x="1805011" y="749299"/>
                  </a:lnTo>
                  <a:lnTo>
                    <a:pt x="1793630" y="736599"/>
                  </a:lnTo>
                  <a:lnTo>
                    <a:pt x="1784779" y="723899"/>
                  </a:lnTo>
                  <a:lnTo>
                    <a:pt x="1778925" y="711199"/>
                  </a:lnTo>
                  <a:lnTo>
                    <a:pt x="1581805" y="38099"/>
                  </a:lnTo>
                  <a:lnTo>
                    <a:pt x="1574455" y="25399"/>
                  </a:lnTo>
                  <a:lnTo>
                    <a:pt x="1563845" y="12699"/>
                  </a:lnTo>
                  <a:lnTo>
                    <a:pt x="1582962" y="12699"/>
                  </a:lnTo>
                  <a:lnTo>
                    <a:pt x="1589569" y="25399"/>
                  </a:lnTo>
                  <a:lnTo>
                    <a:pt x="1598091" y="38099"/>
                  </a:lnTo>
                  <a:lnTo>
                    <a:pt x="1795125" y="711199"/>
                  </a:lnTo>
                  <a:lnTo>
                    <a:pt x="1799376" y="711199"/>
                  </a:lnTo>
                  <a:lnTo>
                    <a:pt x="1805717" y="723899"/>
                  </a:lnTo>
                  <a:lnTo>
                    <a:pt x="1813888" y="736599"/>
                  </a:lnTo>
                  <a:lnTo>
                    <a:pt x="1874431" y="736599"/>
                  </a:lnTo>
                  <a:lnTo>
                    <a:pt x="1861653" y="749299"/>
                  </a:lnTo>
                  <a:close/>
                </a:path>
                <a:path extrusionOk="0" h="3225800" w="3079750">
                  <a:moveTo>
                    <a:pt x="799925" y="1092199"/>
                  </a:moveTo>
                  <a:lnTo>
                    <a:pt x="770317" y="1092199"/>
                  </a:lnTo>
                  <a:lnTo>
                    <a:pt x="780222" y="1079499"/>
                  </a:lnTo>
                  <a:lnTo>
                    <a:pt x="788982" y="1079499"/>
                  </a:lnTo>
                  <a:lnTo>
                    <a:pt x="796295" y="1066799"/>
                  </a:lnTo>
                  <a:lnTo>
                    <a:pt x="801551" y="1054099"/>
                  </a:lnTo>
                  <a:lnTo>
                    <a:pt x="804310" y="1054099"/>
                  </a:lnTo>
                  <a:lnTo>
                    <a:pt x="804525" y="1041399"/>
                  </a:lnTo>
                  <a:lnTo>
                    <a:pt x="802148" y="1028699"/>
                  </a:lnTo>
                  <a:lnTo>
                    <a:pt x="568471" y="368299"/>
                  </a:lnTo>
                  <a:lnTo>
                    <a:pt x="564800" y="355599"/>
                  </a:lnTo>
                  <a:lnTo>
                    <a:pt x="567411" y="330199"/>
                  </a:lnTo>
                  <a:lnTo>
                    <a:pt x="575938" y="317499"/>
                  </a:lnTo>
                  <a:lnTo>
                    <a:pt x="590015" y="304799"/>
                  </a:lnTo>
                  <a:lnTo>
                    <a:pt x="607769" y="292099"/>
                  </a:lnTo>
                  <a:lnTo>
                    <a:pt x="645407" y="292099"/>
                  </a:lnTo>
                  <a:lnTo>
                    <a:pt x="662875" y="304799"/>
                  </a:lnTo>
                  <a:lnTo>
                    <a:pt x="610733" y="304799"/>
                  </a:lnTo>
                  <a:lnTo>
                    <a:pt x="600024" y="317499"/>
                  </a:lnTo>
                  <a:lnTo>
                    <a:pt x="591300" y="330199"/>
                  </a:lnTo>
                  <a:lnTo>
                    <a:pt x="584629" y="330199"/>
                  </a:lnTo>
                  <a:lnTo>
                    <a:pt x="581774" y="355599"/>
                  </a:lnTo>
                  <a:lnTo>
                    <a:pt x="584502" y="368299"/>
                  </a:lnTo>
                  <a:lnTo>
                    <a:pt x="818178" y="1028699"/>
                  </a:lnTo>
                  <a:lnTo>
                    <a:pt x="821403" y="1041399"/>
                  </a:lnTo>
                  <a:lnTo>
                    <a:pt x="821073" y="1054099"/>
                  </a:lnTo>
                  <a:lnTo>
                    <a:pt x="817260" y="1066799"/>
                  </a:lnTo>
                  <a:lnTo>
                    <a:pt x="810036" y="1079499"/>
                  </a:lnTo>
                  <a:lnTo>
                    <a:pt x="799925" y="1092199"/>
                  </a:lnTo>
                  <a:close/>
                </a:path>
                <a:path extrusionOk="0" h="3225800" w="3079750">
                  <a:moveTo>
                    <a:pt x="1874431" y="736599"/>
                  </a:moveTo>
                  <a:lnTo>
                    <a:pt x="1854720" y="736599"/>
                  </a:lnTo>
                  <a:lnTo>
                    <a:pt x="1863999" y="723899"/>
                  </a:lnTo>
                  <a:lnTo>
                    <a:pt x="2416426" y="304799"/>
                  </a:lnTo>
                  <a:lnTo>
                    <a:pt x="2433905" y="292099"/>
                  </a:lnTo>
                  <a:lnTo>
                    <a:pt x="2471567" y="292099"/>
                  </a:lnTo>
                  <a:lnTo>
                    <a:pt x="2489285" y="304799"/>
                  </a:lnTo>
                  <a:lnTo>
                    <a:pt x="2441481" y="304799"/>
                  </a:lnTo>
                  <a:lnTo>
                    <a:pt x="2426859" y="317499"/>
                  </a:lnTo>
                  <a:lnTo>
                    <a:pt x="1874431" y="736599"/>
                  </a:lnTo>
                  <a:close/>
                </a:path>
                <a:path extrusionOk="0" h="3225800" w="3079750">
                  <a:moveTo>
                    <a:pt x="1274411" y="749299"/>
                  </a:moveTo>
                  <a:lnTo>
                    <a:pt x="1217780" y="749299"/>
                  </a:lnTo>
                  <a:lnTo>
                    <a:pt x="1205039" y="736599"/>
                  </a:lnTo>
                  <a:lnTo>
                    <a:pt x="652611" y="317499"/>
                  </a:lnTo>
                  <a:lnTo>
                    <a:pt x="638037" y="304799"/>
                  </a:lnTo>
                  <a:lnTo>
                    <a:pt x="662875" y="304799"/>
                  </a:lnTo>
                  <a:lnTo>
                    <a:pt x="1215302" y="723899"/>
                  </a:lnTo>
                  <a:lnTo>
                    <a:pt x="1224544" y="736599"/>
                  </a:lnTo>
                  <a:lnTo>
                    <a:pt x="1285797" y="736599"/>
                  </a:lnTo>
                  <a:lnTo>
                    <a:pt x="1274411" y="749299"/>
                  </a:lnTo>
                  <a:close/>
                </a:path>
                <a:path extrusionOk="0" h="3225800" w="3079750">
                  <a:moveTo>
                    <a:pt x="2309020" y="1092199"/>
                  </a:moveTo>
                  <a:lnTo>
                    <a:pt x="2279533" y="1092199"/>
                  </a:lnTo>
                  <a:lnTo>
                    <a:pt x="2269434" y="1079499"/>
                  </a:lnTo>
                  <a:lnTo>
                    <a:pt x="2262246" y="1066799"/>
                  </a:lnTo>
                  <a:lnTo>
                    <a:pt x="2258429" y="1054099"/>
                  </a:lnTo>
                  <a:lnTo>
                    <a:pt x="2258079" y="1041399"/>
                  </a:lnTo>
                  <a:lnTo>
                    <a:pt x="2261292" y="1028699"/>
                  </a:lnTo>
                  <a:lnTo>
                    <a:pt x="2494968" y="368299"/>
                  </a:lnTo>
                  <a:lnTo>
                    <a:pt x="2497696" y="355599"/>
                  </a:lnTo>
                  <a:lnTo>
                    <a:pt x="2494841" y="330199"/>
                  </a:lnTo>
                  <a:lnTo>
                    <a:pt x="2488170" y="330199"/>
                  </a:lnTo>
                  <a:lnTo>
                    <a:pt x="2479447" y="317499"/>
                  </a:lnTo>
                  <a:lnTo>
                    <a:pt x="2468784" y="304799"/>
                  </a:lnTo>
                  <a:lnTo>
                    <a:pt x="2489285" y="304799"/>
                  </a:lnTo>
                  <a:lnTo>
                    <a:pt x="2503410" y="317499"/>
                  </a:lnTo>
                  <a:lnTo>
                    <a:pt x="2511953" y="330199"/>
                  </a:lnTo>
                  <a:lnTo>
                    <a:pt x="2514548" y="355599"/>
                  </a:lnTo>
                  <a:lnTo>
                    <a:pt x="2510829" y="368299"/>
                  </a:lnTo>
                  <a:lnTo>
                    <a:pt x="2277153" y="1028699"/>
                  </a:lnTo>
                  <a:lnTo>
                    <a:pt x="2274775" y="1041399"/>
                  </a:lnTo>
                  <a:lnTo>
                    <a:pt x="2274990" y="1054099"/>
                  </a:lnTo>
                  <a:lnTo>
                    <a:pt x="2277749" y="1054099"/>
                  </a:lnTo>
                  <a:lnTo>
                    <a:pt x="2283005" y="1066799"/>
                  </a:lnTo>
                  <a:lnTo>
                    <a:pt x="2290330" y="1079499"/>
                  </a:lnTo>
                  <a:lnTo>
                    <a:pt x="2299110" y="1079499"/>
                  </a:lnTo>
                  <a:lnTo>
                    <a:pt x="2309020" y="1092199"/>
                  </a:lnTo>
                  <a:close/>
                </a:path>
                <a:path extrusionOk="0" h="3225800" w="3079750">
                  <a:moveTo>
                    <a:pt x="622502" y="1574799"/>
                  </a:moveTo>
                  <a:lnTo>
                    <a:pt x="601889" y="1574799"/>
                  </a:lnTo>
                  <a:lnTo>
                    <a:pt x="26646" y="1181099"/>
                  </a:lnTo>
                  <a:lnTo>
                    <a:pt x="12145" y="1168399"/>
                  </a:lnTo>
                  <a:lnTo>
                    <a:pt x="3130" y="1142999"/>
                  </a:lnTo>
                  <a:lnTo>
                    <a:pt x="0" y="1130299"/>
                  </a:lnTo>
                  <a:lnTo>
                    <a:pt x="3151" y="1104899"/>
                  </a:lnTo>
                  <a:lnTo>
                    <a:pt x="12180" y="1092199"/>
                  </a:lnTo>
                  <a:lnTo>
                    <a:pt x="25766" y="1079499"/>
                  </a:lnTo>
                  <a:lnTo>
                    <a:pt x="42930" y="1066799"/>
                  </a:lnTo>
                  <a:lnTo>
                    <a:pt x="62694" y="1066799"/>
                  </a:lnTo>
                  <a:lnTo>
                    <a:pt x="411131" y="1079499"/>
                  </a:lnTo>
                  <a:lnTo>
                    <a:pt x="62270" y="1079499"/>
                  </a:lnTo>
                  <a:lnTo>
                    <a:pt x="46128" y="1092199"/>
                  </a:lnTo>
                  <a:lnTo>
                    <a:pt x="33580" y="1092199"/>
                  </a:lnTo>
                  <a:lnTo>
                    <a:pt x="24626" y="1104899"/>
                  </a:lnTo>
                  <a:lnTo>
                    <a:pt x="19267" y="1117599"/>
                  </a:lnTo>
                  <a:lnTo>
                    <a:pt x="17134" y="1130299"/>
                  </a:lnTo>
                  <a:lnTo>
                    <a:pt x="18493" y="1142999"/>
                  </a:lnTo>
                  <a:lnTo>
                    <a:pt x="24479" y="1155699"/>
                  </a:lnTo>
                  <a:lnTo>
                    <a:pt x="36231" y="1168399"/>
                  </a:lnTo>
                  <a:lnTo>
                    <a:pt x="611389" y="1562099"/>
                  </a:lnTo>
                  <a:lnTo>
                    <a:pt x="622502" y="1574799"/>
                  </a:lnTo>
                  <a:close/>
                </a:path>
                <a:path extrusionOk="0" h="3225800" w="3079750">
                  <a:moveTo>
                    <a:pt x="2320326" y="1104899"/>
                  </a:moveTo>
                  <a:lnTo>
                    <a:pt x="2305551" y="1104899"/>
                  </a:lnTo>
                  <a:lnTo>
                    <a:pt x="2291763" y="1092199"/>
                  </a:lnTo>
                  <a:lnTo>
                    <a:pt x="2319732" y="1092199"/>
                  </a:lnTo>
                  <a:lnTo>
                    <a:pt x="3016606" y="1066799"/>
                  </a:lnTo>
                  <a:lnTo>
                    <a:pt x="3036311" y="1066799"/>
                  </a:lnTo>
                  <a:lnTo>
                    <a:pt x="3053502" y="1079499"/>
                  </a:lnTo>
                  <a:lnTo>
                    <a:pt x="3017200" y="1079499"/>
                  </a:lnTo>
                  <a:lnTo>
                    <a:pt x="2320326" y="1104899"/>
                  </a:lnTo>
                  <a:close/>
                </a:path>
                <a:path extrusionOk="0" h="3225800" w="3079750">
                  <a:moveTo>
                    <a:pt x="773883" y="1104899"/>
                  </a:moveTo>
                  <a:lnTo>
                    <a:pt x="759144" y="1104899"/>
                  </a:lnTo>
                  <a:lnTo>
                    <a:pt x="62270" y="1079499"/>
                  </a:lnTo>
                  <a:lnTo>
                    <a:pt x="411131" y="1079499"/>
                  </a:lnTo>
                  <a:lnTo>
                    <a:pt x="759568" y="1092199"/>
                  </a:lnTo>
                  <a:lnTo>
                    <a:pt x="787675" y="1092199"/>
                  </a:lnTo>
                  <a:lnTo>
                    <a:pt x="773883" y="1104899"/>
                  </a:lnTo>
                  <a:close/>
                </a:path>
                <a:path extrusionOk="0" h="3225800" w="3079750">
                  <a:moveTo>
                    <a:pt x="2477496" y="1574799"/>
                  </a:moveTo>
                  <a:lnTo>
                    <a:pt x="2456968" y="1574799"/>
                  </a:lnTo>
                  <a:lnTo>
                    <a:pt x="2468081" y="1562099"/>
                  </a:lnTo>
                  <a:lnTo>
                    <a:pt x="3043240" y="1168399"/>
                  </a:lnTo>
                  <a:lnTo>
                    <a:pt x="3054991" y="1155699"/>
                  </a:lnTo>
                  <a:lnTo>
                    <a:pt x="3060977" y="1142999"/>
                  </a:lnTo>
                  <a:lnTo>
                    <a:pt x="3062336" y="1130299"/>
                  </a:lnTo>
                  <a:lnTo>
                    <a:pt x="3060203" y="1117599"/>
                  </a:lnTo>
                  <a:lnTo>
                    <a:pt x="3055057" y="1104899"/>
                  </a:lnTo>
                  <a:lnTo>
                    <a:pt x="3046452" y="1092199"/>
                  </a:lnTo>
                  <a:lnTo>
                    <a:pt x="3034332" y="1092199"/>
                  </a:lnTo>
                  <a:lnTo>
                    <a:pt x="3018642" y="1079499"/>
                  </a:lnTo>
                  <a:lnTo>
                    <a:pt x="3053502" y="1079499"/>
                  </a:lnTo>
                  <a:lnTo>
                    <a:pt x="3067132" y="1092199"/>
                  </a:lnTo>
                  <a:lnTo>
                    <a:pt x="3076149" y="1104899"/>
                  </a:lnTo>
                  <a:lnTo>
                    <a:pt x="3079301" y="1130299"/>
                  </a:lnTo>
                  <a:lnTo>
                    <a:pt x="3076170" y="1142999"/>
                  </a:lnTo>
                  <a:lnTo>
                    <a:pt x="3067156" y="1168399"/>
                  </a:lnTo>
                  <a:lnTo>
                    <a:pt x="3052654" y="1181099"/>
                  </a:lnTo>
                  <a:lnTo>
                    <a:pt x="2477496" y="1574799"/>
                  </a:lnTo>
                  <a:close/>
                </a:path>
                <a:path extrusionOk="0" h="3225800" w="3079750">
                  <a:moveTo>
                    <a:pt x="62779" y="2146299"/>
                  </a:moveTo>
                  <a:lnTo>
                    <a:pt x="43039" y="2146299"/>
                  </a:lnTo>
                  <a:lnTo>
                    <a:pt x="25851" y="2133599"/>
                  </a:lnTo>
                  <a:lnTo>
                    <a:pt x="12241" y="2120899"/>
                  </a:lnTo>
                  <a:lnTo>
                    <a:pt x="3236" y="2108199"/>
                  </a:lnTo>
                  <a:lnTo>
                    <a:pt x="84" y="2082799"/>
                  </a:lnTo>
                  <a:lnTo>
                    <a:pt x="3215" y="2070099"/>
                  </a:lnTo>
                  <a:lnTo>
                    <a:pt x="12229" y="2057399"/>
                  </a:lnTo>
                  <a:lnTo>
                    <a:pt x="26731" y="2044699"/>
                  </a:lnTo>
                  <a:lnTo>
                    <a:pt x="601889" y="1650999"/>
                  </a:lnTo>
                  <a:lnTo>
                    <a:pt x="609988" y="1638299"/>
                  </a:lnTo>
                  <a:lnTo>
                    <a:pt x="615980" y="1625599"/>
                  </a:lnTo>
                  <a:lnTo>
                    <a:pt x="619697" y="1625599"/>
                  </a:lnTo>
                  <a:lnTo>
                    <a:pt x="620974" y="1612899"/>
                  </a:lnTo>
                  <a:lnTo>
                    <a:pt x="619697" y="1600199"/>
                  </a:lnTo>
                  <a:lnTo>
                    <a:pt x="615980" y="1587499"/>
                  </a:lnTo>
                  <a:lnTo>
                    <a:pt x="609988" y="1574799"/>
                  </a:lnTo>
                  <a:lnTo>
                    <a:pt x="630823" y="1574799"/>
                  </a:lnTo>
                  <a:lnTo>
                    <a:pt x="636044" y="1600199"/>
                  </a:lnTo>
                  <a:lnTo>
                    <a:pt x="637853" y="1612899"/>
                  </a:lnTo>
                  <a:lnTo>
                    <a:pt x="636044" y="1625599"/>
                  </a:lnTo>
                  <a:lnTo>
                    <a:pt x="630823" y="1638299"/>
                  </a:lnTo>
                  <a:lnTo>
                    <a:pt x="622502" y="1650999"/>
                  </a:lnTo>
                  <a:lnTo>
                    <a:pt x="611389" y="1663699"/>
                  </a:lnTo>
                  <a:lnTo>
                    <a:pt x="36231" y="2057399"/>
                  </a:lnTo>
                  <a:lnTo>
                    <a:pt x="24479" y="2070099"/>
                  </a:lnTo>
                  <a:lnTo>
                    <a:pt x="18493" y="2082799"/>
                  </a:lnTo>
                  <a:lnTo>
                    <a:pt x="17134" y="2095499"/>
                  </a:lnTo>
                  <a:lnTo>
                    <a:pt x="19267" y="2108199"/>
                  </a:lnTo>
                  <a:lnTo>
                    <a:pt x="24567" y="2108199"/>
                  </a:lnTo>
                  <a:lnTo>
                    <a:pt x="33485" y="2120899"/>
                  </a:lnTo>
                  <a:lnTo>
                    <a:pt x="46044" y="2133599"/>
                  </a:lnTo>
                  <a:lnTo>
                    <a:pt x="759653" y="2133599"/>
                  </a:lnTo>
                  <a:lnTo>
                    <a:pt x="62779" y="2146299"/>
                  </a:lnTo>
                  <a:close/>
                </a:path>
                <a:path extrusionOk="0" h="3225800" w="3079750">
                  <a:moveTo>
                    <a:pt x="3036263" y="2146299"/>
                  </a:moveTo>
                  <a:lnTo>
                    <a:pt x="3016606" y="2146299"/>
                  </a:lnTo>
                  <a:lnTo>
                    <a:pt x="2319732" y="2133599"/>
                  </a:lnTo>
                  <a:lnTo>
                    <a:pt x="3033414" y="2133599"/>
                  </a:lnTo>
                  <a:lnTo>
                    <a:pt x="3045954" y="2120899"/>
                  </a:lnTo>
                  <a:lnTo>
                    <a:pt x="3054868" y="2108199"/>
                  </a:lnTo>
                  <a:lnTo>
                    <a:pt x="3060203" y="2108199"/>
                  </a:lnTo>
                  <a:lnTo>
                    <a:pt x="3062336" y="2095499"/>
                  </a:lnTo>
                  <a:lnTo>
                    <a:pt x="3060977" y="2082799"/>
                  </a:lnTo>
                  <a:lnTo>
                    <a:pt x="3054991" y="2070099"/>
                  </a:lnTo>
                  <a:lnTo>
                    <a:pt x="3043240" y="2057399"/>
                  </a:lnTo>
                  <a:lnTo>
                    <a:pt x="2468081" y="1663699"/>
                  </a:lnTo>
                  <a:lnTo>
                    <a:pt x="2456968" y="1650999"/>
                  </a:lnTo>
                  <a:lnTo>
                    <a:pt x="2448647" y="1638299"/>
                  </a:lnTo>
                  <a:lnTo>
                    <a:pt x="2443426" y="1625599"/>
                  </a:lnTo>
                  <a:lnTo>
                    <a:pt x="2441617" y="1612899"/>
                  </a:lnTo>
                  <a:lnTo>
                    <a:pt x="2443426" y="1600199"/>
                  </a:lnTo>
                  <a:lnTo>
                    <a:pt x="2448647" y="1574799"/>
                  </a:lnTo>
                  <a:lnTo>
                    <a:pt x="2469397" y="1574799"/>
                  </a:lnTo>
                  <a:lnTo>
                    <a:pt x="2463405" y="1587499"/>
                  </a:lnTo>
                  <a:lnTo>
                    <a:pt x="2459688" y="1600199"/>
                  </a:lnTo>
                  <a:lnTo>
                    <a:pt x="2458411" y="1612899"/>
                  </a:lnTo>
                  <a:lnTo>
                    <a:pt x="2459688" y="1625599"/>
                  </a:lnTo>
                  <a:lnTo>
                    <a:pt x="2463405" y="1625599"/>
                  </a:lnTo>
                  <a:lnTo>
                    <a:pt x="2469397" y="1638299"/>
                  </a:lnTo>
                  <a:lnTo>
                    <a:pt x="2477496" y="1650999"/>
                  </a:lnTo>
                  <a:lnTo>
                    <a:pt x="3052654" y="2044699"/>
                  </a:lnTo>
                  <a:lnTo>
                    <a:pt x="3067156" y="2057399"/>
                  </a:lnTo>
                  <a:lnTo>
                    <a:pt x="3076170" y="2070099"/>
                  </a:lnTo>
                  <a:lnTo>
                    <a:pt x="3079301" y="2082799"/>
                  </a:lnTo>
                  <a:lnTo>
                    <a:pt x="3076149" y="2108199"/>
                  </a:lnTo>
                  <a:lnTo>
                    <a:pt x="3067084" y="2120899"/>
                  </a:lnTo>
                  <a:lnTo>
                    <a:pt x="3053439" y="2133599"/>
                  </a:lnTo>
                  <a:lnTo>
                    <a:pt x="3036263" y="2146299"/>
                  </a:lnTo>
                  <a:close/>
                </a:path>
                <a:path extrusionOk="0" h="3225800" w="3079750">
                  <a:moveTo>
                    <a:pt x="799925" y="2133599"/>
                  </a:moveTo>
                  <a:lnTo>
                    <a:pt x="62270" y="2133599"/>
                  </a:lnTo>
                  <a:lnTo>
                    <a:pt x="759144" y="2108199"/>
                  </a:lnTo>
                  <a:lnTo>
                    <a:pt x="773883" y="2120899"/>
                  </a:lnTo>
                  <a:lnTo>
                    <a:pt x="787675" y="2120899"/>
                  </a:lnTo>
                  <a:lnTo>
                    <a:pt x="799925" y="2133599"/>
                  </a:lnTo>
                  <a:close/>
                </a:path>
                <a:path extrusionOk="0" h="3225800" w="3079750">
                  <a:moveTo>
                    <a:pt x="3017200" y="2133599"/>
                  </a:moveTo>
                  <a:lnTo>
                    <a:pt x="2279533" y="2133599"/>
                  </a:lnTo>
                  <a:lnTo>
                    <a:pt x="2291763" y="2120899"/>
                  </a:lnTo>
                  <a:lnTo>
                    <a:pt x="2305551" y="2120899"/>
                  </a:lnTo>
                  <a:lnTo>
                    <a:pt x="2320326" y="2108199"/>
                  </a:lnTo>
                  <a:lnTo>
                    <a:pt x="3017200" y="2133599"/>
                  </a:lnTo>
                  <a:close/>
                </a:path>
                <a:path extrusionOk="0" h="3225800" w="3079750">
                  <a:moveTo>
                    <a:pt x="662959" y="2920999"/>
                  </a:moveTo>
                  <a:lnTo>
                    <a:pt x="590100" y="2920999"/>
                  </a:lnTo>
                  <a:lnTo>
                    <a:pt x="575975" y="2908299"/>
                  </a:lnTo>
                  <a:lnTo>
                    <a:pt x="567432" y="2882899"/>
                  </a:lnTo>
                  <a:lnTo>
                    <a:pt x="564837" y="2870199"/>
                  </a:lnTo>
                  <a:lnTo>
                    <a:pt x="568556" y="2844799"/>
                  </a:lnTo>
                  <a:lnTo>
                    <a:pt x="802232" y="2184399"/>
                  </a:lnTo>
                  <a:lnTo>
                    <a:pt x="804610" y="2184399"/>
                  </a:lnTo>
                  <a:lnTo>
                    <a:pt x="804395" y="2171699"/>
                  </a:lnTo>
                  <a:lnTo>
                    <a:pt x="801636" y="2158999"/>
                  </a:lnTo>
                  <a:lnTo>
                    <a:pt x="796380" y="2146299"/>
                  </a:lnTo>
                  <a:lnTo>
                    <a:pt x="789079" y="2146299"/>
                  </a:lnTo>
                  <a:lnTo>
                    <a:pt x="780338" y="2133599"/>
                  </a:lnTo>
                  <a:lnTo>
                    <a:pt x="810036" y="2133599"/>
                  </a:lnTo>
                  <a:lnTo>
                    <a:pt x="817224" y="2146299"/>
                  </a:lnTo>
                  <a:lnTo>
                    <a:pt x="821041" y="2171699"/>
                  </a:lnTo>
                  <a:lnTo>
                    <a:pt x="821391" y="2184399"/>
                  </a:lnTo>
                  <a:lnTo>
                    <a:pt x="818178" y="2197099"/>
                  </a:lnTo>
                  <a:lnTo>
                    <a:pt x="584502" y="2857499"/>
                  </a:lnTo>
                  <a:lnTo>
                    <a:pt x="581774" y="2870199"/>
                  </a:lnTo>
                  <a:lnTo>
                    <a:pt x="584629" y="2882899"/>
                  </a:lnTo>
                  <a:lnTo>
                    <a:pt x="591300" y="2895599"/>
                  </a:lnTo>
                  <a:lnTo>
                    <a:pt x="600024" y="2908299"/>
                  </a:lnTo>
                  <a:lnTo>
                    <a:pt x="679207" y="2908299"/>
                  </a:lnTo>
                  <a:lnTo>
                    <a:pt x="662959" y="2920999"/>
                  </a:lnTo>
                  <a:close/>
                </a:path>
                <a:path extrusionOk="0" h="3225800" w="3079750">
                  <a:moveTo>
                    <a:pt x="2503363" y="2908299"/>
                  </a:moveTo>
                  <a:lnTo>
                    <a:pt x="2479447" y="2908299"/>
                  </a:lnTo>
                  <a:lnTo>
                    <a:pt x="2488170" y="2895599"/>
                  </a:lnTo>
                  <a:lnTo>
                    <a:pt x="2494841" y="2882899"/>
                  </a:lnTo>
                  <a:lnTo>
                    <a:pt x="2497696" y="2870199"/>
                  </a:lnTo>
                  <a:lnTo>
                    <a:pt x="2494968" y="2857499"/>
                  </a:lnTo>
                  <a:lnTo>
                    <a:pt x="2261292" y="2197099"/>
                  </a:lnTo>
                  <a:lnTo>
                    <a:pt x="2258067" y="2184399"/>
                  </a:lnTo>
                  <a:lnTo>
                    <a:pt x="2258397" y="2171699"/>
                  </a:lnTo>
                  <a:lnTo>
                    <a:pt x="2262210" y="2146299"/>
                  </a:lnTo>
                  <a:lnTo>
                    <a:pt x="2269434" y="2133599"/>
                  </a:lnTo>
                  <a:lnTo>
                    <a:pt x="2299047" y="2133599"/>
                  </a:lnTo>
                  <a:lnTo>
                    <a:pt x="2290306" y="2146299"/>
                  </a:lnTo>
                  <a:lnTo>
                    <a:pt x="2283005" y="2146299"/>
                  </a:lnTo>
                  <a:lnTo>
                    <a:pt x="2277749" y="2158999"/>
                  </a:lnTo>
                  <a:lnTo>
                    <a:pt x="2274990" y="2171699"/>
                  </a:lnTo>
                  <a:lnTo>
                    <a:pt x="2274775" y="2184399"/>
                  </a:lnTo>
                  <a:lnTo>
                    <a:pt x="2277153" y="2184399"/>
                  </a:lnTo>
                  <a:lnTo>
                    <a:pt x="2510829" y="2844799"/>
                  </a:lnTo>
                  <a:lnTo>
                    <a:pt x="2514501" y="2870199"/>
                  </a:lnTo>
                  <a:lnTo>
                    <a:pt x="2511890" y="2882899"/>
                  </a:lnTo>
                  <a:lnTo>
                    <a:pt x="2503363" y="2908299"/>
                  </a:lnTo>
                  <a:close/>
                </a:path>
                <a:path extrusionOk="0" h="3225800" w="3079750">
                  <a:moveTo>
                    <a:pt x="1274460" y="2476499"/>
                  </a:moveTo>
                  <a:lnTo>
                    <a:pt x="1213515" y="2476499"/>
                  </a:lnTo>
                  <a:lnTo>
                    <a:pt x="1222660" y="2463799"/>
                  </a:lnTo>
                  <a:lnTo>
                    <a:pt x="1261019" y="2463799"/>
                  </a:lnTo>
                  <a:lnTo>
                    <a:pt x="1274460" y="2476499"/>
                  </a:lnTo>
                  <a:close/>
                </a:path>
                <a:path extrusionOk="0" h="3225800" w="3079750">
                  <a:moveTo>
                    <a:pt x="2489285" y="2920999"/>
                  </a:moveTo>
                  <a:lnTo>
                    <a:pt x="2416426" y="2920999"/>
                  </a:lnTo>
                  <a:lnTo>
                    <a:pt x="1863998" y="2489199"/>
                  </a:lnTo>
                  <a:lnTo>
                    <a:pt x="1854756" y="2489199"/>
                  </a:lnTo>
                  <a:lnTo>
                    <a:pt x="1844702" y="2476499"/>
                  </a:lnTo>
                  <a:lnTo>
                    <a:pt x="1805023" y="2476499"/>
                  </a:lnTo>
                  <a:lnTo>
                    <a:pt x="1818451" y="2463799"/>
                  </a:lnTo>
                  <a:lnTo>
                    <a:pt x="1861641" y="2463799"/>
                  </a:lnTo>
                  <a:lnTo>
                    <a:pt x="1874431" y="2476499"/>
                  </a:lnTo>
                  <a:lnTo>
                    <a:pt x="2426859" y="2895599"/>
                  </a:lnTo>
                  <a:lnTo>
                    <a:pt x="2441433" y="2908299"/>
                  </a:lnTo>
                  <a:lnTo>
                    <a:pt x="2503363" y="2908299"/>
                  </a:lnTo>
                  <a:lnTo>
                    <a:pt x="2489285" y="2920999"/>
                  </a:lnTo>
                  <a:close/>
                </a:path>
                <a:path extrusionOk="0" h="3225800" w="3079750">
                  <a:moveTo>
                    <a:pt x="679207" y="2908299"/>
                  </a:moveTo>
                  <a:lnTo>
                    <a:pt x="637989" y="2908299"/>
                  </a:lnTo>
                  <a:lnTo>
                    <a:pt x="652611" y="2895599"/>
                  </a:lnTo>
                  <a:lnTo>
                    <a:pt x="1205039" y="2476499"/>
                  </a:lnTo>
                  <a:lnTo>
                    <a:pt x="1234715" y="2476499"/>
                  </a:lnTo>
                  <a:lnTo>
                    <a:pt x="1224665" y="2489199"/>
                  </a:lnTo>
                  <a:lnTo>
                    <a:pt x="1215387" y="2489199"/>
                  </a:lnTo>
                  <a:lnTo>
                    <a:pt x="679207" y="2908299"/>
                  </a:lnTo>
                  <a:close/>
                </a:path>
                <a:path extrusionOk="0" h="3225800" w="3079750">
                  <a:moveTo>
                    <a:pt x="1559421" y="3225799"/>
                  </a:moveTo>
                  <a:lnTo>
                    <a:pt x="1520049" y="3225799"/>
                  </a:lnTo>
                  <a:lnTo>
                    <a:pt x="1503114" y="3213099"/>
                  </a:lnTo>
                  <a:lnTo>
                    <a:pt x="1489901" y="3200399"/>
                  </a:lnTo>
                  <a:lnTo>
                    <a:pt x="1481379" y="3174999"/>
                  </a:lnTo>
                  <a:lnTo>
                    <a:pt x="1284344" y="2514599"/>
                  </a:lnTo>
                  <a:lnTo>
                    <a:pt x="1280093" y="2501899"/>
                  </a:lnTo>
                  <a:lnTo>
                    <a:pt x="1273742" y="2489199"/>
                  </a:lnTo>
                  <a:lnTo>
                    <a:pt x="1255760" y="2489199"/>
                  </a:lnTo>
                  <a:lnTo>
                    <a:pt x="1245194" y="2476499"/>
                  </a:lnTo>
                  <a:lnTo>
                    <a:pt x="1285850" y="2476499"/>
                  </a:lnTo>
                  <a:lnTo>
                    <a:pt x="1294727" y="2489199"/>
                  </a:lnTo>
                  <a:lnTo>
                    <a:pt x="1300630" y="2501899"/>
                  </a:lnTo>
                  <a:lnTo>
                    <a:pt x="1497665" y="3174999"/>
                  </a:lnTo>
                  <a:lnTo>
                    <a:pt x="1505013" y="3187699"/>
                  </a:lnTo>
                  <a:lnTo>
                    <a:pt x="1515614" y="3200399"/>
                  </a:lnTo>
                  <a:lnTo>
                    <a:pt x="1527758" y="3200399"/>
                  </a:lnTo>
                  <a:lnTo>
                    <a:pt x="1539735" y="3213099"/>
                  </a:lnTo>
                  <a:lnTo>
                    <a:pt x="1576356" y="3213099"/>
                  </a:lnTo>
                  <a:lnTo>
                    <a:pt x="1559421" y="3225799"/>
                  </a:lnTo>
                  <a:close/>
                </a:path>
                <a:path extrusionOk="0" h="3225800" w="3079750">
                  <a:moveTo>
                    <a:pt x="1576356" y="3213099"/>
                  </a:moveTo>
                  <a:lnTo>
                    <a:pt x="1539735" y="3213099"/>
                  </a:lnTo>
                  <a:lnTo>
                    <a:pt x="1551725" y="3200399"/>
                  </a:lnTo>
                  <a:lnTo>
                    <a:pt x="1563898" y="3200399"/>
                  </a:lnTo>
                  <a:lnTo>
                    <a:pt x="1574528" y="3187699"/>
                  </a:lnTo>
                  <a:lnTo>
                    <a:pt x="1581890" y="3174999"/>
                  </a:lnTo>
                  <a:lnTo>
                    <a:pt x="1778925" y="2501899"/>
                  </a:lnTo>
                  <a:lnTo>
                    <a:pt x="1784815" y="2489199"/>
                  </a:lnTo>
                  <a:lnTo>
                    <a:pt x="1793662" y="2476499"/>
                  </a:lnTo>
                  <a:lnTo>
                    <a:pt x="1834203" y="2476499"/>
                  </a:lnTo>
                  <a:lnTo>
                    <a:pt x="1823625" y="2489199"/>
                  </a:lnTo>
                  <a:lnTo>
                    <a:pt x="1805685" y="2489199"/>
                  </a:lnTo>
                  <a:lnTo>
                    <a:pt x="1799364" y="2501899"/>
                  </a:lnTo>
                  <a:lnTo>
                    <a:pt x="1795125" y="2514599"/>
                  </a:lnTo>
                  <a:lnTo>
                    <a:pt x="1598090" y="3187699"/>
                  </a:lnTo>
                  <a:lnTo>
                    <a:pt x="1589569" y="3200399"/>
                  </a:lnTo>
                  <a:lnTo>
                    <a:pt x="1576356" y="3213099"/>
                  </a:lnTo>
                  <a:close/>
                </a:path>
                <a:path extrusionOk="0" h="3225800" w="3079750">
                  <a:moveTo>
                    <a:pt x="626689" y="2933699"/>
                  </a:moveTo>
                  <a:lnTo>
                    <a:pt x="607818" y="2920999"/>
                  </a:lnTo>
                  <a:lnTo>
                    <a:pt x="645480" y="2920999"/>
                  </a:lnTo>
                  <a:lnTo>
                    <a:pt x="626689" y="2933699"/>
                  </a:lnTo>
                  <a:close/>
                </a:path>
                <a:path extrusionOk="0" h="3225800" w="3079750">
                  <a:moveTo>
                    <a:pt x="2452665" y="2933699"/>
                  </a:moveTo>
                  <a:lnTo>
                    <a:pt x="2433893" y="2920999"/>
                  </a:lnTo>
                  <a:lnTo>
                    <a:pt x="2471532" y="2920999"/>
                  </a:lnTo>
                  <a:lnTo>
                    <a:pt x="2452665" y="29336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0"/>
          <p:cNvSpPr txBox="1"/>
          <p:nvPr/>
        </p:nvSpPr>
        <p:spPr>
          <a:xfrm>
            <a:off x="1965804" y="2707099"/>
            <a:ext cx="1350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 Black"/>
                <a:ea typeface="Arial Black"/>
                <a:cs typeface="Arial Black"/>
                <a:sym typeface="Arial Black"/>
              </a:rPr>
              <a:t>PONTOS FORTES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0" name="Google Shape;120;p10"/>
          <p:cNvSpPr txBox="1"/>
          <p:nvPr>
            <p:ph type="title"/>
          </p:nvPr>
        </p:nvSpPr>
        <p:spPr>
          <a:xfrm>
            <a:off x="15012164" y="2404185"/>
            <a:ext cx="14796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5F1E1"/>
                </a:solidFill>
              </a:rPr>
              <a:t>PONTOS FRACOS</a:t>
            </a:r>
            <a:endParaRPr sz="2000"/>
          </a:p>
        </p:txBody>
      </p:sp>
      <p:sp>
        <p:nvSpPr>
          <p:cNvPr id="121" name="Google Shape;121;p10"/>
          <p:cNvSpPr txBox="1"/>
          <p:nvPr/>
        </p:nvSpPr>
        <p:spPr>
          <a:xfrm rot="1211">
            <a:off x="1363546" y="7195028"/>
            <a:ext cx="2555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5F1E1"/>
                </a:solidFill>
                <a:latin typeface="Arial Black"/>
                <a:ea typeface="Arial Black"/>
                <a:cs typeface="Arial Black"/>
                <a:sym typeface="Arial Black"/>
              </a:rPr>
              <a:t>DEFINIÇÕES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14995165" y="7194417"/>
            <a:ext cx="15144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 Black"/>
                <a:ea typeface="Arial Black"/>
                <a:cs typeface="Arial Black"/>
                <a:sym typeface="Arial Black"/>
              </a:rPr>
              <a:t>AMEAÇAS</a:t>
            </a:r>
            <a:endParaRPr sz="2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 rot="-300100">
            <a:off x="6544237" y="2932616"/>
            <a:ext cx="5223390" cy="1153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6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5F1E1"/>
                </a:solidFill>
                <a:latin typeface="Arial Black"/>
                <a:ea typeface="Arial Black"/>
                <a:cs typeface="Arial Black"/>
                <a:sym typeface="Arial Black"/>
              </a:rPr>
              <a:t>ANÁLISE</a:t>
            </a:r>
            <a:endParaRPr sz="8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 rot="-299962">
            <a:off x="7290891" y="4646688"/>
            <a:ext cx="3996805" cy="11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latin typeface="Arial Black"/>
                <a:ea typeface="Arial Black"/>
                <a:cs typeface="Arial Black"/>
                <a:sym typeface="Arial Black"/>
              </a:rPr>
              <a:t>GERAL</a:t>
            </a:r>
            <a:endParaRPr sz="80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830" y="533649"/>
            <a:ext cx="523759" cy="570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830" y="533649"/>
            <a:ext cx="523759" cy="5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0"/>
          <p:cNvSpPr txBox="1"/>
          <p:nvPr>
            <p:ph type="title"/>
          </p:nvPr>
        </p:nvSpPr>
        <p:spPr>
          <a:xfrm>
            <a:off x="1295998" y="649925"/>
            <a:ext cx="3330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IFPR - PARANAVAÍ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/>
          <p:nvPr/>
        </p:nvSpPr>
        <p:spPr>
          <a:xfrm>
            <a:off x="1669880" y="3931522"/>
            <a:ext cx="3162935" cy="4297045"/>
          </a:xfrm>
          <a:custGeom>
            <a:rect b="b" l="l" r="r" t="t"/>
            <a:pathLst>
              <a:path extrusionOk="0" h="4297045" w="3162935">
                <a:moveTo>
                  <a:pt x="2791249" y="4296971"/>
                </a:moveTo>
                <a:lnTo>
                  <a:pt x="371474" y="4296971"/>
                </a:lnTo>
                <a:lnTo>
                  <a:pt x="324877" y="4294077"/>
                </a:lnTo>
                <a:lnTo>
                  <a:pt x="280008" y="4285626"/>
                </a:lnTo>
                <a:lnTo>
                  <a:pt x="237213" y="4271966"/>
                </a:lnTo>
                <a:lnTo>
                  <a:pt x="196842" y="4253447"/>
                </a:lnTo>
                <a:lnTo>
                  <a:pt x="159243" y="4230415"/>
                </a:lnTo>
                <a:lnTo>
                  <a:pt x="124763" y="4203219"/>
                </a:lnTo>
                <a:lnTo>
                  <a:pt x="93751" y="4172207"/>
                </a:lnTo>
                <a:lnTo>
                  <a:pt x="66555" y="4137727"/>
                </a:lnTo>
                <a:lnTo>
                  <a:pt x="43524" y="4100128"/>
                </a:lnTo>
                <a:lnTo>
                  <a:pt x="25004" y="4059757"/>
                </a:lnTo>
                <a:lnTo>
                  <a:pt x="11345" y="4016963"/>
                </a:lnTo>
                <a:lnTo>
                  <a:pt x="2894" y="3972093"/>
                </a:lnTo>
                <a:lnTo>
                  <a:pt x="0" y="3925496"/>
                </a:lnTo>
                <a:lnTo>
                  <a:pt x="0" y="371474"/>
                </a:lnTo>
                <a:lnTo>
                  <a:pt x="2894" y="324877"/>
                </a:lnTo>
                <a:lnTo>
                  <a:pt x="11345" y="280008"/>
                </a:lnTo>
                <a:lnTo>
                  <a:pt x="25004" y="237213"/>
                </a:lnTo>
                <a:lnTo>
                  <a:pt x="43524" y="196842"/>
                </a:lnTo>
                <a:lnTo>
                  <a:pt x="66555" y="159243"/>
                </a:lnTo>
                <a:lnTo>
                  <a:pt x="93751" y="124763"/>
                </a:lnTo>
                <a:lnTo>
                  <a:pt x="124763" y="93751"/>
                </a:lnTo>
                <a:lnTo>
                  <a:pt x="159243" y="66555"/>
                </a:lnTo>
                <a:lnTo>
                  <a:pt x="196842" y="43524"/>
                </a:lnTo>
                <a:lnTo>
                  <a:pt x="237213" y="25004"/>
                </a:lnTo>
                <a:lnTo>
                  <a:pt x="280008" y="11345"/>
                </a:lnTo>
                <a:lnTo>
                  <a:pt x="324877" y="2894"/>
                </a:lnTo>
                <a:lnTo>
                  <a:pt x="371474" y="0"/>
                </a:lnTo>
                <a:lnTo>
                  <a:pt x="2791249" y="0"/>
                </a:lnTo>
                <a:lnTo>
                  <a:pt x="2837846" y="2894"/>
                </a:lnTo>
                <a:lnTo>
                  <a:pt x="2882715" y="11345"/>
                </a:lnTo>
                <a:lnTo>
                  <a:pt x="2925510" y="25004"/>
                </a:lnTo>
                <a:lnTo>
                  <a:pt x="2965881" y="43524"/>
                </a:lnTo>
                <a:lnTo>
                  <a:pt x="3003480" y="66555"/>
                </a:lnTo>
                <a:lnTo>
                  <a:pt x="3037960" y="93751"/>
                </a:lnTo>
                <a:lnTo>
                  <a:pt x="3068972" y="124763"/>
                </a:lnTo>
                <a:lnTo>
                  <a:pt x="3096168" y="159243"/>
                </a:lnTo>
                <a:lnTo>
                  <a:pt x="3119199" y="196842"/>
                </a:lnTo>
                <a:lnTo>
                  <a:pt x="3137719" y="237213"/>
                </a:lnTo>
                <a:lnTo>
                  <a:pt x="3151378" y="280008"/>
                </a:lnTo>
                <a:lnTo>
                  <a:pt x="3159829" y="324877"/>
                </a:lnTo>
                <a:lnTo>
                  <a:pt x="3162724" y="371474"/>
                </a:lnTo>
                <a:lnTo>
                  <a:pt x="3162724" y="3925496"/>
                </a:lnTo>
                <a:lnTo>
                  <a:pt x="3159829" y="3972093"/>
                </a:lnTo>
                <a:lnTo>
                  <a:pt x="3151378" y="4016963"/>
                </a:lnTo>
                <a:lnTo>
                  <a:pt x="3137719" y="4059757"/>
                </a:lnTo>
                <a:lnTo>
                  <a:pt x="3119199" y="4100128"/>
                </a:lnTo>
                <a:lnTo>
                  <a:pt x="3096168" y="4137727"/>
                </a:lnTo>
                <a:lnTo>
                  <a:pt x="3068972" y="4172207"/>
                </a:lnTo>
                <a:lnTo>
                  <a:pt x="3037960" y="4203219"/>
                </a:lnTo>
                <a:lnTo>
                  <a:pt x="3003480" y="4230415"/>
                </a:lnTo>
                <a:lnTo>
                  <a:pt x="2965881" y="4253447"/>
                </a:lnTo>
                <a:lnTo>
                  <a:pt x="2925510" y="4271966"/>
                </a:lnTo>
                <a:lnTo>
                  <a:pt x="2882715" y="4285626"/>
                </a:lnTo>
                <a:lnTo>
                  <a:pt x="2837846" y="4294077"/>
                </a:lnTo>
                <a:lnTo>
                  <a:pt x="2791249" y="42969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11"/>
          <p:cNvGrpSpPr/>
          <p:nvPr/>
        </p:nvGrpSpPr>
        <p:grpSpPr>
          <a:xfrm>
            <a:off x="13702538" y="4680194"/>
            <a:ext cx="4585941" cy="5607076"/>
            <a:chOff x="13702538" y="4680194"/>
            <a:chExt cx="4585941" cy="5607076"/>
          </a:xfrm>
        </p:grpSpPr>
        <p:sp>
          <p:nvSpPr>
            <p:cNvPr id="134" name="Google Shape;134;p11"/>
            <p:cNvSpPr/>
            <p:nvPr/>
          </p:nvSpPr>
          <p:spPr>
            <a:xfrm>
              <a:off x="14710818" y="7218802"/>
              <a:ext cx="3577590" cy="3068320"/>
            </a:xfrm>
            <a:custGeom>
              <a:rect b="b" l="l" r="r" t="t"/>
              <a:pathLst>
                <a:path extrusionOk="0" h="3068320" w="3577590">
                  <a:moveTo>
                    <a:pt x="1656279" y="569326"/>
                  </a:moveTo>
                  <a:lnTo>
                    <a:pt x="809356" y="2075128"/>
                  </a:lnTo>
                  <a:lnTo>
                    <a:pt x="814588" y="2042555"/>
                  </a:lnTo>
                  <a:lnTo>
                    <a:pt x="806466" y="2010574"/>
                  </a:lnTo>
                  <a:lnTo>
                    <a:pt x="785173" y="1983614"/>
                  </a:lnTo>
                  <a:lnTo>
                    <a:pt x="29090" y="1360614"/>
                  </a:lnTo>
                  <a:lnTo>
                    <a:pt x="4567" y="1327006"/>
                  </a:lnTo>
                  <a:lnTo>
                    <a:pt x="0" y="1288965"/>
                  </a:lnTo>
                  <a:lnTo>
                    <a:pt x="12900" y="1253356"/>
                  </a:lnTo>
                  <a:lnTo>
                    <a:pt x="40781" y="1227046"/>
                  </a:lnTo>
                  <a:lnTo>
                    <a:pt x="81154" y="1216901"/>
                  </a:lnTo>
                  <a:lnTo>
                    <a:pt x="1060770" y="1222663"/>
                  </a:lnTo>
                  <a:lnTo>
                    <a:pt x="1094365" y="1215616"/>
                  </a:lnTo>
                  <a:lnTo>
                    <a:pt x="1121104" y="1196272"/>
                  </a:lnTo>
                  <a:lnTo>
                    <a:pt x="1137974" y="1167890"/>
                  </a:lnTo>
                  <a:lnTo>
                    <a:pt x="1540513" y="452189"/>
                  </a:lnTo>
                  <a:lnTo>
                    <a:pt x="1656279" y="569326"/>
                  </a:lnTo>
                  <a:close/>
                </a:path>
                <a:path extrusionOk="0" h="3068320" w="3577590">
                  <a:moveTo>
                    <a:pt x="1540513" y="452189"/>
                  </a:moveTo>
                  <a:lnTo>
                    <a:pt x="1137974" y="1167890"/>
                  </a:lnTo>
                  <a:lnTo>
                    <a:pt x="1141963" y="1133731"/>
                  </a:lnTo>
                  <a:lnTo>
                    <a:pt x="1047934" y="158598"/>
                  </a:lnTo>
                  <a:lnTo>
                    <a:pt x="1054368" y="117483"/>
                  </a:lnTo>
                  <a:lnTo>
                    <a:pt x="1078039" y="87352"/>
                  </a:lnTo>
                  <a:lnTo>
                    <a:pt x="1112331" y="71301"/>
                  </a:lnTo>
                  <a:lnTo>
                    <a:pt x="1150632" y="72422"/>
                  </a:lnTo>
                  <a:lnTo>
                    <a:pt x="1186325" y="93810"/>
                  </a:lnTo>
                  <a:lnTo>
                    <a:pt x="1540513" y="452189"/>
                  </a:lnTo>
                  <a:close/>
                </a:path>
                <a:path extrusionOk="0" h="3068320" w="3577590">
                  <a:moveTo>
                    <a:pt x="2858372" y="3068197"/>
                  </a:moveTo>
                  <a:lnTo>
                    <a:pt x="1221621" y="3068197"/>
                  </a:lnTo>
                  <a:lnTo>
                    <a:pt x="1222504" y="2918095"/>
                  </a:lnTo>
                  <a:lnTo>
                    <a:pt x="1215457" y="2884500"/>
                  </a:lnTo>
                  <a:lnTo>
                    <a:pt x="1196113" y="2857762"/>
                  </a:lnTo>
                  <a:lnTo>
                    <a:pt x="1167732" y="2840891"/>
                  </a:lnTo>
                  <a:lnTo>
                    <a:pt x="1133573" y="2836902"/>
                  </a:lnTo>
                  <a:lnTo>
                    <a:pt x="158599" y="2930886"/>
                  </a:lnTo>
                  <a:lnTo>
                    <a:pt x="117483" y="2924452"/>
                  </a:lnTo>
                  <a:lnTo>
                    <a:pt x="87352" y="2900782"/>
                  </a:lnTo>
                  <a:lnTo>
                    <a:pt x="71301" y="2866489"/>
                  </a:lnTo>
                  <a:lnTo>
                    <a:pt x="72422" y="2828189"/>
                  </a:lnTo>
                  <a:lnTo>
                    <a:pt x="93810" y="2792495"/>
                  </a:lnTo>
                  <a:lnTo>
                    <a:pt x="790590" y="2103866"/>
                  </a:lnTo>
                  <a:lnTo>
                    <a:pt x="809356" y="2075128"/>
                  </a:lnTo>
                  <a:lnTo>
                    <a:pt x="1656279" y="569326"/>
                  </a:lnTo>
                  <a:lnTo>
                    <a:pt x="1874955" y="790590"/>
                  </a:lnTo>
                  <a:lnTo>
                    <a:pt x="1903692" y="809356"/>
                  </a:lnTo>
                  <a:lnTo>
                    <a:pt x="1936266" y="814588"/>
                  </a:lnTo>
                  <a:lnTo>
                    <a:pt x="1968247" y="806466"/>
                  </a:lnTo>
                  <a:lnTo>
                    <a:pt x="1995206" y="785172"/>
                  </a:lnTo>
                  <a:lnTo>
                    <a:pt x="2618206" y="29090"/>
                  </a:lnTo>
                  <a:lnTo>
                    <a:pt x="2651814" y="4567"/>
                  </a:lnTo>
                  <a:lnTo>
                    <a:pt x="2689856" y="0"/>
                  </a:lnTo>
                  <a:lnTo>
                    <a:pt x="2725465" y="12900"/>
                  </a:lnTo>
                  <a:lnTo>
                    <a:pt x="2751775" y="40781"/>
                  </a:lnTo>
                  <a:lnTo>
                    <a:pt x="2761920" y="81154"/>
                  </a:lnTo>
                  <a:lnTo>
                    <a:pt x="2756158" y="1060770"/>
                  </a:lnTo>
                  <a:lnTo>
                    <a:pt x="2763205" y="1094365"/>
                  </a:lnTo>
                  <a:lnTo>
                    <a:pt x="2782549" y="1121104"/>
                  </a:lnTo>
                  <a:lnTo>
                    <a:pt x="2810931" y="1137974"/>
                  </a:lnTo>
                  <a:lnTo>
                    <a:pt x="2845090" y="1141963"/>
                  </a:lnTo>
                  <a:lnTo>
                    <a:pt x="3577180" y="1071370"/>
                  </a:lnTo>
                  <a:lnTo>
                    <a:pt x="3577180" y="1178787"/>
                  </a:lnTo>
                  <a:lnTo>
                    <a:pt x="3169465" y="1903692"/>
                  </a:lnTo>
                  <a:lnTo>
                    <a:pt x="3164233" y="1936266"/>
                  </a:lnTo>
                  <a:lnTo>
                    <a:pt x="3172354" y="1968247"/>
                  </a:lnTo>
                  <a:lnTo>
                    <a:pt x="3193648" y="1995206"/>
                  </a:lnTo>
                  <a:lnTo>
                    <a:pt x="3266077" y="2054886"/>
                  </a:lnTo>
                  <a:lnTo>
                    <a:pt x="2840847" y="2810931"/>
                  </a:lnTo>
                  <a:lnTo>
                    <a:pt x="2836858" y="2845090"/>
                  </a:lnTo>
                  <a:lnTo>
                    <a:pt x="2858372" y="3068197"/>
                  </a:lnTo>
                  <a:close/>
                </a:path>
                <a:path extrusionOk="0" h="3068320" w="3577590">
                  <a:moveTo>
                    <a:pt x="3577180" y="1490555"/>
                  </a:moveTo>
                  <a:lnTo>
                    <a:pt x="3188231" y="1874955"/>
                  </a:lnTo>
                  <a:lnTo>
                    <a:pt x="3169465" y="1903692"/>
                  </a:lnTo>
                  <a:lnTo>
                    <a:pt x="3577180" y="1178787"/>
                  </a:lnTo>
                  <a:lnTo>
                    <a:pt x="3577180" y="1490555"/>
                  </a:lnTo>
                  <a:close/>
                </a:path>
                <a:path extrusionOk="0" h="3068320" w="3577590">
                  <a:moveTo>
                    <a:pt x="3577180" y="2760035"/>
                  </a:moveTo>
                  <a:lnTo>
                    <a:pt x="2918051" y="2756158"/>
                  </a:lnTo>
                  <a:lnTo>
                    <a:pt x="2884456" y="2763205"/>
                  </a:lnTo>
                  <a:lnTo>
                    <a:pt x="2857717" y="2782549"/>
                  </a:lnTo>
                  <a:lnTo>
                    <a:pt x="2840847" y="2810931"/>
                  </a:lnTo>
                  <a:lnTo>
                    <a:pt x="3266077" y="2054886"/>
                  </a:lnTo>
                  <a:lnTo>
                    <a:pt x="3577180" y="2311231"/>
                  </a:lnTo>
                  <a:lnTo>
                    <a:pt x="3577180" y="27600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5393514" y="6985905"/>
              <a:ext cx="2894965" cy="3301365"/>
            </a:xfrm>
            <a:custGeom>
              <a:rect b="b" l="l" r="r" t="t"/>
              <a:pathLst>
                <a:path extrusionOk="0" h="3301365" w="2894965">
                  <a:moveTo>
                    <a:pt x="1804083" y="615912"/>
                  </a:moveTo>
                  <a:lnTo>
                    <a:pt x="881663" y="2255944"/>
                  </a:lnTo>
                  <a:lnTo>
                    <a:pt x="887347" y="2220445"/>
                  </a:lnTo>
                  <a:lnTo>
                    <a:pt x="878470" y="2185587"/>
                  </a:lnTo>
                  <a:lnTo>
                    <a:pt x="855257" y="2156238"/>
                  </a:lnTo>
                  <a:lnTo>
                    <a:pt x="31709" y="1477631"/>
                  </a:lnTo>
                  <a:lnTo>
                    <a:pt x="4974" y="1441024"/>
                  </a:lnTo>
                  <a:lnTo>
                    <a:pt x="0" y="1399593"/>
                  </a:lnTo>
                  <a:lnTo>
                    <a:pt x="14064" y="1360817"/>
                  </a:lnTo>
                  <a:lnTo>
                    <a:pt x="44444" y="1332174"/>
                  </a:lnTo>
                  <a:lnTo>
                    <a:pt x="88417" y="1321143"/>
                  </a:lnTo>
                  <a:lnTo>
                    <a:pt x="1155518" y="1327409"/>
                  </a:lnTo>
                  <a:lnTo>
                    <a:pt x="1192115" y="1319719"/>
                  </a:lnTo>
                  <a:lnTo>
                    <a:pt x="1221247" y="1298651"/>
                  </a:lnTo>
                  <a:lnTo>
                    <a:pt x="1239619" y="1267766"/>
                  </a:lnTo>
                  <a:lnTo>
                    <a:pt x="1678006" y="488329"/>
                  </a:lnTo>
                  <a:lnTo>
                    <a:pt x="1804083" y="615912"/>
                  </a:lnTo>
                  <a:close/>
                </a:path>
                <a:path extrusionOk="0" h="3301365" w="2894965">
                  <a:moveTo>
                    <a:pt x="1678006" y="488329"/>
                  </a:moveTo>
                  <a:lnTo>
                    <a:pt x="1239619" y="1267766"/>
                  </a:lnTo>
                  <a:lnTo>
                    <a:pt x="1243933" y="1230632"/>
                  </a:lnTo>
                  <a:lnTo>
                    <a:pt x="1141458" y="168464"/>
                  </a:lnTo>
                  <a:lnTo>
                    <a:pt x="1148483" y="123687"/>
                  </a:lnTo>
                  <a:lnTo>
                    <a:pt x="1174268" y="90875"/>
                  </a:lnTo>
                  <a:lnTo>
                    <a:pt x="1211614" y="73395"/>
                  </a:lnTo>
                  <a:lnTo>
                    <a:pt x="1253322" y="74616"/>
                  </a:lnTo>
                  <a:lnTo>
                    <a:pt x="1292192" y="97908"/>
                  </a:lnTo>
                  <a:lnTo>
                    <a:pt x="1678006" y="488329"/>
                  </a:lnTo>
                  <a:close/>
                </a:path>
                <a:path extrusionOk="0" h="3301365" w="2894965">
                  <a:moveTo>
                    <a:pt x="2894485" y="3301094"/>
                  </a:moveTo>
                  <a:lnTo>
                    <a:pt x="1330914" y="3301094"/>
                  </a:lnTo>
                  <a:lnTo>
                    <a:pt x="1331660" y="3173972"/>
                  </a:lnTo>
                  <a:lnTo>
                    <a:pt x="1323971" y="3137375"/>
                  </a:lnTo>
                  <a:lnTo>
                    <a:pt x="1302902" y="3108243"/>
                  </a:lnTo>
                  <a:lnTo>
                    <a:pt x="1272018" y="3089871"/>
                  </a:lnTo>
                  <a:lnTo>
                    <a:pt x="1234883" y="3085557"/>
                  </a:lnTo>
                  <a:lnTo>
                    <a:pt x="172716" y="3188032"/>
                  </a:lnTo>
                  <a:lnTo>
                    <a:pt x="127939" y="3181007"/>
                  </a:lnTo>
                  <a:lnTo>
                    <a:pt x="95126" y="3155222"/>
                  </a:lnTo>
                  <a:lnTo>
                    <a:pt x="77647" y="3117876"/>
                  </a:lnTo>
                  <a:lnTo>
                    <a:pt x="78868" y="3076168"/>
                  </a:lnTo>
                  <a:lnTo>
                    <a:pt x="102159" y="3037298"/>
                  </a:lnTo>
                  <a:lnTo>
                    <a:pt x="861197" y="2287218"/>
                  </a:lnTo>
                  <a:lnTo>
                    <a:pt x="881663" y="2255944"/>
                  </a:lnTo>
                  <a:lnTo>
                    <a:pt x="1804083" y="615912"/>
                  </a:lnTo>
                  <a:lnTo>
                    <a:pt x="2042271" y="856945"/>
                  </a:lnTo>
                  <a:lnTo>
                    <a:pt x="2073545" y="877412"/>
                  </a:lnTo>
                  <a:lnTo>
                    <a:pt x="2109045" y="883095"/>
                  </a:lnTo>
                  <a:lnTo>
                    <a:pt x="2143902" y="874219"/>
                  </a:lnTo>
                  <a:lnTo>
                    <a:pt x="2173252" y="851006"/>
                  </a:lnTo>
                  <a:lnTo>
                    <a:pt x="2851858" y="27458"/>
                  </a:lnTo>
                  <a:lnTo>
                    <a:pt x="2888465" y="722"/>
                  </a:lnTo>
                  <a:lnTo>
                    <a:pt x="2894485" y="0"/>
                  </a:lnTo>
                  <a:lnTo>
                    <a:pt x="2894485" y="3301094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13702538" y="4680194"/>
              <a:ext cx="3162935" cy="4297045"/>
            </a:xfrm>
            <a:custGeom>
              <a:rect b="b" l="l" r="r" t="t"/>
              <a:pathLst>
                <a:path extrusionOk="0" h="4297045" w="3162934">
                  <a:moveTo>
                    <a:pt x="2791249" y="4296971"/>
                  </a:moveTo>
                  <a:lnTo>
                    <a:pt x="371474" y="4296971"/>
                  </a:lnTo>
                  <a:lnTo>
                    <a:pt x="324878" y="4294076"/>
                  </a:lnTo>
                  <a:lnTo>
                    <a:pt x="280008" y="4285625"/>
                  </a:lnTo>
                  <a:lnTo>
                    <a:pt x="237213" y="4271966"/>
                  </a:lnTo>
                  <a:lnTo>
                    <a:pt x="196842" y="4253446"/>
                  </a:lnTo>
                  <a:lnTo>
                    <a:pt x="159243" y="4230415"/>
                  </a:lnTo>
                  <a:lnTo>
                    <a:pt x="124763" y="4203219"/>
                  </a:lnTo>
                  <a:lnTo>
                    <a:pt x="93751" y="4172207"/>
                  </a:lnTo>
                  <a:lnTo>
                    <a:pt x="66556" y="4137727"/>
                  </a:lnTo>
                  <a:lnTo>
                    <a:pt x="43524" y="4100128"/>
                  </a:lnTo>
                  <a:lnTo>
                    <a:pt x="25004" y="4059757"/>
                  </a:lnTo>
                  <a:lnTo>
                    <a:pt x="11345" y="4016962"/>
                  </a:lnTo>
                  <a:lnTo>
                    <a:pt x="2894" y="3972093"/>
                  </a:lnTo>
                  <a:lnTo>
                    <a:pt x="0" y="3925496"/>
                  </a:lnTo>
                  <a:lnTo>
                    <a:pt x="0" y="371474"/>
                  </a:lnTo>
                  <a:lnTo>
                    <a:pt x="2894" y="324877"/>
                  </a:lnTo>
                  <a:lnTo>
                    <a:pt x="11345" y="280008"/>
                  </a:lnTo>
                  <a:lnTo>
                    <a:pt x="25004" y="237213"/>
                  </a:lnTo>
                  <a:lnTo>
                    <a:pt x="43524" y="196842"/>
                  </a:lnTo>
                  <a:lnTo>
                    <a:pt x="66556" y="159243"/>
                  </a:lnTo>
                  <a:lnTo>
                    <a:pt x="93751" y="124763"/>
                  </a:lnTo>
                  <a:lnTo>
                    <a:pt x="124763" y="93751"/>
                  </a:lnTo>
                  <a:lnTo>
                    <a:pt x="159243" y="66555"/>
                  </a:lnTo>
                  <a:lnTo>
                    <a:pt x="196842" y="43524"/>
                  </a:lnTo>
                  <a:lnTo>
                    <a:pt x="237213" y="25004"/>
                  </a:lnTo>
                  <a:lnTo>
                    <a:pt x="280008" y="11345"/>
                  </a:lnTo>
                  <a:lnTo>
                    <a:pt x="324878" y="2894"/>
                  </a:lnTo>
                  <a:lnTo>
                    <a:pt x="371474" y="0"/>
                  </a:lnTo>
                  <a:lnTo>
                    <a:pt x="2791249" y="0"/>
                  </a:lnTo>
                  <a:lnTo>
                    <a:pt x="2837846" y="2894"/>
                  </a:lnTo>
                  <a:lnTo>
                    <a:pt x="2882715" y="11345"/>
                  </a:lnTo>
                  <a:lnTo>
                    <a:pt x="2925510" y="25004"/>
                  </a:lnTo>
                  <a:lnTo>
                    <a:pt x="2965881" y="43524"/>
                  </a:lnTo>
                  <a:lnTo>
                    <a:pt x="3003480" y="66555"/>
                  </a:lnTo>
                  <a:lnTo>
                    <a:pt x="3037960" y="93751"/>
                  </a:lnTo>
                  <a:lnTo>
                    <a:pt x="3068972" y="124763"/>
                  </a:lnTo>
                  <a:lnTo>
                    <a:pt x="3096168" y="159243"/>
                  </a:lnTo>
                  <a:lnTo>
                    <a:pt x="3119199" y="196842"/>
                  </a:lnTo>
                  <a:lnTo>
                    <a:pt x="3137719" y="237213"/>
                  </a:lnTo>
                  <a:lnTo>
                    <a:pt x="3151378" y="280008"/>
                  </a:lnTo>
                  <a:lnTo>
                    <a:pt x="3159829" y="324877"/>
                  </a:lnTo>
                  <a:lnTo>
                    <a:pt x="3162724" y="371474"/>
                  </a:lnTo>
                  <a:lnTo>
                    <a:pt x="3162724" y="3925496"/>
                  </a:lnTo>
                  <a:lnTo>
                    <a:pt x="3159829" y="3972093"/>
                  </a:lnTo>
                  <a:lnTo>
                    <a:pt x="3151378" y="4016962"/>
                  </a:lnTo>
                  <a:lnTo>
                    <a:pt x="3137719" y="4059757"/>
                  </a:lnTo>
                  <a:lnTo>
                    <a:pt x="3119199" y="4100128"/>
                  </a:lnTo>
                  <a:lnTo>
                    <a:pt x="3096168" y="4137727"/>
                  </a:lnTo>
                  <a:lnTo>
                    <a:pt x="3068972" y="4172207"/>
                  </a:lnTo>
                  <a:lnTo>
                    <a:pt x="3037960" y="4203219"/>
                  </a:lnTo>
                  <a:lnTo>
                    <a:pt x="3003480" y="4230415"/>
                  </a:lnTo>
                  <a:lnTo>
                    <a:pt x="2965881" y="4253446"/>
                  </a:lnTo>
                  <a:lnTo>
                    <a:pt x="2925510" y="4271966"/>
                  </a:lnTo>
                  <a:lnTo>
                    <a:pt x="2882715" y="4285625"/>
                  </a:lnTo>
                  <a:lnTo>
                    <a:pt x="2837846" y="4294076"/>
                  </a:lnTo>
                  <a:lnTo>
                    <a:pt x="2791249" y="42969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1"/>
          <p:cNvGrpSpPr/>
          <p:nvPr/>
        </p:nvGrpSpPr>
        <p:grpSpPr>
          <a:xfrm>
            <a:off x="1518118" y="3782519"/>
            <a:ext cx="3133725" cy="4314825"/>
            <a:chOff x="1518118" y="3782519"/>
            <a:chExt cx="3133725" cy="4314825"/>
          </a:xfrm>
        </p:grpSpPr>
        <p:pic>
          <p:nvPicPr>
            <p:cNvPr id="138" name="Google Shape;13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29548" y="3793951"/>
              <a:ext cx="3110452" cy="42931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11"/>
            <p:cNvSpPr/>
            <p:nvPr/>
          </p:nvSpPr>
          <p:spPr>
            <a:xfrm>
              <a:off x="1518118" y="3782519"/>
              <a:ext cx="3133725" cy="4314825"/>
            </a:xfrm>
            <a:custGeom>
              <a:rect b="b" l="l" r="r" t="t"/>
              <a:pathLst>
                <a:path extrusionOk="0" h="4314825" w="3133725">
                  <a:moveTo>
                    <a:pt x="2771574" y="4314818"/>
                  </a:moveTo>
                  <a:lnTo>
                    <a:pt x="2846095" y="4304392"/>
                  </a:lnTo>
                  <a:lnTo>
                    <a:pt x="2889989" y="4290386"/>
                  </a:lnTo>
                  <a:lnTo>
                    <a:pt x="2931398" y="4271394"/>
                  </a:lnTo>
                  <a:lnTo>
                    <a:pt x="2969965" y="4247773"/>
                  </a:lnTo>
                  <a:lnTo>
                    <a:pt x="3005332" y="4219881"/>
                  </a:lnTo>
                  <a:lnTo>
                    <a:pt x="3037143" y="4188074"/>
                  </a:lnTo>
                  <a:lnTo>
                    <a:pt x="3065040" y="4152709"/>
                  </a:lnTo>
                  <a:lnTo>
                    <a:pt x="3088665" y="4114144"/>
                  </a:lnTo>
                  <a:lnTo>
                    <a:pt x="3107663" y="4072735"/>
                  </a:lnTo>
                  <a:lnTo>
                    <a:pt x="3121674" y="4028839"/>
                  </a:lnTo>
                  <a:lnTo>
                    <a:pt x="3130343" y="3982815"/>
                  </a:lnTo>
                  <a:lnTo>
                    <a:pt x="3133312" y="3935019"/>
                  </a:lnTo>
                  <a:lnTo>
                    <a:pt x="3133312" y="381001"/>
                  </a:lnTo>
                  <a:lnTo>
                    <a:pt x="3130343" y="333207"/>
                  </a:lnTo>
                  <a:lnTo>
                    <a:pt x="3121675" y="287182"/>
                  </a:lnTo>
                  <a:lnTo>
                    <a:pt x="3107663" y="243287"/>
                  </a:lnTo>
                  <a:lnTo>
                    <a:pt x="3088666" y="201878"/>
                  </a:lnTo>
                  <a:lnTo>
                    <a:pt x="3065040" y="163313"/>
                  </a:lnTo>
                  <a:lnTo>
                    <a:pt x="3037143" y="127948"/>
                  </a:lnTo>
                  <a:lnTo>
                    <a:pt x="3005333" y="96140"/>
                  </a:lnTo>
                  <a:lnTo>
                    <a:pt x="2969965" y="68248"/>
                  </a:lnTo>
                  <a:lnTo>
                    <a:pt x="2931398" y="44627"/>
                  </a:lnTo>
                  <a:lnTo>
                    <a:pt x="2889989" y="25635"/>
                  </a:lnTo>
                  <a:lnTo>
                    <a:pt x="2846096" y="11628"/>
                  </a:lnTo>
                  <a:lnTo>
                    <a:pt x="2800074" y="2964"/>
                  </a:lnTo>
                  <a:lnTo>
                    <a:pt x="2752282" y="0"/>
                  </a:lnTo>
                  <a:lnTo>
                    <a:pt x="380995" y="1"/>
                  </a:lnTo>
                  <a:lnTo>
                    <a:pt x="333204" y="2970"/>
                  </a:lnTo>
                  <a:lnTo>
                    <a:pt x="287184" y="11638"/>
                  </a:lnTo>
                  <a:lnTo>
                    <a:pt x="243293" y="25648"/>
                  </a:lnTo>
                  <a:lnTo>
                    <a:pt x="201888" y="44642"/>
                  </a:lnTo>
                  <a:lnTo>
                    <a:pt x="163325" y="68265"/>
                  </a:lnTo>
                  <a:lnTo>
                    <a:pt x="127961" y="96158"/>
                  </a:lnTo>
                  <a:lnTo>
                    <a:pt x="96155" y="127964"/>
                  </a:lnTo>
                  <a:lnTo>
                    <a:pt x="68262" y="163328"/>
                  </a:lnTo>
                  <a:lnTo>
                    <a:pt x="44640" y="201891"/>
                  </a:lnTo>
                  <a:lnTo>
                    <a:pt x="25645" y="243297"/>
                  </a:lnTo>
                  <a:lnTo>
                    <a:pt x="11636" y="287189"/>
                  </a:lnTo>
                  <a:lnTo>
                    <a:pt x="2968" y="333209"/>
                  </a:lnTo>
                  <a:lnTo>
                    <a:pt x="0" y="381001"/>
                  </a:lnTo>
                  <a:lnTo>
                    <a:pt x="0" y="3935017"/>
                  </a:lnTo>
                  <a:lnTo>
                    <a:pt x="2968" y="3982809"/>
                  </a:lnTo>
                  <a:lnTo>
                    <a:pt x="11634" y="4028829"/>
                  </a:lnTo>
                  <a:lnTo>
                    <a:pt x="25643" y="4072721"/>
                  </a:lnTo>
                  <a:lnTo>
                    <a:pt x="44637" y="4114128"/>
                  </a:lnTo>
                  <a:lnTo>
                    <a:pt x="68259" y="4152692"/>
                  </a:lnTo>
                  <a:lnTo>
                    <a:pt x="96152" y="4188056"/>
                  </a:lnTo>
                  <a:lnTo>
                    <a:pt x="127958" y="4219863"/>
                  </a:lnTo>
                  <a:lnTo>
                    <a:pt x="163322" y="4247757"/>
                  </a:lnTo>
                  <a:lnTo>
                    <a:pt x="201885" y="4271380"/>
                  </a:lnTo>
                  <a:lnTo>
                    <a:pt x="243291" y="4290375"/>
                  </a:lnTo>
                  <a:lnTo>
                    <a:pt x="287183" y="4304385"/>
                  </a:lnTo>
                  <a:lnTo>
                    <a:pt x="333203" y="4313053"/>
                  </a:lnTo>
                  <a:lnTo>
                    <a:pt x="361737" y="4314823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1"/>
          <p:cNvGrpSpPr/>
          <p:nvPr/>
        </p:nvGrpSpPr>
        <p:grpSpPr>
          <a:xfrm>
            <a:off x="13550777" y="4531191"/>
            <a:ext cx="3133725" cy="4314825"/>
            <a:chOff x="13550777" y="4531191"/>
            <a:chExt cx="3133725" cy="4314825"/>
          </a:xfrm>
        </p:grpSpPr>
        <p:pic>
          <p:nvPicPr>
            <p:cNvPr id="141" name="Google Shape;141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562207" y="4542623"/>
              <a:ext cx="3110452" cy="42931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11"/>
            <p:cNvSpPr/>
            <p:nvPr/>
          </p:nvSpPr>
          <p:spPr>
            <a:xfrm>
              <a:off x="13550777" y="4531191"/>
              <a:ext cx="3133725" cy="4314825"/>
            </a:xfrm>
            <a:custGeom>
              <a:rect b="b" l="l" r="r" t="t"/>
              <a:pathLst>
                <a:path extrusionOk="0" h="4314825" w="3133725">
                  <a:moveTo>
                    <a:pt x="2771577" y="4314818"/>
                  </a:moveTo>
                  <a:lnTo>
                    <a:pt x="2846095" y="4304393"/>
                  </a:lnTo>
                  <a:lnTo>
                    <a:pt x="2889989" y="4290386"/>
                  </a:lnTo>
                  <a:lnTo>
                    <a:pt x="2931398" y="4271394"/>
                  </a:lnTo>
                  <a:lnTo>
                    <a:pt x="2969965" y="4247774"/>
                  </a:lnTo>
                  <a:lnTo>
                    <a:pt x="3005332" y="4219881"/>
                  </a:lnTo>
                  <a:lnTo>
                    <a:pt x="3037143" y="4188074"/>
                  </a:lnTo>
                  <a:lnTo>
                    <a:pt x="3065040" y="4152709"/>
                  </a:lnTo>
                  <a:lnTo>
                    <a:pt x="3088666" y="4114144"/>
                  </a:lnTo>
                  <a:lnTo>
                    <a:pt x="3107663" y="4072735"/>
                  </a:lnTo>
                  <a:lnTo>
                    <a:pt x="3121675" y="4028840"/>
                  </a:lnTo>
                  <a:lnTo>
                    <a:pt x="3130344" y="3982815"/>
                  </a:lnTo>
                  <a:lnTo>
                    <a:pt x="3133312" y="3935019"/>
                  </a:lnTo>
                  <a:lnTo>
                    <a:pt x="3133312" y="381001"/>
                  </a:lnTo>
                  <a:lnTo>
                    <a:pt x="3130343" y="333207"/>
                  </a:lnTo>
                  <a:lnTo>
                    <a:pt x="3121675" y="287182"/>
                  </a:lnTo>
                  <a:lnTo>
                    <a:pt x="3107663" y="243287"/>
                  </a:lnTo>
                  <a:lnTo>
                    <a:pt x="3088666" y="201878"/>
                  </a:lnTo>
                  <a:lnTo>
                    <a:pt x="3065040" y="163312"/>
                  </a:lnTo>
                  <a:lnTo>
                    <a:pt x="3037144" y="127948"/>
                  </a:lnTo>
                  <a:lnTo>
                    <a:pt x="3005333" y="96140"/>
                  </a:lnTo>
                  <a:lnTo>
                    <a:pt x="2969965" y="68248"/>
                  </a:lnTo>
                  <a:lnTo>
                    <a:pt x="2931399" y="44627"/>
                  </a:lnTo>
                  <a:lnTo>
                    <a:pt x="2889990" y="25635"/>
                  </a:lnTo>
                  <a:lnTo>
                    <a:pt x="2846096" y="11628"/>
                  </a:lnTo>
                  <a:lnTo>
                    <a:pt x="2800074" y="2964"/>
                  </a:lnTo>
                  <a:lnTo>
                    <a:pt x="2752282" y="0"/>
                  </a:lnTo>
                  <a:lnTo>
                    <a:pt x="380995" y="1"/>
                  </a:lnTo>
                  <a:lnTo>
                    <a:pt x="333204" y="2970"/>
                  </a:lnTo>
                  <a:lnTo>
                    <a:pt x="287184" y="11638"/>
                  </a:lnTo>
                  <a:lnTo>
                    <a:pt x="243293" y="25648"/>
                  </a:lnTo>
                  <a:lnTo>
                    <a:pt x="201888" y="44642"/>
                  </a:lnTo>
                  <a:lnTo>
                    <a:pt x="163325" y="68265"/>
                  </a:lnTo>
                  <a:lnTo>
                    <a:pt x="127962" y="96158"/>
                  </a:lnTo>
                  <a:lnTo>
                    <a:pt x="96155" y="127965"/>
                  </a:lnTo>
                  <a:lnTo>
                    <a:pt x="68262" y="163328"/>
                  </a:lnTo>
                  <a:lnTo>
                    <a:pt x="44640" y="201891"/>
                  </a:lnTo>
                  <a:lnTo>
                    <a:pt x="25645" y="243297"/>
                  </a:lnTo>
                  <a:lnTo>
                    <a:pt x="11636" y="287189"/>
                  </a:lnTo>
                  <a:lnTo>
                    <a:pt x="2968" y="333209"/>
                  </a:lnTo>
                  <a:lnTo>
                    <a:pt x="0" y="381001"/>
                  </a:lnTo>
                  <a:lnTo>
                    <a:pt x="0" y="3935017"/>
                  </a:lnTo>
                  <a:lnTo>
                    <a:pt x="2968" y="3982809"/>
                  </a:lnTo>
                  <a:lnTo>
                    <a:pt x="11635" y="4028829"/>
                  </a:lnTo>
                  <a:lnTo>
                    <a:pt x="25643" y="4072721"/>
                  </a:lnTo>
                  <a:lnTo>
                    <a:pt x="44637" y="4114128"/>
                  </a:lnTo>
                  <a:lnTo>
                    <a:pt x="68259" y="4152692"/>
                  </a:lnTo>
                  <a:lnTo>
                    <a:pt x="96152" y="4188056"/>
                  </a:lnTo>
                  <a:lnTo>
                    <a:pt x="127958" y="4219863"/>
                  </a:lnTo>
                  <a:lnTo>
                    <a:pt x="163322" y="4247757"/>
                  </a:lnTo>
                  <a:lnTo>
                    <a:pt x="201885" y="4271380"/>
                  </a:lnTo>
                  <a:lnTo>
                    <a:pt x="243291" y="4290375"/>
                  </a:lnTo>
                  <a:lnTo>
                    <a:pt x="287183" y="4304385"/>
                  </a:lnTo>
                  <a:lnTo>
                    <a:pt x="333203" y="4313054"/>
                  </a:lnTo>
                  <a:lnTo>
                    <a:pt x="361735" y="4314823"/>
                  </a:lnTo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1"/>
          <p:cNvGrpSpPr/>
          <p:nvPr/>
        </p:nvGrpSpPr>
        <p:grpSpPr>
          <a:xfrm>
            <a:off x="1503270" y="764558"/>
            <a:ext cx="6022730" cy="1699270"/>
            <a:chOff x="1503270" y="764558"/>
            <a:chExt cx="6022730" cy="1699270"/>
          </a:xfrm>
        </p:grpSpPr>
        <p:sp>
          <p:nvSpPr>
            <p:cNvPr id="144" name="Google Shape;144;p11"/>
            <p:cNvSpPr/>
            <p:nvPr/>
          </p:nvSpPr>
          <p:spPr>
            <a:xfrm>
              <a:off x="1575282" y="866803"/>
              <a:ext cx="5949950" cy="1597025"/>
            </a:xfrm>
            <a:custGeom>
              <a:rect b="b" l="l" r="r" t="t"/>
              <a:pathLst>
                <a:path extrusionOk="0" h="1597025" w="5949950">
                  <a:moveTo>
                    <a:pt x="5664636" y="1596574"/>
                  </a:moveTo>
                  <a:lnTo>
                    <a:pt x="285750" y="1596574"/>
                  </a:lnTo>
                  <a:lnTo>
                    <a:pt x="239399" y="1592834"/>
                  </a:lnTo>
                  <a:lnTo>
                    <a:pt x="195430" y="1582006"/>
                  </a:lnTo>
                  <a:lnTo>
                    <a:pt x="154431" y="1564679"/>
                  </a:lnTo>
                  <a:lnTo>
                    <a:pt x="116989" y="1541441"/>
                  </a:lnTo>
                  <a:lnTo>
                    <a:pt x="83694" y="1512880"/>
                  </a:lnTo>
                  <a:lnTo>
                    <a:pt x="55133" y="1479584"/>
                  </a:lnTo>
                  <a:lnTo>
                    <a:pt x="31894" y="1442142"/>
                  </a:lnTo>
                  <a:lnTo>
                    <a:pt x="14567" y="1401143"/>
                  </a:lnTo>
                  <a:lnTo>
                    <a:pt x="3740" y="1357174"/>
                  </a:lnTo>
                  <a:lnTo>
                    <a:pt x="0" y="1310824"/>
                  </a:lnTo>
                  <a:lnTo>
                    <a:pt x="0" y="285750"/>
                  </a:lnTo>
                  <a:lnTo>
                    <a:pt x="3740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40"/>
                  </a:lnTo>
                  <a:lnTo>
                    <a:pt x="285750" y="0"/>
                  </a:lnTo>
                  <a:lnTo>
                    <a:pt x="5664636" y="0"/>
                  </a:lnTo>
                  <a:lnTo>
                    <a:pt x="5710986" y="3740"/>
                  </a:lnTo>
                  <a:lnTo>
                    <a:pt x="5754955" y="14567"/>
                  </a:lnTo>
                  <a:lnTo>
                    <a:pt x="5795955" y="31894"/>
                  </a:lnTo>
                  <a:lnTo>
                    <a:pt x="5833397" y="55133"/>
                  </a:lnTo>
                  <a:lnTo>
                    <a:pt x="5866692" y="83694"/>
                  </a:lnTo>
                  <a:lnTo>
                    <a:pt x="5895253" y="116989"/>
                  </a:lnTo>
                  <a:lnTo>
                    <a:pt x="5918491" y="154431"/>
                  </a:lnTo>
                  <a:lnTo>
                    <a:pt x="5935819" y="195430"/>
                  </a:lnTo>
                  <a:lnTo>
                    <a:pt x="5946646" y="239399"/>
                  </a:lnTo>
                  <a:lnTo>
                    <a:pt x="5949733" y="277654"/>
                  </a:lnTo>
                  <a:lnTo>
                    <a:pt x="5949733" y="1318919"/>
                  </a:lnTo>
                  <a:lnTo>
                    <a:pt x="5946646" y="1357174"/>
                  </a:lnTo>
                  <a:lnTo>
                    <a:pt x="5935819" y="1401143"/>
                  </a:lnTo>
                  <a:lnTo>
                    <a:pt x="5918491" y="1442142"/>
                  </a:lnTo>
                  <a:lnTo>
                    <a:pt x="5895253" y="1479584"/>
                  </a:lnTo>
                  <a:lnTo>
                    <a:pt x="5866692" y="1512880"/>
                  </a:lnTo>
                  <a:lnTo>
                    <a:pt x="5833397" y="1541441"/>
                  </a:lnTo>
                  <a:lnTo>
                    <a:pt x="5795955" y="1564679"/>
                  </a:lnTo>
                  <a:lnTo>
                    <a:pt x="5754955" y="1582006"/>
                  </a:lnTo>
                  <a:lnTo>
                    <a:pt x="5710986" y="1592834"/>
                  </a:lnTo>
                  <a:lnTo>
                    <a:pt x="5664636" y="1596574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1575415" y="866803"/>
              <a:ext cx="5950585" cy="1597025"/>
            </a:xfrm>
            <a:custGeom>
              <a:rect b="b" l="l" r="r" t="t"/>
              <a:pathLst>
                <a:path extrusionOk="0" h="1597025" w="5950584">
                  <a:moveTo>
                    <a:pt x="285732" y="0"/>
                  </a:moveTo>
                  <a:lnTo>
                    <a:pt x="5664298" y="0"/>
                  </a:lnTo>
                  <a:lnTo>
                    <a:pt x="5710646" y="3739"/>
                  </a:lnTo>
                  <a:lnTo>
                    <a:pt x="5754612" y="14566"/>
                  </a:lnTo>
                  <a:lnTo>
                    <a:pt x="5795609" y="31892"/>
                  </a:lnTo>
                  <a:lnTo>
                    <a:pt x="5833049" y="55129"/>
                  </a:lnTo>
                  <a:lnTo>
                    <a:pt x="5866342" y="83689"/>
                  </a:lnTo>
                  <a:lnTo>
                    <a:pt x="5894902" y="116982"/>
                  </a:lnTo>
                  <a:lnTo>
                    <a:pt x="5918139" y="154422"/>
                  </a:lnTo>
                  <a:lnTo>
                    <a:pt x="5935465" y="195419"/>
                  </a:lnTo>
                  <a:lnTo>
                    <a:pt x="5946292" y="239385"/>
                  </a:lnTo>
                  <a:lnTo>
                    <a:pt x="5950032" y="285732"/>
                  </a:lnTo>
                  <a:lnTo>
                    <a:pt x="5950032" y="1310746"/>
                  </a:lnTo>
                  <a:lnTo>
                    <a:pt x="5946292" y="1357093"/>
                  </a:lnTo>
                  <a:lnTo>
                    <a:pt x="5935465" y="1401060"/>
                  </a:lnTo>
                  <a:lnTo>
                    <a:pt x="5918139" y="1442057"/>
                  </a:lnTo>
                  <a:lnTo>
                    <a:pt x="5894902" y="1479496"/>
                  </a:lnTo>
                  <a:lnTo>
                    <a:pt x="5866342" y="1512790"/>
                  </a:lnTo>
                  <a:lnTo>
                    <a:pt x="5833049" y="1541349"/>
                  </a:lnTo>
                  <a:lnTo>
                    <a:pt x="5795609" y="1564586"/>
                  </a:lnTo>
                  <a:lnTo>
                    <a:pt x="5754612" y="1581912"/>
                  </a:lnTo>
                  <a:lnTo>
                    <a:pt x="5710646" y="1592739"/>
                  </a:lnTo>
                  <a:lnTo>
                    <a:pt x="5664298" y="1596479"/>
                  </a:lnTo>
                  <a:lnTo>
                    <a:pt x="285732" y="1596479"/>
                  </a:lnTo>
                  <a:lnTo>
                    <a:pt x="239385" y="1592739"/>
                  </a:lnTo>
                  <a:lnTo>
                    <a:pt x="195419" y="1581912"/>
                  </a:lnTo>
                  <a:lnTo>
                    <a:pt x="154422" y="1564586"/>
                  </a:lnTo>
                  <a:lnTo>
                    <a:pt x="116982" y="1541349"/>
                  </a:lnTo>
                  <a:lnTo>
                    <a:pt x="83689" y="1512789"/>
                  </a:lnTo>
                  <a:lnTo>
                    <a:pt x="55129" y="1479496"/>
                  </a:lnTo>
                  <a:lnTo>
                    <a:pt x="31892" y="1442056"/>
                  </a:lnTo>
                  <a:lnTo>
                    <a:pt x="14566" y="1401059"/>
                  </a:lnTo>
                  <a:lnTo>
                    <a:pt x="3739" y="1357093"/>
                  </a:lnTo>
                  <a:lnTo>
                    <a:pt x="0" y="1310746"/>
                  </a:lnTo>
                  <a:lnTo>
                    <a:pt x="0" y="285732"/>
                  </a:lnTo>
                  <a:lnTo>
                    <a:pt x="3739" y="239385"/>
                  </a:lnTo>
                  <a:lnTo>
                    <a:pt x="14566" y="195419"/>
                  </a:lnTo>
                  <a:lnTo>
                    <a:pt x="31892" y="154422"/>
                  </a:lnTo>
                  <a:lnTo>
                    <a:pt x="55129" y="116982"/>
                  </a:lnTo>
                  <a:lnTo>
                    <a:pt x="83689" y="83689"/>
                  </a:lnTo>
                  <a:lnTo>
                    <a:pt x="116982" y="55129"/>
                  </a:lnTo>
                  <a:lnTo>
                    <a:pt x="154422" y="31893"/>
                  </a:lnTo>
                  <a:lnTo>
                    <a:pt x="195419" y="14566"/>
                  </a:lnTo>
                  <a:lnTo>
                    <a:pt x="239385" y="3739"/>
                  </a:lnTo>
                  <a:lnTo>
                    <a:pt x="285732" y="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1503270" y="764558"/>
              <a:ext cx="5949950" cy="1597025"/>
            </a:xfrm>
            <a:custGeom>
              <a:rect b="b" l="l" r="r" t="t"/>
              <a:pathLst>
                <a:path extrusionOk="0" h="1597025" w="5949950">
                  <a:moveTo>
                    <a:pt x="5664636" y="1596574"/>
                  </a:moveTo>
                  <a:lnTo>
                    <a:pt x="285750" y="1596574"/>
                  </a:lnTo>
                  <a:lnTo>
                    <a:pt x="239399" y="1592834"/>
                  </a:lnTo>
                  <a:lnTo>
                    <a:pt x="195430" y="1582006"/>
                  </a:lnTo>
                  <a:lnTo>
                    <a:pt x="154431" y="1564679"/>
                  </a:lnTo>
                  <a:lnTo>
                    <a:pt x="116989" y="1541441"/>
                  </a:lnTo>
                  <a:lnTo>
                    <a:pt x="83694" y="1512880"/>
                  </a:lnTo>
                  <a:lnTo>
                    <a:pt x="55133" y="1479584"/>
                  </a:lnTo>
                  <a:lnTo>
                    <a:pt x="31894" y="1442142"/>
                  </a:lnTo>
                  <a:lnTo>
                    <a:pt x="14567" y="1401143"/>
                  </a:lnTo>
                  <a:lnTo>
                    <a:pt x="3740" y="1357174"/>
                  </a:lnTo>
                  <a:lnTo>
                    <a:pt x="0" y="1310824"/>
                  </a:lnTo>
                  <a:lnTo>
                    <a:pt x="0" y="285750"/>
                  </a:lnTo>
                  <a:lnTo>
                    <a:pt x="3740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50" y="0"/>
                  </a:lnTo>
                  <a:lnTo>
                    <a:pt x="5664636" y="0"/>
                  </a:lnTo>
                  <a:lnTo>
                    <a:pt x="5710986" y="3739"/>
                  </a:lnTo>
                  <a:lnTo>
                    <a:pt x="5754955" y="14567"/>
                  </a:lnTo>
                  <a:lnTo>
                    <a:pt x="5795955" y="31894"/>
                  </a:lnTo>
                  <a:lnTo>
                    <a:pt x="5833397" y="55133"/>
                  </a:lnTo>
                  <a:lnTo>
                    <a:pt x="5866692" y="83694"/>
                  </a:lnTo>
                  <a:lnTo>
                    <a:pt x="5895253" y="116989"/>
                  </a:lnTo>
                  <a:lnTo>
                    <a:pt x="5918491" y="154431"/>
                  </a:lnTo>
                  <a:lnTo>
                    <a:pt x="5935819" y="195430"/>
                  </a:lnTo>
                  <a:lnTo>
                    <a:pt x="5946646" y="239399"/>
                  </a:lnTo>
                  <a:lnTo>
                    <a:pt x="5949733" y="277654"/>
                  </a:lnTo>
                  <a:lnTo>
                    <a:pt x="5949733" y="1318919"/>
                  </a:lnTo>
                  <a:lnTo>
                    <a:pt x="5946646" y="1357174"/>
                  </a:lnTo>
                  <a:lnTo>
                    <a:pt x="5935819" y="1401143"/>
                  </a:lnTo>
                  <a:lnTo>
                    <a:pt x="5918491" y="1442142"/>
                  </a:lnTo>
                  <a:lnTo>
                    <a:pt x="5895253" y="1479584"/>
                  </a:lnTo>
                  <a:lnTo>
                    <a:pt x="5866692" y="1512880"/>
                  </a:lnTo>
                  <a:lnTo>
                    <a:pt x="5833397" y="1541441"/>
                  </a:lnTo>
                  <a:lnTo>
                    <a:pt x="5795955" y="1564679"/>
                  </a:lnTo>
                  <a:lnTo>
                    <a:pt x="5754955" y="1582006"/>
                  </a:lnTo>
                  <a:lnTo>
                    <a:pt x="5710986" y="1592834"/>
                  </a:lnTo>
                  <a:lnTo>
                    <a:pt x="5664636" y="15965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1503403" y="764558"/>
              <a:ext cx="5950585" cy="1597025"/>
            </a:xfrm>
            <a:custGeom>
              <a:rect b="b" l="l" r="r" t="t"/>
              <a:pathLst>
                <a:path extrusionOk="0" h="1597025" w="5950584">
                  <a:moveTo>
                    <a:pt x="285732" y="0"/>
                  </a:moveTo>
                  <a:lnTo>
                    <a:pt x="5664298" y="0"/>
                  </a:lnTo>
                  <a:lnTo>
                    <a:pt x="5710646" y="3739"/>
                  </a:lnTo>
                  <a:lnTo>
                    <a:pt x="5754612" y="14566"/>
                  </a:lnTo>
                  <a:lnTo>
                    <a:pt x="5795609" y="31892"/>
                  </a:lnTo>
                  <a:lnTo>
                    <a:pt x="5833049" y="55129"/>
                  </a:lnTo>
                  <a:lnTo>
                    <a:pt x="5866342" y="83689"/>
                  </a:lnTo>
                  <a:lnTo>
                    <a:pt x="5894902" y="116982"/>
                  </a:lnTo>
                  <a:lnTo>
                    <a:pt x="5918138" y="154422"/>
                  </a:lnTo>
                  <a:lnTo>
                    <a:pt x="5935464" y="195419"/>
                  </a:lnTo>
                  <a:lnTo>
                    <a:pt x="5946291" y="239385"/>
                  </a:lnTo>
                  <a:lnTo>
                    <a:pt x="5950031" y="285732"/>
                  </a:lnTo>
                  <a:lnTo>
                    <a:pt x="5950031" y="1310746"/>
                  </a:lnTo>
                  <a:lnTo>
                    <a:pt x="5946291" y="1357093"/>
                  </a:lnTo>
                  <a:lnTo>
                    <a:pt x="5935464" y="1401059"/>
                  </a:lnTo>
                  <a:lnTo>
                    <a:pt x="5918138" y="1442056"/>
                  </a:lnTo>
                  <a:lnTo>
                    <a:pt x="5894902" y="1479496"/>
                  </a:lnTo>
                  <a:lnTo>
                    <a:pt x="5866342" y="1512789"/>
                  </a:lnTo>
                  <a:lnTo>
                    <a:pt x="5833049" y="1541349"/>
                  </a:lnTo>
                  <a:lnTo>
                    <a:pt x="5795609" y="1564586"/>
                  </a:lnTo>
                  <a:lnTo>
                    <a:pt x="5754612" y="1581912"/>
                  </a:lnTo>
                  <a:lnTo>
                    <a:pt x="5710646" y="1592739"/>
                  </a:lnTo>
                  <a:lnTo>
                    <a:pt x="5664298" y="1596479"/>
                  </a:lnTo>
                  <a:lnTo>
                    <a:pt x="285732" y="1596479"/>
                  </a:lnTo>
                  <a:lnTo>
                    <a:pt x="239385" y="1592739"/>
                  </a:lnTo>
                  <a:lnTo>
                    <a:pt x="195419" y="1581912"/>
                  </a:lnTo>
                  <a:lnTo>
                    <a:pt x="154422" y="1564586"/>
                  </a:lnTo>
                  <a:lnTo>
                    <a:pt x="116982" y="1541349"/>
                  </a:lnTo>
                  <a:lnTo>
                    <a:pt x="83689" y="1512789"/>
                  </a:lnTo>
                  <a:lnTo>
                    <a:pt x="55129" y="1479496"/>
                  </a:lnTo>
                  <a:lnTo>
                    <a:pt x="31892" y="1442056"/>
                  </a:lnTo>
                  <a:lnTo>
                    <a:pt x="14566" y="1401059"/>
                  </a:lnTo>
                  <a:lnTo>
                    <a:pt x="3739" y="1357093"/>
                  </a:lnTo>
                  <a:lnTo>
                    <a:pt x="0" y="1310746"/>
                  </a:lnTo>
                  <a:lnTo>
                    <a:pt x="0" y="285732"/>
                  </a:lnTo>
                  <a:lnTo>
                    <a:pt x="3739" y="239385"/>
                  </a:lnTo>
                  <a:lnTo>
                    <a:pt x="14566" y="195419"/>
                  </a:lnTo>
                  <a:lnTo>
                    <a:pt x="31892" y="154422"/>
                  </a:lnTo>
                  <a:lnTo>
                    <a:pt x="55129" y="116982"/>
                  </a:lnTo>
                  <a:lnTo>
                    <a:pt x="83689" y="83689"/>
                  </a:lnTo>
                  <a:lnTo>
                    <a:pt x="116982" y="55129"/>
                  </a:lnTo>
                  <a:lnTo>
                    <a:pt x="154422" y="31892"/>
                  </a:lnTo>
                  <a:lnTo>
                    <a:pt x="195419" y="14566"/>
                  </a:lnTo>
                  <a:lnTo>
                    <a:pt x="239385" y="3739"/>
                  </a:lnTo>
                  <a:lnTo>
                    <a:pt x="285732" y="0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11"/>
          <p:cNvGrpSpPr/>
          <p:nvPr/>
        </p:nvGrpSpPr>
        <p:grpSpPr>
          <a:xfrm>
            <a:off x="6197808" y="3102611"/>
            <a:ext cx="5987415" cy="6057900"/>
            <a:chOff x="6197808" y="3102611"/>
            <a:chExt cx="5987415" cy="6057900"/>
          </a:xfrm>
        </p:grpSpPr>
        <p:sp>
          <p:nvSpPr>
            <p:cNvPr id="149" name="Google Shape;149;p11"/>
            <p:cNvSpPr/>
            <p:nvPr/>
          </p:nvSpPr>
          <p:spPr>
            <a:xfrm>
              <a:off x="6211773" y="3116576"/>
              <a:ext cx="5959475" cy="650240"/>
            </a:xfrm>
            <a:custGeom>
              <a:rect b="b" l="l" r="r" t="t"/>
              <a:pathLst>
                <a:path extrusionOk="0" h="650239" w="5959475">
                  <a:moveTo>
                    <a:pt x="5935027" y="650004"/>
                  </a:moveTo>
                  <a:lnTo>
                    <a:pt x="24204" y="650004"/>
                  </a:lnTo>
                  <a:lnTo>
                    <a:pt x="14783" y="648102"/>
                  </a:lnTo>
                  <a:lnTo>
                    <a:pt x="7089" y="642914"/>
                  </a:lnTo>
                  <a:lnTo>
                    <a:pt x="1902" y="635221"/>
                  </a:lnTo>
                  <a:lnTo>
                    <a:pt x="0" y="625799"/>
                  </a:lnTo>
                  <a:lnTo>
                    <a:pt x="0" y="308919"/>
                  </a:lnTo>
                  <a:lnTo>
                    <a:pt x="3349" y="263269"/>
                  </a:lnTo>
                  <a:lnTo>
                    <a:pt x="13079" y="219699"/>
                  </a:lnTo>
                  <a:lnTo>
                    <a:pt x="28711" y="178686"/>
                  </a:lnTo>
                  <a:lnTo>
                    <a:pt x="49768" y="140709"/>
                  </a:lnTo>
                  <a:lnTo>
                    <a:pt x="75772" y="106245"/>
                  </a:lnTo>
                  <a:lnTo>
                    <a:pt x="106245" y="75772"/>
                  </a:lnTo>
                  <a:lnTo>
                    <a:pt x="140709" y="49768"/>
                  </a:lnTo>
                  <a:lnTo>
                    <a:pt x="178686" y="28711"/>
                  </a:lnTo>
                  <a:lnTo>
                    <a:pt x="219699" y="13079"/>
                  </a:lnTo>
                  <a:lnTo>
                    <a:pt x="263269" y="3349"/>
                  </a:lnTo>
                  <a:lnTo>
                    <a:pt x="308919" y="0"/>
                  </a:lnTo>
                  <a:lnTo>
                    <a:pt x="5650313" y="0"/>
                  </a:lnTo>
                  <a:lnTo>
                    <a:pt x="5695963" y="3349"/>
                  </a:lnTo>
                  <a:lnTo>
                    <a:pt x="5739533" y="13079"/>
                  </a:lnTo>
                  <a:lnTo>
                    <a:pt x="5780545" y="28711"/>
                  </a:lnTo>
                  <a:lnTo>
                    <a:pt x="5818522" y="49768"/>
                  </a:lnTo>
                  <a:lnTo>
                    <a:pt x="5852986" y="75772"/>
                  </a:lnTo>
                  <a:lnTo>
                    <a:pt x="5883459" y="106245"/>
                  </a:lnTo>
                  <a:lnTo>
                    <a:pt x="5909463" y="140709"/>
                  </a:lnTo>
                  <a:lnTo>
                    <a:pt x="5930520" y="178686"/>
                  </a:lnTo>
                  <a:lnTo>
                    <a:pt x="5946153" y="219699"/>
                  </a:lnTo>
                  <a:lnTo>
                    <a:pt x="5955882" y="263269"/>
                  </a:lnTo>
                  <a:lnTo>
                    <a:pt x="5959232" y="308919"/>
                  </a:lnTo>
                  <a:lnTo>
                    <a:pt x="5959232" y="625799"/>
                  </a:lnTo>
                  <a:lnTo>
                    <a:pt x="5957330" y="635221"/>
                  </a:lnTo>
                  <a:lnTo>
                    <a:pt x="5952143" y="642914"/>
                  </a:lnTo>
                  <a:lnTo>
                    <a:pt x="5944449" y="648102"/>
                  </a:lnTo>
                  <a:lnTo>
                    <a:pt x="5935027" y="650004"/>
                  </a:ln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211773" y="3273452"/>
              <a:ext cx="5959475" cy="5698490"/>
            </a:xfrm>
            <a:custGeom>
              <a:rect b="b" l="l" r="r" t="t"/>
              <a:pathLst>
                <a:path extrusionOk="0" h="5698490" w="5959475">
                  <a:moveTo>
                    <a:pt x="5433530" y="5698296"/>
                  </a:moveTo>
                  <a:lnTo>
                    <a:pt x="525701" y="5698296"/>
                  </a:lnTo>
                  <a:lnTo>
                    <a:pt x="477852" y="5696147"/>
                  </a:lnTo>
                  <a:lnTo>
                    <a:pt x="431206" y="5689826"/>
                  </a:lnTo>
                  <a:lnTo>
                    <a:pt x="385949" y="5679517"/>
                  </a:lnTo>
                  <a:lnTo>
                    <a:pt x="342267" y="5665406"/>
                  </a:lnTo>
                  <a:lnTo>
                    <a:pt x="300345" y="5647679"/>
                  </a:lnTo>
                  <a:lnTo>
                    <a:pt x="260369" y="5626521"/>
                  </a:lnTo>
                  <a:lnTo>
                    <a:pt x="222525" y="5602119"/>
                  </a:lnTo>
                  <a:lnTo>
                    <a:pt x="186998" y="5574656"/>
                  </a:lnTo>
                  <a:lnTo>
                    <a:pt x="153974" y="5544320"/>
                  </a:lnTo>
                  <a:lnTo>
                    <a:pt x="123638" y="5511296"/>
                  </a:lnTo>
                  <a:lnTo>
                    <a:pt x="96176" y="5475768"/>
                  </a:lnTo>
                  <a:lnTo>
                    <a:pt x="71773" y="5437924"/>
                  </a:lnTo>
                  <a:lnTo>
                    <a:pt x="50616" y="5397948"/>
                  </a:lnTo>
                  <a:lnTo>
                    <a:pt x="32889" y="5356026"/>
                  </a:lnTo>
                  <a:lnTo>
                    <a:pt x="18778" y="5312344"/>
                  </a:lnTo>
                  <a:lnTo>
                    <a:pt x="8469" y="5267087"/>
                  </a:lnTo>
                  <a:lnTo>
                    <a:pt x="2148" y="5220441"/>
                  </a:lnTo>
                  <a:lnTo>
                    <a:pt x="0" y="5172592"/>
                  </a:lnTo>
                  <a:lnTo>
                    <a:pt x="0" y="493129"/>
                  </a:lnTo>
                  <a:lnTo>
                    <a:pt x="105954" y="493129"/>
                  </a:lnTo>
                  <a:lnTo>
                    <a:pt x="105954" y="151748"/>
                  </a:lnTo>
                  <a:lnTo>
                    <a:pt x="113690" y="103783"/>
                  </a:lnTo>
                  <a:lnTo>
                    <a:pt x="135232" y="62127"/>
                  </a:lnTo>
                  <a:lnTo>
                    <a:pt x="168081" y="29278"/>
                  </a:lnTo>
                  <a:lnTo>
                    <a:pt x="209738" y="7736"/>
                  </a:lnTo>
                  <a:lnTo>
                    <a:pt x="257702" y="0"/>
                  </a:lnTo>
                  <a:lnTo>
                    <a:pt x="1672783" y="0"/>
                  </a:lnTo>
                  <a:lnTo>
                    <a:pt x="1720748" y="7736"/>
                  </a:lnTo>
                  <a:lnTo>
                    <a:pt x="1762404" y="29278"/>
                  </a:lnTo>
                  <a:lnTo>
                    <a:pt x="1795253" y="62127"/>
                  </a:lnTo>
                  <a:lnTo>
                    <a:pt x="1816795" y="103783"/>
                  </a:lnTo>
                  <a:lnTo>
                    <a:pt x="1824532" y="151748"/>
                  </a:lnTo>
                  <a:lnTo>
                    <a:pt x="1824532" y="493129"/>
                  </a:lnTo>
                  <a:lnTo>
                    <a:pt x="5959232" y="493129"/>
                  </a:lnTo>
                  <a:lnTo>
                    <a:pt x="5959232" y="5172592"/>
                  </a:lnTo>
                  <a:lnTo>
                    <a:pt x="5957083" y="5220441"/>
                  </a:lnTo>
                  <a:lnTo>
                    <a:pt x="5950762" y="5267087"/>
                  </a:lnTo>
                  <a:lnTo>
                    <a:pt x="5940453" y="5312344"/>
                  </a:lnTo>
                  <a:lnTo>
                    <a:pt x="5926342" y="5356026"/>
                  </a:lnTo>
                  <a:lnTo>
                    <a:pt x="5908616" y="5397948"/>
                  </a:lnTo>
                  <a:lnTo>
                    <a:pt x="5887458" y="5437924"/>
                  </a:lnTo>
                  <a:lnTo>
                    <a:pt x="5863055" y="5475768"/>
                  </a:lnTo>
                  <a:lnTo>
                    <a:pt x="5835593" y="5511296"/>
                  </a:lnTo>
                  <a:lnTo>
                    <a:pt x="5805257" y="5544320"/>
                  </a:lnTo>
                  <a:lnTo>
                    <a:pt x="5772233" y="5574656"/>
                  </a:lnTo>
                  <a:lnTo>
                    <a:pt x="5736706" y="5602119"/>
                  </a:lnTo>
                  <a:lnTo>
                    <a:pt x="5698862" y="5626521"/>
                  </a:lnTo>
                  <a:lnTo>
                    <a:pt x="5658886" y="5647679"/>
                  </a:lnTo>
                  <a:lnTo>
                    <a:pt x="5616964" y="5665406"/>
                  </a:lnTo>
                  <a:lnTo>
                    <a:pt x="5573283" y="5679517"/>
                  </a:lnTo>
                  <a:lnTo>
                    <a:pt x="5528026" y="5689826"/>
                  </a:lnTo>
                  <a:lnTo>
                    <a:pt x="5481380" y="5696147"/>
                  </a:lnTo>
                  <a:lnTo>
                    <a:pt x="5433530" y="56982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9754883" y="3273462"/>
              <a:ext cx="2193925" cy="493395"/>
            </a:xfrm>
            <a:custGeom>
              <a:rect b="b" l="l" r="r" t="t"/>
              <a:pathLst>
                <a:path extrusionOk="0" h="493395" w="2193925">
                  <a:moveTo>
                    <a:pt x="2193480" y="151739"/>
                  </a:moveTo>
                  <a:lnTo>
                    <a:pt x="2185746" y="103784"/>
                  </a:lnTo>
                  <a:lnTo>
                    <a:pt x="2164207" y="62128"/>
                  </a:lnTo>
                  <a:lnTo>
                    <a:pt x="2131352" y="29273"/>
                  </a:lnTo>
                  <a:lnTo>
                    <a:pt x="2089696" y="7734"/>
                  </a:lnTo>
                  <a:lnTo>
                    <a:pt x="2041740" y="0"/>
                  </a:lnTo>
                  <a:lnTo>
                    <a:pt x="1870316" y="0"/>
                  </a:lnTo>
                  <a:lnTo>
                    <a:pt x="1822361" y="7734"/>
                  </a:lnTo>
                  <a:lnTo>
                    <a:pt x="1780705" y="29273"/>
                  </a:lnTo>
                  <a:lnTo>
                    <a:pt x="1747850" y="62128"/>
                  </a:lnTo>
                  <a:lnTo>
                    <a:pt x="1726311" y="103784"/>
                  </a:lnTo>
                  <a:lnTo>
                    <a:pt x="1718576" y="151739"/>
                  </a:lnTo>
                  <a:lnTo>
                    <a:pt x="1710842" y="103784"/>
                  </a:lnTo>
                  <a:lnTo>
                    <a:pt x="1689290" y="62128"/>
                  </a:lnTo>
                  <a:lnTo>
                    <a:pt x="1656448" y="29273"/>
                  </a:lnTo>
                  <a:lnTo>
                    <a:pt x="1614792" y="7734"/>
                  </a:lnTo>
                  <a:lnTo>
                    <a:pt x="1566824" y="0"/>
                  </a:lnTo>
                  <a:lnTo>
                    <a:pt x="151739" y="0"/>
                  </a:lnTo>
                  <a:lnTo>
                    <a:pt x="103784" y="7734"/>
                  </a:lnTo>
                  <a:lnTo>
                    <a:pt x="62128" y="29273"/>
                  </a:lnTo>
                  <a:lnTo>
                    <a:pt x="29273" y="62128"/>
                  </a:lnTo>
                  <a:lnTo>
                    <a:pt x="7734" y="103784"/>
                  </a:lnTo>
                  <a:lnTo>
                    <a:pt x="0" y="151739"/>
                  </a:lnTo>
                  <a:lnTo>
                    <a:pt x="0" y="493128"/>
                  </a:lnTo>
                  <a:lnTo>
                    <a:pt x="1718576" y="493128"/>
                  </a:lnTo>
                  <a:lnTo>
                    <a:pt x="2193480" y="493128"/>
                  </a:lnTo>
                  <a:lnTo>
                    <a:pt x="2193480" y="151739"/>
                  </a:ln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8036306" y="3273451"/>
              <a:ext cx="3837940" cy="493395"/>
            </a:xfrm>
            <a:custGeom>
              <a:rect b="b" l="l" r="r" t="t"/>
              <a:pathLst>
                <a:path extrusionOk="0" h="493395" w="3837940">
                  <a:moveTo>
                    <a:pt x="1718577" y="493127"/>
                  </a:moveTo>
                  <a:lnTo>
                    <a:pt x="0" y="493127"/>
                  </a:lnTo>
                  <a:lnTo>
                    <a:pt x="0" y="151748"/>
                  </a:lnTo>
                  <a:lnTo>
                    <a:pt x="7736" y="103783"/>
                  </a:lnTo>
                  <a:lnTo>
                    <a:pt x="29278" y="62127"/>
                  </a:lnTo>
                  <a:lnTo>
                    <a:pt x="62127" y="29278"/>
                  </a:lnTo>
                  <a:lnTo>
                    <a:pt x="103784" y="7736"/>
                  </a:lnTo>
                  <a:lnTo>
                    <a:pt x="151748" y="0"/>
                  </a:lnTo>
                  <a:lnTo>
                    <a:pt x="1566829" y="0"/>
                  </a:lnTo>
                  <a:lnTo>
                    <a:pt x="1614793" y="7736"/>
                  </a:lnTo>
                  <a:lnTo>
                    <a:pt x="1656450" y="29278"/>
                  </a:lnTo>
                  <a:lnTo>
                    <a:pt x="1689299" y="62127"/>
                  </a:lnTo>
                  <a:lnTo>
                    <a:pt x="1710841" y="103783"/>
                  </a:lnTo>
                  <a:lnTo>
                    <a:pt x="1718577" y="151748"/>
                  </a:lnTo>
                  <a:lnTo>
                    <a:pt x="1718577" y="493127"/>
                  </a:lnTo>
                  <a:close/>
                </a:path>
                <a:path extrusionOk="0" h="493395" w="3837940">
                  <a:moveTo>
                    <a:pt x="3704318" y="216856"/>
                  </a:moveTo>
                  <a:lnTo>
                    <a:pt x="3644905" y="216856"/>
                  </a:lnTo>
                  <a:lnTo>
                    <a:pt x="3644905" y="83557"/>
                  </a:lnTo>
                  <a:lnTo>
                    <a:pt x="3704318" y="83557"/>
                  </a:lnTo>
                  <a:lnTo>
                    <a:pt x="3704318" y="216856"/>
                  </a:lnTo>
                  <a:close/>
                </a:path>
                <a:path extrusionOk="0" h="493395" w="3837940">
                  <a:moveTo>
                    <a:pt x="3837618" y="276270"/>
                  </a:moveTo>
                  <a:lnTo>
                    <a:pt x="3511605" y="276270"/>
                  </a:lnTo>
                  <a:lnTo>
                    <a:pt x="3511605" y="216856"/>
                  </a:lnTo>
                  <a:lnTo>
                    <a:pt x="3837618" y="216856"/>
                  </a:lnTo>
                  <a:lnTo>
                    <a:pt x="3837618" y="276270"/>
                  </a:lnTo>
                  <a:close/>
                </a:path>
                <a:path extrusionOk="0" h="493395" w="3837940">
                  <a:moveTo>
                    <a:pt x="3704318" y="409569"/>
                  </a:moveTo>
                  <a:lnTo>
                    <a:pt x="3644905" y="409569"/>
                  </a:lnTo>
                  <a:lnTo>
                    <a:pt x="3644905" y="276270"/>
                  </a:lnTo>
                  <a:lnTo>
                    <a:pt x="3704318" y="276270"/>
                  </a:lnTo>
                  <a:lnTo>
                    <a:pt x="3704318" y="409569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6197808" y="3102611"/>
              <a:ext cx="5987415" cy="6057900"/>
            </a:xfrm>
            <a:custGeom>
              <a:rect b="b" l="l" r="r" t="t"/>
              <a:pathLst>
                <a:path extrusionOk="0" h="6057900" w="5987415">
                  <a:moveTo>
                    <a:pt x="5374240" y="6045200"/>
                  </a:moveTo>
                  <a:lnTo>
                    <a:pt x="612921" y="6045200"/>
                  </a:lnTo>
                  <a:lnTo>
                    <a:pt x="566652" y="6032500"/>
                  </a:lnTo>
                  <a:lnTo>
                    <a:pt x="522160" y="6019800"/>
                  </a:lnTo>
                  <a:lnTo>
                    <a:pt x="479669" y="5994400"/>
                  </a:lnTo>
                  <a:lnTo>
                    <a:pt x="439401" y="5969000"/>
                  </a:lnTo>
                  <a:lnTo>
                    <a:pt x="401579" y="5943600"/>
                  </a:lnTo>
                  <a:lnTo>
                    <a:pt x="366425" y="5918200"/>
                  </a:lnTo>
                  <a:lnTo>
                    <a:pt x="334163" y="5880100"/>
                  </a:lnTo>
                  <a:lnTo>
                    <a:pt x="305015" y="5842000"/>
                  </a:lnTo>
                  <a:lnTo>
                    <a:pt x="279203" y="5803900"/>
                  </a:lnTo>
                  <a:lnTo>
                    <a:pt x="238773" y="5778500"/>
                  </a:lnTo>
                  <a:lnTo>
                    <a:pt x="200775" y="5753100"/>
                  </a:lnTo>
                  <a:lnTo>
                    <a:pt x="165416" y="5727700"/>
                  </a:lnTo>
                  <a:lnTo>
                    <a:pt x="132902" y="5689600"/>
                  </a:lnTo>
                  <a:lnTo>
                    <a:pt x="103439" y="5651500"/>
                  </a:lnTo>
                  <a:lnTo>
                    <a:pt x="77235" y="5613400"/>
                  </a:lnTo>
                  <a:lnTo>
                    <a:pt x="54496" y="5575300"/>
                  </a:lnTo>
                  <a:lnTo>
                    <a:pt x="35428" y="5524500"/>
                  </a:lnTo>
                  <a:lnTo>
                    <a:pt x="20238" y="5486400"/>
                  </a:lnTo>
                  <a:lnTo>
                    <a:pt x="9132" y="5435600"/>
                  </a:lnTo>
                  <a:lnTo>
                    <a:pt x="2317" y="5384800"/>
                  </a:lnTo>
                  <a:lnTo>
                    <a:pt x="0" y="5334000"/>
                  </a:lnTo>
                  <a:lnTo>
                    <a:pt x="0" y="660400"/>
                  </a:lnTo>
                  <a:lnTo>
                    <a:pt x="1225" y="648027"/>
                  </a:lnTo>
                  <a:lnTo>
                    <a:pt x="0" y="635000"/>
                  </a:lnTo>
                  <a:lnTo>
                    <a:pt x="0" y="317500"/>
                  </a:lnTo>
                  <a:lnTo>
                    <a:pt x="3507" y="266700"/>
                  </a:lnTo>
                  <a:lnTo>
                    <a:pt x="13693" y="228600"/>
                  </a:lnTo>
                  <a:lnTo>
                    <a:pt x="30055" y="177800"/>
                  </a:lnTo>
                  <a:lnTo>
                    <a:pt x="52090" y="139700"/>
                  </a:lnTo>
                  <a:lnTo>
                    <a:pt x="79294" y="101600"/>
                  </a:lnTo>
                  <a:lnTo>
                    <a:pt x="111163" y="76200"/>
                  </a:lnTo>
                  <a:lnTo>
                    <a:pt x="147196" y="50800"/>
                  </a:lnTo>
                  <a:lnTo>
                    <a:pt x="186887" y="25400"/>
                  </a:lnTo>
                  <a:lnTo>
                    <a:pt x="229734" y="12700"/>
                  </a:lnTo>
                  <a:lnTo>
                    <a:pt x="275234" y="0"/>
                  </a:lnTo>
                  <a:lnTo>
                    <a:pt x="5711928" y="0"/>
                  </a:lnTo>
                  <a:lnTo>
                    <a:pt x="5757428" y="12700"/>
                  </a:lnTo>
                  <a:lnTo>
                    <a:pt x="5800275" y="25400"/>
                  </a:lnTo>
                  <a:lnTo>
                    <a:pt x="275103" y="25400"/>
                  </a:lnTo>
                  <a:lnTo>
                    <a:pt x="229755" y="38100"/>
                  </a:lnTo>
                  <a:lnTo>
                    <a:pt x="187450" y="50800"/>
                  </a:lnTo>
                  <a:lnTo>
                    <a:pt x="148800" y="76200"/>
                  </a:lnTo>
                  <a:lnTo>
                    <a:pt x="114418" y="114300"/>
                  </a:lnTo>
                  <a:lnTo>
                    <a:pt x="84914" y="139700"/>
                  </a:lnTo>
                  <a:lnTo>
                    <a:pt x="60902" y="177800"/>
                  </a:lnTo>
                  <a:lnTo>
                    <a:pt x="42993" y="228600"/>
                  </a:lnTo>
                  <a:lnTo>
                    <a:pt x="31799" y="266700"/>
                  </a:lnTo>
                  <a:lnTo>
                    <a:pt x="27931" y="317500"/>
                  </a:lnTo>
                  <a:lnTo>
                    <a:pt x="27931" y="635000"/>
                  </a:lnTo>
                  <a:lnTo>
                    <a:pt x="32522" y="647700"/>
                  </a:lnTo>
                  <a:lnTo>
                    <a:pt x="133883" y="647700"/>
                  </a:lnTo>
                  <a:lnTo>
                    <a:pt x="133883" y="660400"/>
                  </a:lnTo>
                  <a:lnTo>
                    <a:pt x="127629" y="673100"/>
                  </a:lnTo>
                  <a:lnTo>
                    <a:pt x="27931" y="673100"/>
                  </a:lnTo>
                  <a:lnTo>
                    <a:pt x="27931" y="5334000"/>
                  </a:lnTo>
                  <a:lnTo>
                    <a:pt x="30575" y="5384800"/>
                  </a:lnTo>
                  <a:lnTo>
                    <a:pt x="38333" y="5435600"/>
                  </a:lnTo>
                  <a:lnTo>
                    <a:pt x="50947" y="5486400"/>
                  </a:lnTo>
                  <a:lnTo>
                    <a:pt x="68158" y="5537200"/>
                  </a:lnTo>
                  <a:lnTo>
                    <a:pt x="89708" y="5575300"/>
                  </a:lnTo>
                  <a:lnTo>
                    <a:pt x="115338" y="5626100"/>
                  </a:lnTo>
                  <a:lnTo>
                    <a:pt x="144788" y="5664200"/>
                  </a:lnTo>
                  <a:lnTo>
                    <a:pt x="177800" y="5702300"/>
                  </a:lnTo>
                  <a:lnTo>
                    <a:pt x="214116" y="5727700"/>
                  </a:lnTo>
                  <a:lnTo>
                    <a:pt x="253477" y="5765800"/>
                  </a:lnTo>
                  <a:lnTo>
                    <a:pt x="270265" y="5765800"/>
                  </a:lnTo>
                  <a:lnTo>
                    <a:pt x="275958" y="5778500"/>
                  </a:lnTo>
                  <a:lnTo>
                    <a:pt x="287611" y="5778500"/>
                  </a:lnTo>
                  <a:lnTo>
                    <a:pt x="293512" y="5791200"/>
                  </a:lnTo>
                  <a:lnTo>
                    <a:pt x="299457" y="5791200"/>
                  </a:lnTo>
                  <a:lnTo>
                    <a:pt x="343632" y="5803900"/>
                  </a:lnTo>
                  <a:lnTo>
                    <a:pt x="389984" y="5829300"/>
                  </a:lnTo>
                  <a:lnTo>
                    <a:pt x="438269" y="5842000"/>
                  </a:lnTo>
                  <a:lnTo>
                    <a:pt x="488244" y="5842000"/>
                  </a:lnTo>
                  <a:lnTo>
                    <a:pt x="539666" y="5854700"/>
                  </a:lnTo>
                  <a:lnTo>
                    <a:pt x="5672431" y="5854700"/>
                  </a:lnTo>
                  <a:lnTo>
                    <a:pt x="5652999" y="5880100"/>
                  </a:lnTo>
                  <a:lnTo>
                    <a:pt x="5620736" y="5918200"/>
                  </a:lnTo>
                  <a:lnTo>
                    <a:pt x="5585583" y="5943600"/>
                  </a:lnTo>
                  <a:lnTo>
                    <a:pt x="5547760" y="5969000"/>
                  </a:lnTo>
                  <a:lnTo>
                    <a:pt x="5507492" y="5994400"/>
                  </a:lnTo>
                  <a:lnTo>
                    <a:pt x="5465001" y="6019800"/>
                  </a:lnTo>
                  <a:lnTo>
                    <a:pt x="5420510" y="6032500"/>
                  </a:lnTo>
                  <a:lnTo>
                    <a:pt x="5374240" y="6045200"/>
                  </a:lnTo>
                  <a:close/>
                </a:path>
                <a:path extrusionOk="0" h="6057900" w="5987415">
                  <a:moveTo>
                    <a:pt x="5985968" y="647700"/>
                  </a:moveTo>
                  <a:lnTo>
                    <a:pt x="5954640" y="647700"/>
                  </a:lnTo>
                  <a:lnTo>
                    <a:pt x="5959230" y="635000"/>
                  </a:lnTo>
                  <a:lnTo>
                    <a:pt x="5959230" y="317500"/>
                  </a:lnTo>
                  <a:lnTo>
                    <a:pt x="5955363" y="266700"/>
                  </a:lnTo>
                  <a:lnTo>
                    <a:pt x="5944169" y="228600"/>
                  </a:lnTo>
                  <a:lnTo>
                    <a:pt x="5926259" y="177800"/>
                  </a:lnTo>
                  <a:lnTo>
                    <a:pt x="5902247" y="139700"/>
                  </a:lnTo>
                  <a:lnTo>
                    <a:pt x="5872744" y="114300"/>
                  </a:lnTo>
                  <a:lnTo>
                    <a:pt x="5838362" y="76200"/>
                  </a:lnTo>
                  <a:lnTo>
                    <a:pt x="5799712" y="50800"/>
                  </a:lnTo>
                  <a:lnTo>
                    <a:pt x="5757407" y="38100"/>
                  </a:lnTo>
                  <a:lnTo>
                    <a:pt x="5712059" y="25400"/>
                  </a:lnTo>
                  <a:lnTo>
                    <a:pt x="5800275" y="25400"/>
                  </a:lnTo>
                  <a:lnTo>
                    <a:pt x="5839966" y="50800"/>
                  </a:lnTo>
                  <a:lnTo>
                    <a:pt x="5875998" y="76200"/>
                  </a:lnTo>
                  <a:lnTo>
                    <a:pt x="5907868" y="101600"/>
                  </a:lnTo>
                  <a:lnTo>
                    <a:pt x="5935072" y="139700"/>
                  </a:lnTo>
                  <a:lnTo>
                    <a:pt x="5957106" y="177800"/>
                  </a:lnTo>
                  <a:lnTo>
                    <a:pt x="5973468" y="228600"/>
                  </a:lnTo>
                  <a:lnTo>
                    <a:pt x="5983655" y="266700"/>
                  </a:lnTo>
                  <a:lnTo>
                    <a:pt x="5987162" y="317500"/>
                  </a:lnTo>
                  <a:lnTo>
                    <a:pt x="5987162" y="635000"/>
                  </a:lnTo>
                  <a:lnTo>
                    <a:pt x="5985968" y="647700"/>
                  </a:lnTo>
                  <a:close/>
                </a:path>
                <a:path extrusionOk="0" h="6057900" w="5987415">
                  <a:moveTo>
                    <a:pt x="133883" y="647700"/>
                  </a:moveTo>
                  <a:lnTo>
                    <a:pt x="105952" y="647700"/>
                  </a:lnTo>
                  <a:lnTo>
                    <a:pt x="105952" y="317500"/>
                  </a:lnTo>
                  <a:lnTo>
                    <a:pt x="111881" y="266700"/>
                  </a:lnTo>
                  <a:lnTo>
                    <a:pt x="128610" y="228600"/>
                  </a:lnTo>
                  <a:lnTo>
                    <a:pt x="188094" y="177800"/>
                  </a:lnTo>
                  <a:lnTo>
                    <a:pt x="227665" y="152400"/>
                  </a:lnTo>
                  <a:lnTo>
                    <a:pt x="1735448" y="152400"/>
                  </a:lnTo>
                  <a:lnTo>
                    <a:pt x="1778423" y="177800"/>
                  </a:lnTo>
                  <a:lnTo>
                    <a:pt x="271668" y="177800"/>
                  </a:lnTo>
                  <a:lnTo>
                    <a:pt x="228164" y="190500"/>
                  </a:lnTo>
                  <a:lnTo>
                    <a:pt x="190347" y="203200"/>
                  </a:lnTo>
                  <a:lnTo>
                    <a:pt x="160503" y="228600"/>
                  </a:lnTo>
                  <a:lnTo>
                    <a:pt x="140919" y="266700"/>
                  </a:lnTo>
                  <a:lnTo>
                    <a:pt x="133883" y="317500"/>
                  </a:lnTo>
                  <a:lnTo>
                    <a:pt x="133883" y="647700"/>
                  </a:lnTo>
                  <a:close/>
                </a:path>
                <a:path extrusionOk="0" h="6057900" w="5987415">
                  <a:moveTo>
                    <a:pt x="1866026" y="254000"/>
                  </a:moveTo>
                  <a:lnTo>
                    <a:pt x="1838496" y="254000"/>
                  </a:lnTo>
                  <a:lnTo>
                    <a:pt x="1863496" y="215900"/>
                  </a:lnTo>
                  <a:lnTo>
                    <a:pt x="1898573" y="177800"/>
                  </a:lnTo>
                  <a:lnTo>
                    <a:pt x="1941549" y="152400"/>
                  </a:lnTo>
                  <a:lnTo>
                    <a:pt x="3454023" y="152400"/>
                  </a:lnTo>
                  <a:lnTo>
                    <a:pt x="3496999" y="177800"/>
                  </a:lnTo>
                  <a:lnTo>
                    <a:pt x="1990247" y="177800"/>
                  </a:lnTo>
                  <a:lnTo>
                    <a:pt x="1946743" y="190500"/>
                  </a:lnTo>
                  <a:lnTo>
                    <a:pt x="1908926" y="203200"/>
                  </a:lnTo>
                  <a:lnTo>
                    <a:pt x="1879082" y="228600"/>
                  </a:lnTo>
                  <a:lnTo>
                    <a:pt x="1866026" y="254000"/>
                  </a:lnTo>
                  <a:close/>
                </a:path>
                <a:path extrusionOk="0" h="6057900" w="5987415">
                  <a:moveTo>
                    <a:pt x="3584605" y="254000"/>
                  </a:moveTo>
                  <a:lnTo>
                    <a:pt x="3557075" y="254000"/>
                  </a:lnTo>
                  <a:lnTo>
                    <a:pt x="3582075" y="215900"/>
                  </a:lnTo>
                  <a:lnTo>
                    <a:pt x="3617151" y="177800"/>
                  </a:lnTo>
                  <a:lnTo>
                    <a:pt x="3660128" y="152400"/>
                  </a:lnTo>
                  <a:lnTo>
                    <a:pt x="5172602" y="152400"/>
                  </a:lnTo>
                  <a:lnTo>
                    <a:pt x="5215579" y="177800"/>
                  </a:lnTo>
                  <a:lnTo>
                    <a:pt x="3708826" y="177800"/>
                  </a:lnTo>
                  <a:lnTo>
                    <a:pt x="3665322" y="190500"/>
                  </a:lnTo>
                  <a:lnTo>
                    <a:pt x="3627505" y="203200"/>
                  </a:lnTo>
                  <a:lnTo>
                    <a:pt x="3597661" y="228600"/>
                  </a:lnTo>
                  <a:lnTo>
                    <a:pt x="3584605" y="254000"/>
                  </a:lnTo>
                  <a:close/>
                </a:path>
                <a:path extrusionOk="0" h="6057900" w="5987415">
                  <a:moveTo>
                    <a:pt x="5303184" y="254000"/>
                  </a:moveTo>
                  <a:lnTo>
                    <a:pt x="5275654" y="254000"/>
                  </a:lnTo>
                  <a:lnTo>
                    <a:pt x="5300654" y="215900"/>
                  </a:lnTo>
                  <a:lnTo>
                    <a:pt x="5335730" y="177800"/>
                  </a:lnTo>
                  <a:lnTo>
                    <a:pt x="5378707" y="152400"/>
                  </a:lnTo>
                  <a:lnTo>
                    <a:pt x="5642817" y="152400"/>
                  </a:lnTo>
                  <a:lnTo>
                    <a:pt x="5682389" y="177800"/>
                  </a:lnTo>
                  <a:lnTo>
                    <a:pt x="5427405" y="177800"/>
                  </a:lnTo>
                  <a:lnTo>
                    <a:pt x="5383901" y="190500"/>
                  </a:lnTo>
                  <a:lnTo>
                    <a:pt x="5346084" y="203200"/>
                  </a:lnTo>
                  <a:lnTo>
                    <a:pt x="5316240" y="228600"/>
                  </a:lnTo>
                  <a:lnTo>
                    <a:pt x="5303184" y="254000"/>
                  </a:lnTo>
                  <a:close/>
                </a:path>
                <a:path extrusionOk="0" h="6057900" w="5987415">
                  <a:moveTo>
                    <a:pt x="5672431" y="5854700"/>
                  </a:moveTo>
                  <a:lnTo>
                    <a:pt x="5447496" y="5854700"/>
                  </a:lnTo>
                  <a:lnTo>
                    <a:pt x="5498918" y="5842000"/>
                  </a:lnTo>
                  <a:lnTo>
                    <a:pt x="5548893" y="5842000"/>
                  </a:lnTo>
                  <a:lnTo>
                    <a:pt x="5597178" y="5829300"/>
                  </a:lnTo>
                  <a:lnTo>
                    <a:pt x="5643529" y="5803900"/>
                  </a:lnTo>
                  <a:lnTo>
                    <a:pt x="5687704" y="5791200"/>
                  </a:lnTo>
                  <a:lnTo>
                    <a:pt x="5693649" y="5791200"/>
                  </a:lnTo>
                  <a:lnTo>
                    <a:pt x="5699550" y="5778500"/>
                  </a:lnTo>
                  <a:lnTo>
                    <a:pt x="5711203" y="5778500"/>
                  </a:lnTo>
                  <a:lnTo>
                    <a:pt x="5716897" y="5765800"/>
                  </a:lnTo>
                  <a:lnTo>
                    <a:pt x="5733685" y="5765800"/>
                  </a:lnTo>
                  <a:lnTo>
                    <a:pt x="5773046" y="5727700"/>
                  </a:lnTo>
                  <a:lnTo>
                    <a:pt x="5809361" y="5702300"/>
                  </a:lnTo>
                  <a:lnTo>
                    <a:pt x="5842374" y="5664200"/>
                  </a:lnTo>
                  <a:lnTo>
                    <a:pt x="5871824" y="5626100"/>
                  </a:lnTo>
                  <a:lnTo>
                    <a:pt x="5897454" y="5575300"/>
                  </a:lnTo>
                  <a:lnTo>
                    <a:pt x="5919003" y="5537200"/>
                  </a:lnTo>
                  <a:lnTo>
                    <a:pt x="5936214" y="5486400"/>
                  </a:lnTo>
                  <a:lnTo>
                    <a:pt x="5948829" y="5435600"/>
                  </a:lnTo>
                  <a:lnTo>
                    <a:pt x="5956587" y="5384800"/>
                  </a:lnTo>
                  <a:lnTo>
                    <a:pt x="5959230" y="5334000"/>
                  </a:lnTo>
                  <a:lnTo>
                    <a:pt x="5959230" y="673100"/>
                  </a:lnTo>
                  <a:lnTo>
                    <a:pt x="1830785" y="673100"/>
                  </a:lnTo>
                  <a:lnTo>
                    <a:pt x="1824531" y="660400"/>
                  </a:lnTo>
                  <a:lnTo>
                    <a:pt x="1824531" y="317500"/>
                  </a:lnTo>
                  <a:lnTo>
                    <a:pt x="1817495" y="266700"/>
                  </a:lnTo>
                  <a:lnTo>
                    <a:pt x="1797911" y="228600"/>
                  </a:lnTo>
                  <a:lnTo>
                    <a:pt x="1768068" y="203200"/>
                  </a:lnTo>
                  <a:lnTo>
                    <a:pt x="1730252" y="190500"/>
                  </a:lnTo>
                  <a:lnTo>
                    <a:pt x="1686750" y="177800"/>
                  </a:lnTo>
                  <a:lnTo>
                    <a:pt x="1778423" y="177800"/>
                  </a:lnTo>
                  <a:lnTo>
                    <a:pt x="1813498" y="215900"/>
                  </a:lnTo>
                  <a:lnTo>
                    <a:pt x="1838496" y="254000"/>
                  </a:lnTo>
                  <a:lnTo>
                    <a:pt x="1866026" y="254000"/>
                  </a:lnTo>
                  <a:lnTo>
                    <a:pt x="1859498" y="266700"/>
                  </a:lnTo>
                  <a:lnTo>
                    <a:pt x="1852462" y="317500"/>
                  </a:lnTo>
                  <a:lnTo>
                    <a:pt x="1852462" y="647700"/>
                  </a:lnTo>
                  <a:lnTo>
                    <a:pt x="5985904" y="647700"/>
                  </a:lnTo>
                  <a:lnTo>
                    <a:pt x="5987162" y="660400"/>
                  </a:lnTo>
                  <a:lnTo>
                    <a:pt x="5987162" y="5334000"/>
                  </a:lnTo>
                  <a:lnTo>
                    <a:pt x="5984845" y="5384800"/>
                  </a:lnTo>
                  <a:lnTo>
                    <a:pt x="5978030" y="5435600"/>
                  </a:lnTo>
                  <a:lnTo>
                    <a:pt x="5966924" y="5486400"/>
                  </a:lnTo>
                  <a:lnTo>
                    <a:pt x="5951734" y="5524500"/>
                  </a:lnTo>
                  <a:lnTo>
                    <a:pt x="5932666" y="5575300"/>
                  </a:lnTo>
                  <a:lnTo>
                    <a:pt x="5909927" y="5613400"/>
                  </a:lnTo>
                  <a:lnTo>
                    <a:pt x="5883723" y="5651500"/>
                  </a:lnTo>
                  <a:lnTo>
                    <a:pt x="5854260" y="5689600"/>
                  </a:lnTo>
                  <a:lnTo>
                    <a:pt x="5821746" y="5727700"/>
                  </a:lnTo>
                  <a:lnTo>
                    <a:pt x="5786387" y="5753100"/>
                  </a:lnTo>
                  <a:lnTo>
                    <a:pt x="5748390" y="5778500"/>
                  </a:lnTo>
                  <a:lnTo>
                    <a:pt x="5707960" y="5803900"/>
                  </a:lnTo>
                  <a:lnTo>
                    <a:pt x="5682148" y="5842000"/>
                  </a:lnTo>
                  <a:lnTo>
                    <a:pt x="5672431" y="5854700"/>
                  </a:lnTo>
                  <a:close/>
                </a:path>
                <a:path extrusionOk="0" h="6057900" w="5987415">
                  <a:moveTo>
                    <a:pt x="3571041" y="647700"/>
                  </a:moveTo>
                  <a:lnTo>
                    <a:pt x="3543109" y="647700"/>
                  </a:lnTo>
                  <a:lnTo>
                    <a:pt x="3543109" y="317500"/>
                  </a:lnTo>
                  <a:lnTo>
                    <a:pt x="3536073" y="266700"/>
                  </a:lnTo>
                  <a:lnTo>
                    <a:pt x="3516490" y="228600"/>
                  </a:lnTo>
                  <a:lnTo>
                    <a:pt x="3486646" y="203200"/>
                  </a:lnTo>
                  <a:lnTo>
                    <a:pt x="3448829" y="190500"/>
                  </a:lnTo>
                  <a:lnTo>
                    <a:pt x="3405325" y="177800"/>
                  </a:lnTo>
                  <a:lnTo>
                    <a:pt x="3496999" y="177800"/>
                  </a:lnTo>
                  <a:lnTo>
                    <a:pt x="3532076" y="215900"/>
                  </a:lnTo>
                  <a:lnTo>
                    <a:pt x="3557075" y="254000"/>
                  </a:lnTo>
                  <a:lnTo>
                    <a:pt x="3584605" y="254000"/>
                  </a:lnTo>
                  <a:lnTo>
                    <a:pt x="3578077" y="266700"/>
                  </a:lnTo>
                  <a:lnTo>
                    <a:pt x="3571041" y="317500"/>
                  </a:lnTo>
                  <a:lnTo>
                    <a:pt x="3571041" y="647700"/>
                  </a:lnTo>
                  <a:close/>
                </a:path>
                <a:path extrusionOk="0" h="6057900" w="5987415">
                  <a:moveTo>
                    <a:pt x="5289620" y="647700"/>
                  </a:moveTo>
                  <a:lnTo>
                    <a:pt x="5261688" y="647700"/>
                  </a:lnTo>
                  <a:lnTo>
                    <a:pt x="5261688" y="317500"/>
                  </a:lnTo>
                  <a:lnTo>
                    <a:pt x="5254652" y="266700"/>
                  </a:lnTo>
                  <a:lnTo>
                    <a:pt x="5235069" y="228600"/>
                  </a:lnTo>
                  <a:lnTo>
                    <a:pt x="5205225" y="203200"/>
                  </a:lnTo>
                  <a:lnTo>
                    <a:pt x="5167408" y="190500"/>
                  </a:lnTo>
                  <a:lnTo>
                    <a:pt x="5123904" y="177800"/>
                  </a:lnTo>
                  <a:lnTo>
                    <a:pt x="5215579" y="177800"/>
                  </a:lnTo>
                  <a:lnTo>
                    <a:pt x="5250655" y="215900"/>
                  </a:lnTo>
                  <a:lnTo>
                    <a:pt x="5275654" y="254000"/>
                  </a:lnTo>
                  <a:lnTo>
                    <a:pt x="5303184" y="254000"/>
                  </a:lnTo>
                  <a:lnTo>
                    <a:pt x="5296656" y="266700"/>
                  </a:lnTo>
                  <a:lnTo>
                    <a:pt x="5289620" y="317500"/>
                  </a:lnTo>
                  <a:lnTo>
                    <a:pt x="5289620" y="647700"/>
                  </a:lnTo>
                  <a:close/>
                </a:path>
                <a:path extrusionOk="0" h="6057900" w="5987415">
                  <a:moveTo>
                    <a:pt x="5764531" y="647700"/>
                  </a:moveTo>
                  <a:lnTo>
                    <a:pt x="5736599" y="647700"/>
                  </a:lnTo>
                  <a:lnTo>
                    <a:pt x="5736599" y="317500"/>
                  </a:lnTo>
                  <a:lnTo>
                    <a:pt x="5729563" y="266700"/>
                  </a:lnTo>
                  <a:lnTo>
                    <a:pt x="5709979" y="228600"/>
                  </a:lnTo>
                  <a:lnTo>
                    <a:pt x="5680135" y="203200"/>
                  </a:lnTo>
                  <a:lnTo>
                    <a:pt x="5642318" y="190500"/>
                  </a:lnTo>
                  <a:lnTo>
                    <a:pt x="5598814" y="177800"/>
                  </a:lnTo>
                  <a:lnTo>
                    <a:pt x="5682389" y="177800"/>
                  </a:lnTo>
                  <a:lnTo>
                    <a:pt x="5715938" y="203200"/>
                  </a:lnTo>
                  <a:lnTo>
                    <a:pt x="5741872" y="228600"/>
                  </a:lnTo>
                  <a:lnTo>
                    <a:pt x="5758601" y="266700"/>
                  </a:lnTo>
                  <a:lnTo>
                    <a:pt x="5764531" y="317500"/>
                  </a:lnTo>
                  <a:lnTo>
                    <a:pt x="5764531" y="647700"/>
                  </a:lnTo>
                  <a:close/>
                </a:path>
                <a:path extrusionOk="0" h="6057900" w="5987415">
                  <a:moveTo>
                    <a:pt x="5556784" y="584200"/>
                  </a:moveTo>
                  <a:lnTo>
                    <a:pt x="5469435" y="584200"/>
                  </a:lnTo>
                  <a:lnTo>
                    <a:pt x="5469435" y="457200"/>
                  </a:lnTo>
                  <a:lnTo>
                    <a:pt x="5342394" y="457200"/>
                  </a:lnTo>
                  <a:lnTo>
                    <a:pt x="5336139" y="444500"/>
                  </a:lnTo>
                  <a:lnTo>
                    <a:pt x="5336139" y="368300"/>
                  </a:lnTo>
                  <a:lnTo>
                    <a:pt x="5469435" y="368300"/>
                  </a:lnTo>
                  <a:lnTo>
                    <a:pt x="5469435" y="241300"/>
                  </a:lnTo>
                  <a:lnTo>
                    <a:pt x="5475689" y="228600"/>
                  </a:lnTo>
                  <a:lnTo>
                    <a:pt x="5550530" y="228600"/>
                  </a:lnTo>
                  <a:lnTo>
                    <a:pt x="5556784" y="241300"/>
                  </a:lnTo>
                  <a:lnTo>
                    <a:pt x="5556784" y="266700"/>
                  </a:lnTo>
                  <a:lnTo>
                    <a:pt x="5497366" y="266700"/>
                  </a:lnTo>
                  <a:lnTo>
                    <a:pt x="5497366" y="393700"/>
                  </a:lnTo>
                  <a:lnTo>
                    <a:pt x="5364071" y="393700"/>
                  </a:lnTo>
                  <a:lnTo>
                    <a:pt x="5364071" y="431800"/>
                  </a:lnTo>
                  <a:lnTo>
                    <a:pt x="5497366" y="431800"/>
                  </a:lnTo>
                  <a:lnTo>
                    <a:pt x="5497366" y="558800"/>
                  </a:lnTo>
                  <a:lnTo>
                    <a:pt x="5556784" y="558800"/>
                  </a:lnTo>
                  <a:lnTo>
                    <a:pt x="5556784" y="584200"/>
                  </a:lnTo>
                  <a:close/>
                </a:path>
                <a:path extrusionOk="0" h="6057900" w="5987415">
                  <a:moveTo>
                    <a:pt x="5556784" y="558800"/>
                  </a:moveTo>
                  <a:lnTo>
                    <a:pt x="5528852" y="558800"/>
                  </a:lnTo>
                  <a:lnTo>
                    <a:pt x="5528852" y="431800"/>
                  </a:lnTo>
                  <a:lnTo>
                    <a:pt x="5662148" y="431800"/>
                  </a:lnTo>
                  <a:lnTo>
                    <a:pt x="5662148" y="393700"/>
                  </a:lnTo>
                  <a:lnTo>
                    <a:pt x="5528852" y="393700"/>
                  </a:lnTo>
                  <a:lnTo>
                    <a:pt x="5528852" y="266700"/>
                  </a:lnTo>
                  <a:lnTo>
                    <a:pt x="5556784" y="266700"/>
                  </a:lnTo>
                  <a:lnTo>
                    <a:pt x="5556784" y="368300"/>
                  </a:lnTo>
                  <a:lnTo>
                    <a:pt x="5690080" y="368300"/>
                  </a:lnTo>
                  <a:lnTo>
                    <a:pt x="5690080" y="444500"/>
                  </a:lnTo>
                  <a:lnTo>
                    <a:pt x="5683825" y="457200"/>
                  </a:lnTo>
                  <a:lnTo>
                    <a:pt x="5556784" y="457200"/>
                  </a:lnTo>
                  <a:lnTo>
                    <a:pt x="5556784" y="558800"/>
                  </a:lnTo>
                  <a:close/>
                </a:path>
                <a:path extrusionOk="0" h="6057900" w="5987415">
                  <a:moveTo>
                    <a:pt x="3939013" y="5740400"/>
                  </a:moveTo>
                  <a:lnTo>
                    <a:pt x="2048149" y="5740400"/>
                  </a:lnTo>
                  <a:lnTo>
                    <a:pt x="2033345" y="5727700"/>
                  </a:lnTo>
                  <a:lnTo>
                    <a:pt x="2023356" y="5715000"/>
                  </a:lnTo>
                  <a:lnTo>
                    <a:pt x="2019690" y="5702300"/>
                  </a:lnTo>
                  <a:lnTo>
                    <a:pt x="2023356" y="5676900"/>
                  </a:lnTo>
                  <a:lnTo>
                    <a:pt x="2033345" y="5664200"/>
                  </a:lnTo>
                  <a:lnTo>
                    <a:pt x="2048149" y="5651500"/>
                  </a:lnTo>
                  <a:lnTo>
                    <a:pt x="3939013" y="5651500"/>
                  </a:lnTo>
                  <a:lnTo>
                    <a:pt x="3953817" y="5664200"/>
                  </a:lnTo>
                  <a:lnTo>
                    <a:pt x="3963806" y="5676900"/>
                  </a:lnTo>
                  <a:lnTo>
                    <a:pt x="3967471" y="5702300"/>
                  </a:lnTo>
                  <a:lnTo>
                    <a:pt x="3963806" y="5715000"/>
                  </a:lnTo>
                  <a:lnTo>
                    <a:pt x="3953817" y="5727700"/>
                  </a:lnTo>
                  <a:lnTo>
                    <a:pt x="3939013" y="5740400"/>
                  </a:lnTo>
                  <a:close/>
                </a:path>
                <a:path extrusionOk="0" h="6057900" w="5987415">
                  <a:moveTo>
                    <a:pt x="5277260" y="6057900"/>
                  </a:moveTo>
                  <a:lnTo>
                    <a:pt x="709902" y="6057900"/>
                  </a:lnTo>
                  <a:lnTo>
                    <a:pt x="660745" y="6045200"/>
                  </a:lnTo>
                  <a:lnTo>
                    <a:pt x="5326416" y="6045200"/>
                  </a:lnTo>
                  <a:lnTo>
                    <a:pt x="5277260" y="6057900"/>
                  </a:lnTo>
                  <a:close/>
                </a:path>
              </a:pathLst>
            </a:custGeom>
            <a:solidFill>
              <a:srgbClr val="2D282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11"/>
          <p:cNvGrpSpPr/>
          <p:nvPr/>
        </p:nvGrpSpPr>
        <p:grpSpPr>
          <a:xfrm>
            <a:off x="659980" y="1670843"/>
            <a:ext cx="1833934" cy="1764664"/>
            <a:chOff x="659980" y="1670843"/>
            <a:chExt cx="1833934" cy="1764664"/>
          </a:xfrm>
        </p:grpSpPr>
        <p:sp>
          <p:nvSpPr>
            <p:cNvPr id="155" name="Google Shape;155;p11"/>
            <p:cNvSpPr/>
            <p:nvPr/>
          </p:nvSpPr>
          <p:spPr>
            <a:xfrm>
              <a:off x="661939" y="1684302"/>
              <a:ext cx="1831975" cy="1750060"/>
            </a:xfrm>
            <a:custGeom>
              <a:rect b="b" l="l" r="r" t="t"/>
              <a:pathLst>
                <a:path extrusionOk="0" h="1750060" w="1831975">
                  <a:moveTo>
                    <a:pt x="1564855" y="1527510"/>
                  </a:moveTo>
                  <a:lnTo>
                    <a:pt x="637882" y="1740397"/>
                  </a:lnTo>
                  <a:lnTo>
                    <a:pt x="591762" y="1748006"/>
                  </a:lnTo>
                  <a:lnTo>
                    <a:pt x="546061" y="1749793"/>
                  </a:lnTo>
                  <a:lnTo>
                    <a:pt x="501200" y="1746024"/>
                  </a:lnTo>
                  <a:lnTo>
                    <a:pt x="457600" y="1736961"/>
                  </a:lnTo>
                  <a:lnTo>
                    <a:pt x="415684" y="1722869"/>
                  </a:lnTo>
                  <a:lnTo>
                    <a:pt x="375873" y="1704012"/>
                  </a:lnTo>
                  <a:lnTo>
                    <a:pt x="338588" y="1680654"/>
                  </a:lnTo>
                  <a:lnTo>
                    <a:pt x="304250" y="1653060"/>
                  </a:lnTo>
                  <a:lnTo>
                    <a:pt x="273282" y="1621492"/>
                  </a:lnTo>
                  <a:lnTo>
                    <a:pt x="246105" y="1586215"/>
                  </a:lnTo>
                  <a:lnTo>
                    <a:pt x="223140" y="1547494"/>
                  </a:lnTo>
                  <a:lnTo>
                    <a:pt x="204809" y="1505592"/>
                  </a:lnTo>
                  <a:lnTo>
                    <a:pt x="191533" y="1460773"/>
                  </a:lnTo>
                  <a:lnTo>
                    <a:pt x="9396" y="667695"/>
                  </a:lnTo>
                  <a:lnTo>
                    <a:pt x="1787" y="621575"/>
                  </a:lnTo>
                  <a:lnTo>
                    <a:pt x="0" y="575873"/>
                  </a:lnTo>
                  <a:lnTo>
                    <a:pt x="3769" y="531012"/>
                  </a:lnTo>
                  <a:lnTo>
                    <a:pt x="12832" y="487413"/>
                  </a:lnTo>
                  <a:lnTo>
                    <a:pt x="26924" y="445497"/>
                  </a:lnTo>
                  <a:lnTo>
                    <a:pt x="45780" y="405685"/>
                  </a:lnTo>
                  <a:lnTo>
                    <a:pt x="69138" y="368400"/>
                  </a:lnTo>
                  <a:lnTo>
                    <a:pt x="96733" y="334063"/>
                  </a:lnTo>
                  <a:lnTo>
                    <a:pt x="128301" y="303095"/>
                  </a:lnTo>
                  <a:lnTo>
                    <a:pt x="163578" y="275918"/>
                  </a:lnTo>
                  <a:lnTo>
                    <a:pt x="202299" y="252953"/>
                  </a:lnTo>
                  <a:lnTo>
                    <a:pt x="244201" y="234622"/>
                  </a:lnTo>
                  <a:lnTo>
                    <a:pt x="289020" y="221346"/>
                  </a:lnTo>
                  <a:lnTo>
                    <a:pt x="1215992" y="8459"/>
                  </a:lnTo>
                  <a:lnTo>
                    <a:pt x="1262187" y="1082"/>
                  </a:lnTo>
                  <a:lnTo>
                    <a:pt x="1307889" y="0"/>
                  </a:lnTo>
                  <a:lnTo>
                    <a:pt x="1352603" y="4901"/>
                  </a:lnTo>
                  <a:lnTo>
                    <a:pt x="1395833" y="15476"/>
                  </a:lnTo>
                  <a:lnTo>
                    <a:pt x="1437083" y="31414"/>
                  </a:lnTo>
                  <a:lnTo>
                    <a:pt x="1475859" y="52404"/>
                  </a:lnTo>
                  <a:lnTo>
                    <a:pt x="1511664" y="78136"/>
                  </a:lnTo>
                  <a:lnTo>
                    <a:pt x="1544002" y="108299"/>
                  </a:lnTo>
                  <a:lnTo>
                    <a:pt x="1572379" y="142584"/>
                  </a:lnTo>
                  <a:lnTo>
                    <a:pt x="1596298" y="180679"/>
                  </a:lnTo>
                  <a:lnTo>
                    <a:pt x="1615264" y="222274"/>
                  </a:lnTo>
                  <a:lnTo>
                    <a:pt x="1829445" y="1152235"/>
                  </a:lnTo>
                  <a:lnTo>
                    <a:pt x="1831913" y="1206617"/>
                  </a:lnTo>
                  <a:lnTo>
                    <a:pt x="1827012" y="1251331"/>
                  </a:lnTo>
                  <a:lnTo>
                    <a:pt x="1816437" y="1294561"/>
                  </a:lnTo>
                  <a:lnTo>
                    <a:pt x="1800499" y="1335811"/>
                  </a:lnTo>
                  <a:lnTo>
                    <a:pt x="1779509" y="1374587"/>
                  </a:lnTo>
                  <a:lnTo>
                    <a:pt x="1753777" y="1410392"/>
                  </a:lnTo>
                  <a:lnTo>
                    <a:pt x="1723613" y="1442731"/>
                  </a:lnTo>
                  <a:lnTo>
                    <a:pt x="1689329" y="1471107"/>
                  </a:lnTo>
                  <a:lnTo>
                    <a:pt x="1651234" y="1495026"/>
                  </a:lnTo>
                  <a:lnTo>
                    <a:pt x="1609639" y="1513992"/>
                  </a:lnTo>
                  <a:lnTo>
                    <a:pt x="1564855" y="1527510"/>
                  </a:lnTo>
                  <a:close/>
                </a:path>
              </a:pathLst>
            </a:custGeom>
            <a:solidFill>
              <a:srgbClr val="2D282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1745918" y="1692818"/>
              <a:ext cx="740410" cy="1541780"/>
            </a:xfrm>
            <a:custGeom>
              <a:rect b="b" l="l" r="r" t="t"/>
              <a:pathLst>
                <a:path extrusionOk="0" h="1541780" w="740410">
                  <a:moveTo>
                    <a:pt x="478995" y="1510807"/>
                  </a:moveTo>
                  <a:lnTo>
                    <a:pt x="345102" y="1541556"/>
                  </a:lnTo>
                  <a:lnTo>
                    <a:pt x="391606" y="1527596"/>
                  </a:lnTo>
                  <a:lnTo>
                    <a:pt x="434853" y="1508104"/>
                  </a:lnTo>
                  <a:lnTo>
                    <a:pt x="474535" y="1483571"/>
                  </a:lnTo>
                  <a:lnTo>
                    <a:pt x="510348" y="1454485"/>
                  </a:lnTo>
                  <a:lnTo>
                    <a:pt x="541984" y="1421338"/>
                  </a:lnTo>
                  <a:lnTo>
                    <a:pt x="569138" y="1384619"/>
                  </a:lnTo>
                  <a:lnTo>
                    <a:pt x="591503" y="1344818"/>
                  </a:lnTo>
                  <a:lnTo>
                    <a:pt x="608773" y="1302426"/>
                  </a:lnTo>
                  <a:lnTo>
                    <a:pt x="620642" y="1257932"/>
                  </a:lnTo>
                  <a:lnTo>
                    <a:pt x="626804" y="1211827"/>
                  </a:lnTo>
                  <a:lnTo>
                    <a:pt x="626952" y="1164600"/>
                  </a:lnTo>
                  <a:lnTo>
                    <a:pt x="625743" y="1149822"/>
                  </a:lnTo>
                  <a:lnTo>
                    <a:pt x="618418" y="1105275"/>
                  </a:lnTo>
                  <a:lnTo>
                    <a:pt x="436281" y="312196"/>
                  </a:lnTo>
                  <a:lnTo>
                    <a:pt x="424793" y="272550"/>
                  </a:lnTo>
                  <a:lnTo>
                    <a:pt x="399651" y="216632"/>
                  </a:lnTo>
                  <a:lnTo>
                    <a:pt x="374178" y="177102"/>
                  </a:lnTo>
                  <a:lnTo>
                    <a:pt x="344139" y="141564"/>
                  </a:lnTo>
                  <a:lnTo>
                    <a:pt x="310039" y="110333"/>
                  </a:lnTo>
                  <a:lnTo>
                    <a:pt x="272383" y="83725"/>
                  </a:lnTo>
                  <a:lnTo>
                    <a:pt x="231675" y="62057"/>
                  </a:lnTo>
                  <a:lnTo>
                    <a:pt x="188418" y="45645"/>
                  </a:lnTo>
                  <a:lnTo>
                    <a:pt x="143118" y="34806"/>
                  </a:lnTo>
                  <a:lnTo>
                    <a:pt x="96279" y="29854"/>
                  </a:lnTo>
                  <a:lnTo>
                    <a:pt x="48404" y="31107"/>
                  </a:lnTo>
                  <a:lnTo>
                    <a:pt x="0" y="38880"/>
                  </a:lnTo>
                  <a:lnTo>
                    <a:pt x="133893" y="8130"/>
                  </a:lnTo>
                  <a:lnTo>
                    <a:pt x="180730" y="763"/>
                  </a:lnTo>
                  <a:lnTo>
                    <a:pt x="227001" y="0"/>
                  </a:lnTo>
                  <a:lnTo>
                    <a:pt x="272170" y="5502"/>
                  </a:lnTo>
                  <a:lnTo>
                    <a:pt x="315701" y="16934"/>
                  </a:lnTo>
                  <a:lnTo>
                    <a:pt x="357057" y="33959"/>
                  </a:lnTo>
                  <a:lnTo>
                    <a:pt x="395704" y="56239"/>
                  </a:lnTo>
                  <a:lnTo>
                    <a:pt x="431104" y="83439"/>
                  </a:lnTo>
                  <a:lnTo>
                    <a:pt x="462722" y="115222"/>
                  </a:lnTo>
                  <a:lnTo>
                    <a:pt x="490023" y="151250"/>
                  </a:lnTo>
                  <a:lnTo>
                    <a:pt x="512469" y="191187"/>
                  </a:lnTo>
                  <a:lnTo>
                    <a:pt x="529525" y="234696"/>
                  </a:lnTo>
                  <a:lnTo>
                    <a:pt x="731286" y="1108086"/>
                  </a:lnTo>
                  <a:lnTo>
                    <a:pt x="739825" y="1185426"/>
                  </a:lnTo>
                  <a:lnTo>
                    <a:pt x="736505" y="1230603"/>
                  </a:lnTo>
                  <a:lnTo>
                    <a:pt x="727256" y="1274362"/>
                  </a:lnTo>
                  <a:lnTo>
                    <a:pt x="712407" y="1316180"/>
                  </a:lnTo>
                  <a:lnTo>
                    <a:pt x="692281" y="1355538"/>
                  </a:lnTo>
                  <a:lnTo>
                    <a:pt x="667206" y="1391913"/>
                  </a:lnTo>
                  <a:lnTo>
                    <a:pt x="637507" y="1424784"/>
                  </a:lnTo>
                  <a:lnTo>
                    <a:pt x="603510" y="1453630"/>
                  </a:lnTo>
                  <a:lnTo>
                    <a:pt x="565542" y="1477931"/>
                  </a:lnTo>
                  <a:lnTo>
                    <a:pt x="523928" y="1497163"/>
                  </a:lnTo>
                  <a:lnTo>
                    <a:pt x="478995" y="15108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670536" y="1722672"/>
              <a:ext cx="1702435" cy="1703070"/>
            </a:xfrm>
            <a:custGeom>
              <a:rect b="b" l="l" r="r" t="t"/>
              <a:pathLst>
                <a:path extrusionOk="0" h="1703070" w="1702435">
                  <a:moveTo>
                    <a:pt x="1420484" y="1511702"/>
                  </a:moveTo>
                  <a:lnTo>
                    <a:pt x="627405" y="1693839"/>
                  </a:lnTo>
                  <a:lnTo>
                    <a:pt x="578517" y="1701657"/>
                  </a:lnTo>
                  <a:lnTo>
                    <a:pt x="530175" y="1702827"/>
                  </a:lnTo>
                  <a:lnTo>
                    <a:pt x="482898" y="1697674"/>
                  </a:lnTo>
                  <a:lnTo>
                    <a:pt x="437206" y="1686524"/>
                  </a:lnTo>
                  <a:lnTo>
                    <a:pt x="393620" y="1669704"/>
                  </a:lnTo>
                  <a:lnTo>
                    <a:pt x="352659" y="1647538"/>
                  </a:lnTo>
                  <a:lnTo>
                    <a:pt x="314842" y="1620352"/>
                  </a:lnTo>
                  <a:lnTo>
                    <a:pt x="280690" y="1588472"/>
                  </a:lnTo>
                  <a:lnTo>
                    <a:pt x="250723" y="1552223"/>
                  </a:lnTo>
                  <a:lnTo>
                    <a:pt x="225459" y="1511932"/>
                  </a:lnTo>
                  <a:lnTo>
                    <a:pt x="205420" y="1467923"/>
                  </a:lnTo>
                  <a:lnTo>
                    <a:pt x="191124" y="1420523"/>
                  </a:lnTo>
                  <a:lnTo>
                    <a:pt x="8987" y="627443"/>
                  </a:lnTo>
                  <a:lnTo>
                    <a:pt x="1169" y="578556"/>
                  </a:lnTo>
                  <a:lnTo>
                    <a:pt x="0" y="530213"/>
                  </a:lnTo>
                  <a:lnTo>
                    <a:pt x="5152" y="482937"/>
                  </a:lnTo>
                  <a:lnTo>
                    <a:pt x="16302" y="437245"/>
                  </a:lnTo>
                  <a:lnTo>
                    <a:pt x="33122" y="393659"/>
                  </a:lnTo>
                  <a:lnTo>
                    <a:pt x="55288" y="352697"/>
                  </a:lnTo>
                  <a:lnTo>
                    <a:pt x="82474" y="314881"/>
                  </a:lnTo>
                  <a:lnTo>
                    <a:pt x="114354" y="280729"/>
                  </a:lnTo>
                  <a:lnTo>
                    <a:pt x="150603" y="250761"/>
                  </a:lnTo>
                  <a:lnTo>
                    <a:pt x="190894" y="225497"/>
                  </a:lnTo>
                  <a:lnTo>
                    <a:pt x="235197" y="205324"/>
                  </a:lnTo>
                  <a:lnTo>
                    <a:pt x="235826" y="205180"/>
                  </a:lnTo>
                  <a:lnTo>
                    <a:pt x="282303" y="191162"/>
                  </a:lnTo>
                  <a:lnTo>
                    <a:pt x="1075382" y="9025"/>
                  </a:lnTo>
                  <a:lnTo>
                    <a:pt x="1123786" y="1252"/>
                  </a:lnTo>
                  <a:lnTo>
                    <a:pt x="1171661" y="0"/>
                  </a:lnTo>
                  <a:lnTo>
                    <a:pt x="1218500" y="4951"/>
                  </a:lnTo>
                  <a:lnTo>
                    <a:pt x="1263800" y="15791"/>
                  </a:lnTo>
                  <a:lnTo>
                    <a:pt x="1307057" y="32203"/>
                  </a:lnTo>
                  <a:lnTo>
                    <a:pt x="1347765" y="53871"/>
                  </a:lnTo>
                  <a:lnTo>
                    <a:pt x="1385421" y="80478"/>
                  </a:lnTo>
                  <a:lnTo>
                    <a:pt x="1419521" y="111709"/>
                  </a:lnTo>
                  <a:lnTo>
                    <a:pt x="1449560" y="147248"/>
                  </a:lnTo>
                  <a:lnTo>
                    <a:pt x="1474533" y="186003"/>
                  </a:lnTo>
                  <a:lnTo>
                    <a:pt x="737996" y="355155"/>
                  </a:lnTo>
                  <a:lnTo>
                    <a:pt x="699219" y="367303"/>
                  </a:lnTo>
                  <a:lnTo>
                    <a:pt x="663828" y="384995"/>
                  </a:lnTo>
                  <a:lnTo>
                    <a:pt x="632192" y="407615"/>
                  </a:lnTo>
                  <a:lnTo>
                    <a:pt x="604682" y="434552"/>
                  </a:lnTo>
                  <a:lnTo>
                    <a:pt x="577262" y="472366"/>
                  </a:lnTo>
                  <a:lnTo>
                    <a:pt x="557238" y="514606"/>
                  </a:lnTo>
                  <a:lnTo>
                    <a:pt x="545302" y="560177"/>
                  </a:lnTo>
                  <a:lnTo>
                    <a:pt x="542148" y="607986"/>
                  </a:lnTo>
                  <a:lnTo>
                    <a:pt x="548469" y="656937"/>
                  </a:lnTo>
                  <a:lnTo>
                    <a:pt x="566540" y="708902"/>
                  </a:lnTo>
                  <a:lnTo>
                    <a:pt x="594471" y="754323"/>
                  </a:lnTo>
                  <a:lnTo>
                    <a:pt x="622541" y="785015"/>
                  </a:lnTo>
                  <a:lnTo>
                    <a:pt x="655060" y="810541"/>
                  </a:lnTo>
                  <a:lnTo>
                    <a:pt x="691273" y="830422"/>
                  </a:lnTo>
                  <a:lnTo>
                    <a:pt x="730423" y="844180"/>
                  </a:lnTo>
                  <a:lnTo>
                    <a:pt x="687802" y="869086"/>
                  </a:lnTo>
                  <a:lnTo>
                    <a:pt x="648453" y="898048"/>
                  </a:lnTo>
                  <a:lnTo>
                    <a:pt x="612593" y="930718"/>
                  </a:lnTo>
                  <a:lnTo>
                    <a:pt x="580437" y="966749"/>
                  </a:lnTo>
                  <a:lnTo>
                    <a:pt x="552202" y="1005792"/>
                  </a:lnTo>
                  <a:lnTo>
                    <a:pt x="528104" y="1047500"/>
                  </a:lnTo>
                  <a:lnTo>
                    <a:pt x="508358" y="1091526"/>
                  </a:lnTo>
                  <a:lnTo>
                    <a:pt x="492882" y="1138600"/>
                  </a:lnTo>
                  <a:lnTo>
                    <a:pt x="482417" y="1187362"/>
                  </a:lnTo>
                  <a:lnTo>
                    <a:pt x="477206" y="1237445"/>
                  </a:lnTo>
                  <a:lnTo>
                    <a:pt x="477488" y="1288481"/>
                  </a:lnTo>
                  <a:lnTo>
                    <a:pt x="485710" y="1316679"/>
                  </a:lnTo>
                  <a:lnTo>
                    <a:pt x="504388" y="1337833"/>
                  </a:lnTo>
                  <a:lnTo>
                    <a:pt x="530145" y="1349525"/>
                  </a:lnTo>
                  <a:lnTo>
                    <a:pt x="559605" y="1349338"/>
                  </a:lnTo>
                  <a:lnTo>
                    <a:pt x="1696460" y="1088250"/>
                  </a:lnTo>
                  <a:lnTo>
                    <a:pt x="1696883" y="1090293"/>
                  </a:lnTo>
                  <a:lnTo>
                    <a:pt x="1699317" y="1105146"/>
                  </a:lnTo>
                  <a:lnTo>
                    <a:pt x="1701126" y="1119968"/>
                  </a:lnTo>
                  <a:lnTo>
                    <a:pt x="1702334" y="1134745"/>
                  </a:lnTo>
                  <a:lnTo>
                    <a:pt x="1702186" y="1181972"/>
                  </a:lnTo>
                  <a:lnTo>
                    <a:pt x="1696024" y="1228078"/>
                  </a:lnTo>
                  <a:lnTo>
                    <a:pt x="1684155" y="1272571"/>
                  </a:lnTo>
                  <a:lnTo>
                    <a:pt x="1666885" y="1314964"/>
                  </a:lnTo>
                  <a:lnTo>
                    <a:pt x="1644520" y="1354764"/>
                  </a:lnTo>
                  <a:lnTo>
                    <a:pt x="1617366" y="1391483"/>
                  </a:lnTo>
                  <a:lnTo>
                    <a:pt x="1585730" y="1424631"/>
                  </a:lnTo>
                  <a:lnTo>
                    <a:pt x="1549918" y="1453716"/>
                  </a:lnTo>
                  <a:lnTo>
                    <a:pt x="1510235" y="1478250"/>
                  </a:lnTo>
                  <a:lnTo>
                    <a:pt x="1467575" y="1497477"/>
                  </a:lnTo>
                  <a:lnTo>
                    <a:pt x="1468828" y="1497190"/>
                  </a:lnTo>
                  <a:lnTo>
                    <a:pt x="1420484" y="1511702"/>
                  </a:lnTo>
                  <a:close/>
                </a:path>
                <a:path extrusionOk="0" h="1703070" w="1702435">
                  <a:moveTo>
                    <a:pt x="1696460" y="1088250"/>
                  </a:moveTo>
                  <a:lnTo>
                    <a:pt x="1331183" y="1172139"/>
                  </a:lnTo>
                  <a:lnTo>
                    <a:pt x="1357773" y="1159454"/>
                  </a:lnTo>
                  <a:lnTo>
                    <a:pt x="1375847" y="1137696"/>
                  </a:lnTo>
                  <a:lnTo>
                    <a:pt x="1383424" y="1110512"/>
                  </a:lnTo>
                  <a:lnTo>
                    <a:pt x="1378520" y="1081551"/>
                  </a:lnTo>
                  <a:lnTo>
                    <a:pt x="1356506" y="1035506"/>
                  </a:lnTo>
                  <a:lnTo>
                    <a:pt x="1329965" y="992716"/>
                  </a:lnTo>
                  <a:lnTo>
                    <a:pt x="1299274" y="953405"/>
                  </a:lnTo>
                  <a:lnTo>
                    <a:pt x="1264810" y="917800"/>
                  </a:lnTo>
                  <a:lnTo>
                    <a:pt x="1227834" y="886802"/>
                  </a:lnTo>
                  <a:lnTo>
                    <a:pt x="1187952" y="859787"/>
                  </a:lnTo>
                  <a:lnTo>
                    <a:pt x="1145512" y="836975"/>
                  </a:lnTo>
                  <a:lnTo>
                    <a:pt x="1100858" y="818584"/>
                  </a:lnTo>
                  <a:lnTo>
                    <a:pt x="1054337" y="804834"/>
                  </a:lnTo>
                  <a:lnTo>
                    <a:pt x="1006294" y="795942"/>
                  </a:lnTo>
                  <a:lnTo>
                    <a:pt x="957077" y="792127"/>
                  </a:lnTo>
                  <a:lnTo>
                    <a:pt x="986307" y="762664"/>
                  </a:lnTo>
                  <a:lnTo>
                    <a:pt x="1010226" y="728974"/>
                  </a:lnTo>
                  <a:lnTo>
                    <a:pt x="1028358" y="691816"/>
                  </a:lnTo>
                  <a:lnTo>
                    <a:pt x="1040225" y="651952"/>
                  </a:lnTo>
                  <a:lnTo>
                    <a:pt x="1045432" y="593622"/>
                  </a:lnTo>
                  <a:lnTo>
                    <a:pt x="1042779" y="563681"/>
                  </a:lnTo>
                  <a:lnTo>
                    <a:pt x="1019797" y="489800"/>
                  </a:lnTo>
                  <a:lnTo>
                    <a:pt x="995930" y="450848"/>
                  </a:lnTo>
                  <a:lnTo>
                    <a:pt x="965814" y="417303"/>
                  </a:lnTo>
                  <a:lnTo>
                    <a:pt x="930459" y="389762"/>
                  </a:lnTo>
                  <a:lnTo>
                    <a:pt x="890874" y="368826"/>
                  </a:lnTo>
                  <a:lnTo>
                    <a:pt x="854311" y="356604"/>
                  </a:lnTo>
                  <a:lnTo>
                    <a:pt x="816615" y="350071"/>
                  </a:lnTo>
                  <a:lnTo>
                    <a:pt x="777540" y="349447"/>
                  </a:lnTo>
                  <a:lnTo>
                    <a:pt x="737996" y="355155"/>
                  </a:lnTo>
                  <a:lnTo>
                    <a:pt x="1474533" y="186003"/>
                  </a:lnTo>
                  <a:lnTo>
                    <a:pt x="1495436" y="229983"/>
                  </a:lnTo>
                  <a:lnTo>
                    <a:pt x="1508302" y="268880"/>
                  </a:lnTo>
                  <a:lnTo>
                    <a:pt x="1693800" y="1075421"/>
                  </a:lnTo>
                  <a:lnTo>
                    <a:pt x="1696460" y="1088250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1147742" y="2072120"/>
              <a:ext cx="906780" cy="1000125"/>
            </a:xfrm>
            <a:custGeom>
              <a:rect b="b" l="l" r="r" t="t"/>
              <a:pathLst>
                <a:path extrusionOk="0" h="1000125" w="906780">
                  <a:moveTo>
                    <a:pt x="853976" y="822692"/>
                  </a:moveTo>
                  <a:lnTo>
                    <a:pt x="82399" y="999891"/>
                  </a:lnTo>
                  <a:lnTo>
                    <a:pt x="52939" y="1000078"/>
                  </a:lnTo>
                  <a:lnTo>
                    <a:pt x="27182" y="988386"/>
                  </a:lnTo>
                  <a:lnTo>
                    <a:pt x="8504" y="967232"/>
                  </a:lnTo>
                  <a:lnTo>
                    <a:pt x="281" y="939033"/>
                  </a:lnTo>
                  <a:lnTo>
                    <a:pt x="0" y="887997"/>
                  </a:lnTo>
                  <a:lnTo>
                    <a:pt x="5211" y="837914"/>
                  </a:lnTo>
                  <a:lnTo>
                    <a:pt x="15675" y="789152"/>
                  </a:lnTo>
                  <a:lnTo>
                    <a:pt x="31152" y="742078"/>
                  </a:lnTo>
                  <a:lnTo>
                    <a:pt x="50898" y="698053"/>
                  </a:lnTo>
                  <a:lnTo>
                    <a:pt x="74996" y="656345"/>
                  </a:lnTo>
                  <a:lnTo>
                    <a:pt x="103231" y="617301"/>
                  </a:lnTo>
                  <a:lnTo>
                    <a:pt x="135387" y="581271"/>
                  </a:lnTo>
                  <a:lnTo>
                    <a:pt x="171247" y="548601"/>
                  </a:lnTo>
                  <a:lnTo>
                    <a:pt x="210595" y="519639"/>
                  </a:lnTo>
                  <a:lnTo>
                    <a:pt x="253216" y="494732"/>
                  </a:lnTo>
                  <a:lnTo>
                    <a:pt x="214067" y="480974"/>
                  </a:lnTo>
                  <a:lnTo>
                    <a:pt x="177854" y="461093"/>
                  </a:lnTo>
                  <a:lnTo>
                    <a:pt x="145334" y="435568"/>
                  </a:lnTo>
                  <a:lnTo>
                    <a:pt x="117265" y="404875"/>
                  </a:lnTo>
                  <a:lnTo>
                    <a:pt x="89333" y="359455"/>
                  </a:lnTo>
                  <a:lnTo>
                    <a:pt x="71263" y="307489"/>
                  </a:lnTo>
                  <a:lnTo>
                    <a:pt x="64942" y="258538"/>
                  </a:lnTo>
                  <a:lnTo>
                    <a:pt x="68096" y="210730"/>
                  </a:lnTo>
                  <a:lnTo>
                    <a:pt x="80031" y="165158"/>
                  </a:lnTo>
                  <a:lnTo>
                    <a:pt x="100055" y="122918"/>
                  </a:lnTo>
                  <a:lnTo>
                    <a:pt x="127475" y="85104"/>
                  </a:lnTo>
                  <a:lnTo>
                    <a:pt x="154986" y="58168"/>
                  </a:lnTo>
                  <a:lnTo>
                    <a:pt x="186621" y="35547"/>
                  </a:lnTo>
                  <a:lnTo>
                    <a:pt x="222013" y="17856"/>
                  </a:lnTo>
                  <a:lnTo>
                    <a:pt x="260789" y="5707"/>
                  </a:lnTo>
                  <a:lnTo>
                    <a:pt x="300333" y="0"/>
                  </a:lnTo>
                  <a:lnTo>
                    <a:pt x="339409" y="623"/>
                  </a:lnTo>
                  <a:lnTo>
                    <a:pt x="377394" y="7206"/>
                  </a:lnTo>
                  <a:lnTo>
                    <a:pt x="413668" y="19378"/>
                  </a:lnTo>
                  <a:lnTo>
                    <a:pt x="453253" y="40315"/>
                  </a:lnTo>
                  <a:lnTo>
                    <a:pt x="488607" y="67855"/>
                  </a:lnTo>
                  <a:lnTo>
                    <a:pt x="518723" y="101401"/>
                  </a:lnTo>
                  <a:lnTo>
                    <a:pt x="542590" y="140353"/>
                  </a:lnTo>
                  <a:lnTo>
                    <a:pt x="559199" y="184113"/>
                  </a:lnTo>
                  <a:lnTo>
                    <a:pt x="568226" y="244174"/>
                  </a:lnTo>
                  <a:lnTo>
                    <a:pt x="567321" y="273681"/>
                  </a:lnTo>
                  <a:lnTo>
                    <a:pt x="551151" y="342370"/>
                  </a:lnTo>
                  <a:lnTo>
                    <a:pt x="533019" y="379528"/>
                  </a:lnTo>
                  <a:lnTo>
                    <a:pt x="509101" y="413217"/>
                  </a:lnTo>
                  <a:lnTo>
                    <a:pt x="479871" y="442679"/>
                  </a:lnTo>
                  <a:lnTo>
                    <a:pt x="529088" y="446494"/>
                  </a:lnTo>
                  <a:lnTo>
                    <a:pt x="577130" y="455386"/>
                  </a:lnTo>
                  <a:lnTo>
                    <a:pt x="623651" y="469137"/>
                  </a:lnTo>
                  <a:lnTo>
                    <a:pt x="668305" y="487527"/>
                  </a:lnTo>
                  <a:lnTo>
                    <a:pt x="710746" y="510339"/>
                  </a:lnTo>
                  <a:lnTo>
                    <a:pt x="750628" y="537354"/>
                  </a:lnTo>
                  <a:lnTo>
                    <a:pt x="787604" y="568353"/>
                  </a:lnTo>
                  <a:lnTo>
                    <a:pt x="822068" y="603957"/>
                  </a:lnTo>
                  <a:lnTo>
                    <a:pt x="852759" y="643268"/>
                  </a:lnTo>
                  <a:lnTo>
                    <a:pt x="879300" y="686059"/>
                  </a:lnTo>
                  <a:lnTo>
                    <a:pt x="901313" y="732104"/>
                  </a:lnTo>
                  <a:lnTo>
                    <a:pt x="906218" y="761064"/>
                  </a:lnTo>
                  <a:lnTo>
                    <a:pt x="898641" y="788248"/>
                  </a:lnTo>
                  <a:lnTo>
                    <a:pt x="880566" y="810006"/>
                  </a:lnTo>
                  <a:lnTo>
                    <a:pt x="853976" y="822692"/>
                  </a:ln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659980" y="1670843"/>
              <a:ext cx="1832610" cy="1764664"/>
            </a:xfrm>
            <a:custGeom>
              <a:rect b="b" l="l" r="r" t="t"/>
              <a:pathLst>
                <a:path extrusionOk="0" h="1764664" w="1832610">
                  <a:moveTo>
                    <a:pt x="1610116" y="1520153"/>
                  </a:moveTo>
                  <a:lnTo>
                    <a:pt x="547863" y="1764108"/>
                  </a:lnTo>
                  <a:lnTo>
                    <a:pt x="500229" y="1748986"/>
                  </a:lnTo>
                  <a:lnTo>
                    <a:pt x="457800" y="1745700"/>
                  </a:lnTo>
                  <a:lnTo>
                    <a:pt x="415235" y="1729414"/>
                  </a:lnTo>
                  <a:lnTo>
                    <a:pt x="375720" y="1712428"/>
                  </a:lnTo>
                  <a:lnTo>
                    <a:pt x="339599" y="1694662"/>
                  </a:lnTo>
                  <a:lnTo>
                    <a:pt x="304374" y="1663660"/>
                  </a:lnTo>
                  <a:lnTo>
                    <a:pt x="273231" y="1631720"/>
                  </a:lnTo>
                  <a:lnTo>
                    <a:pt x="246515" y="1598764"/>
                  </a:lnTo>
                  <a:lnTo>
                    <a:pt x="221727" y="1552334"/>
                  </a:lnTo>
                  <a:lnTo>
                    <a:pt x="204896" y="1517108"/>
                  </a:lnTo>
                  <a:lnTo>
                    <a:pt x="190623" y="1468263"/>
                  </a:lnTo>
                  <a:lnTo>
                    <a:pt x="8693" y="676086"/>
                  </a:lnTo>
                  <a:lnTo>
                    <a:pt x="225" y="625908"/>
                  </a:lnTo>
                  <a:lnTo>
                    <a:pt x="0" y="586868"/>
                  </a:lnTo>
                  <a:lnTo>
                    <a:pt x="2046" y="534275"/>
                  </a:lnTo>
                  <a:lnTo>
                    <a:pt x="11707" y="492965"/>
                  </a:lnTo>
                  <a:lnTo>
                    <a:pt x="25793" y="450638"/>
                  </a:lnTo>
                  <a:lnTo>
                    <a:pt x="43962" y="407374"/>
                  </a:lnTo>
                  <a:lnTo>
                    <a:pt x="68713" y="375628"/>
                  </a:lnTo>
                  <a:lnTo>
                    <a:pt x="96857" y="343103"/>
                  </a:lnTo>
                  <a:lnTo>
                    <a:pt x="128052" y="309878"/>
                  </a:lnTo>
                  <a:lnTo>
                    <a:pt x="161953" y="276031"/>
                  </a:lnTo>
                  <a:lnTo>
                    <a:pt x="201058" y="254020"/>
                  </a:lnTo>
                  <a:lnTo>
                    <a:pt x="1307137" y="0"/>
                  </a:lnTo>
                  <a:lnTo>
                    <a:pt x="1330766" y="7604"/>
                  </a:lnTo>
                  <a:lnTo>
                    <a:pt x="254953" y="254673"/>
                  </a:lnTo>
                  <a:lnTo>
                    <a:pt x="211822" y="277609"/>
                  </a:lnTo>
                  <a:lnTo>
                    <a:pt x="171003" y="300014"/>
                  </a:lnTo>
                  <a:lnTo>
                    <a:pt x="135776" y="334165"/>
                  </a:lnTo>
                  <a:lnTo>
                    <a:pt x="103731" y="367586"/>
                  </a:lnTo>
                  <a:lnTo>
                    <a:pt x="75306" y="400175"/>
                  </a:lnTo>
                  <a:lnTo>
                    <a:pt x="53777" y="444211"/>
                  </a:lnTo>
                  <a:lnTo>
                    <a:pt x="36737" y="487217"/>
                  </a:lnTo>
                  <a:lnTo>
                    <a:pt x="24621" y="529091"/>
                  </a:lnTo>
                  <a:lnTo>
                    <a:pt x="17864" y="569735"/>
                  </a:lnTo>
                  <a:lnTo>
                    <a:pt x="19745" y="621425"/>
                  </a:lnTo>
                  <a:lnTo>
                    <a:pt x="27856" y="671685"/>
                  </a:lnTo>
                  <a:lnTo>
                    <a:pt x="209786" y="1463862"/>
                  </a:lnTo>
                  <a:lnTo>
                    <a:pt x="224416" y="1512625"/>
                  </a:lnTo>
                  <a:lnTo>
                    <a:pt x="245277" y="1559957"/>
                  </a:lnTo>
                  <a:lnTo>
                    <a:pt x="269089" y="1593580"/>
                  </a:lnTo>
                  <a:lnTo>
                    <a:pt x="298261" y="1625972"/>
                  </a:lnTo>
                  <a:lnTo>
                    <a:pt x="332357" y="1657233"/>
                  </a:lnTo>
                  <a:lnTo>
                    <a:pt x="370942" y="1687464"/>
                  </a:lnTo>
                  <a:lnTo>
                    <a:pt x="410739" y="1704386"/>
                  </a:lnTo>
                  <a:lnTo>
                    <a:pt x="454153" y="1720476"/>
                  </a:lnTo>
                  <a:lnTo>
                    <a:pt x="500752" y="1735836"/>
                  </a:lnTo>
                  <a:lnTo>
                    <a:pt x="547256" y="1738186"/>
                  </a:lnTo>
                  <a:lnTo>
                    <a:pt x="596072" y="1740006"/>
                  </a:lnTo>
                  <a:lnTo>
                    <a:pt x="1651099" y="1497710"/>
                  </a:lnTo>
                  <a:lnTo>
                    <a:pt x="1610116" y="1520153"/>
                  </a:lnTo>
                  <a:close/>
                </a:path>
                <a:path extrusionOk="0" h="1764664" w="1832610">
                  <a:moveTo>
                    <a:pt x="1510788" y="265964"/>
                  </a:moveTo>
                  <a:lnTo>
                    <a:pt x="1491383" y="270421"/>
                  </a:lnTo>
                  <a:lnTo>
                    <a:pt x="1467867" y="223699"/>
                  </a:lnTo>
                  <a:lnTo>
                    <a:pt x="1441019" y="190773"/>
                  </a:lnTo>
                  <a:lnTo>
                    <a:pt x="1405653" y="146773"/>
                  </a:lnTo>
                  <a:lnTo>
                    <a:pt x="1367953" y="116339"/>
                  </a:lnTo>
                  <a:lnTo>
                    <a:pt x="1328419" y="99357"/>
                  </a:lnTo>
                  <a:lnTo>
                    <a:pt x="1281864" y="70957"/>
                  </a:lnTo>
                  <a:lnTo>
                    <a:pt x="1237316" y="68157"/>
                  </a:lnTo>
                  <a:lnTo>
                    <a:pt x="1186745" y="53710"/>
                  </a:lnTo>
                  <a:lnTo>
                    <a:pt x="1136336" y="52256"/>
                  </a:lnTo>
                  <a:lnTo>
                    <a:pt x="1202768" y="36999"/>
                  </a:lnTo>
                  <a:lnTo>
                    <a:pt x="1253769" y="51348"/>
                  </a:lnTo>
                  <a:lnTo>
                    <a:pt x="1301461" y="66456"/>
                  </a:lnTo>
                  <a:lnTo>
                    <a:pt x="1345357" y="82436"/>
                  </a:lnTo>
                  <a:lnTo>
                    <a:pt x="1387813" y="111778"/>
                  </a:lnTo>
                  <a:lnTo>
                    <a:pt x="1425502" y="142214"/>
                  </a:lnTo>
                  <a:lnTo>
                    <a:pt x="1457937" y="173857"/>
                  </a:lnTo>
                  <a:lnTo>
                    <a:pt x="1487475" y="219196"/>
                  </a:lnTo>
                  <a:lnTo>
                    <a:pt x="1510788" y="265964"/>
                  </a:lnTo>
                  <a:close/>
                </a:path>
                <a:path extrusionOk="0" h="1764664" w="1832610">
                  <a:moveTo>
                    <a:pt x="1687286" y="538165"/>
                  </a:moveTo>
                  <a:lnTo>
                    <a:pt x="1672039" y="541666"/>
                  </a:lnTo>
                  <a:lnTo>
                    <a:pt x="1609501" y="269355"/>
                  </a:lnTo>
                  <a:lnTo>
                    <a:pt x="1609357" y="269388"/>
                  </a:lnTo>
                  <a:lnTo>
                    <a:pt x="1606237" y="257074"/>
                  </a:lnTo>
                  <a:lnTo>
                    <a:pt x="1496427" y="282293"/>
                  </a:lnTo>
                  <a:lnTo>
                    <a:pt x="1492595" y="270142"/>
                  </a:lnTo>
                  <a:lnTo>
                    <a:pt x="1601779" y="245067"/>
                  </a:lnTo>
                  <a:lnTo>
                    <a:pt x="1581663" y="197565"/>
                  </a:lnTo>
                  <a:lnTo>
                    <a:pt x="1557893" y="163932"/>
                  </a:lnTo>
                  <a:lnTo>
                    <a:pt x="1525316" y="119291"/>
                  </a:lnTo>
                  <a:lnTo>
                    <a:pt x="1490150" y="88275"/>
                  </a:lnTo>
                  <a:lnTo>
                    <a:pt x="1452927" y="70763"/>
                  </a:lnTo>
                  <a:lnTo>
                    <a:pt x="1408494" y="41875"/>
                  </a:lnTo>
                  <a:lnTo>
                    <a:pt x="1365912" y="38624"/>
                  </a:lnTo>
                  <a:lnTo>
                    <a:pt x="1317184" y="23753"/>
                  </a:lnTo>
                  <a:lnTo>
                    <a:pt x="1268530" y="21897"/>
                  </a:lnTo>
                  <a:lnTo>
                    <a:pt x="1330766" y="7604"/>
                  </a:lnTo>
                  <a:lnTo>
                    <a:pt x="1354395" y="15208"/>
                  </a:lnTo>
                  <a:lnTo>
                    <a:pt x="1396153" y="18648"/>
                  </a:lnTo>
                  <a:lnTo>
                    <a:pt x="1437690" y="35170"/>
                  </a:lnTo>
                  <a:lnTo>
                    <a:pt x="1475761" y="52488"/>
                  </a:lnTo>
                  <a:lnTo>
                    <a:pt x="1512802" y="83073"/>
                  </a:lnTo>
                  <a:lnTo>
                    <a:pt x="1545566" y="114640"/>
                  </a:lnTo>
                  <a:lnTo>
                    <a:pt x="1573649" y="147283"/>
                  </a:lnTo>
                  <a:lnTo>
                    <a:pt x="1599489" y="193471"/>
                  </a:lnTo>
                  <a:lnTo>
                    <a:pt x="1616220" y="228720"/>
                  </a:lnTo>
                  <a:lnTo>
                    <a:pt x="1687286" y="538165"/>
                  </a:lnTo>
                  <a:close/>
                </a:path>
                <a:path extrusionOk="0" h="1764664" w="1832610">
                  <a:moveTo>
                    <a:pt x="645214" y="464750"/>
                  </a:moveTo>
                  <a:lnTo>
                    <a:pt x="608940" y="473081"/>
                  </a:lnTo>
                  <a:lnTo>
                    <a:pt x="636772" y="440628"/>
                  </a:lnTo>
                  <a:lnTo>
                    <a:pt x="669966" y="419974"/>
                  </a:lnTo>
                  <a:lnTo>
                    <a:pt x="705148" y="398864"/>
                  </a:lnTo>
                  <a:lnTo>
                    <a:pt x="783788" y="380803"/>
                  </a:lnTo>
                  <a:lnTo>
                    <a:pt x="824080" y="384581"/>
                  </a:lnTo>
                  <a:lnTo>
                    <a:pt x="862157" y="388866"/>
                  </a:lnTo>
                  <a:lnTo>
                    <a:pt x="692572" y="427813"/>
                  </a:lnTo>
                  <a:lnTo>
                    <a:pt x="668257" y="446428"/>
                  </a:lnTo>
                  <a:lnTo>
                    <a:pt x="645214" y="464750"/>
                  </a:lnTo>
                  <a:close/>
                </a:path>
                <a:path extrusionOk="0" h="1764664" w="1832610">
                  <a:moveTo>
                    <a:pt x="900360" y="406154"/>
                  </a:moveTo>
                  <a:lnTo>
                    <a:pt x="864096" y="414482"/>
                  </a:lnTo>
                  <a:lnTo>
                    <a:pt x="836051" y="407893"/>
                  </a:lnTo>
                  <a:lnTo>
                    <a:pt x="806631" y="401618"/>
                  </a:lnTo>
                  <a:lnTo>
                    <a:pt x="862157" y="388866"/>
                  </a:lnTo>
                  <a:lnTo>
                    <a:pt x="900360" y="406154"/>
                  </a:lnTo>
                  <a:close/>
                </a:path>
                <a:path extrusionOk="0" h="1764664" w="1832610">
                  <a:moveTo>
                    <a:pt x="627044" y="481954"/>
                  </a:moveTo>
                  <a:lnTo>
                    <a:pt x="595210" y="489265"/>
                  </a:lnTo>
                  <a:lnTo>
                    <a:pt x="600355" y="475053"/>
                  </a:lnTo>
                  <a:lnTo>
                    <a:pt x="634253" y="467268"/>
                  </a:lnTo>
                  <a:lnTo>
                    <a:pt x="627044" y="481954"/>
                  </a:lnTo>
                  <a:close/>
                </a:path>
                <a:path extrusionOk="0" h="1764664" w="1832610">
                  <a:moveTo>
                    <a:pt x="919908" y="414695"/>
                  </a:moveTo>
                  <a:lnTo>
                    <a:pt x="888011" y="422021"/>
                  </a:lnTo>
                  <a:lnTo>
                    <a:pt x="875097" y="411956"/>
                  </a:lnTo>
                  <a:lnTo>
                    <a:pt x="909045" y="404159"/>
                  </a:lnTo>
                  <a:lnTo>
                    <a:pt x="919908" y="414695"/>
                  </a:lnTo>
                  <a:close/>
                </a:path>
                <a:path extrusionOk="0" h="1764664" w="1832610">
                  <a:moveTo>
                    <a:pt x="613904" y="498002"/>
                  </a:moveTo>
                  <a:lnTo>
                    <a:pt x="587368" y="504096"/>
                  </a:lnTo>
                  <a:lnTo>
                    <a:pt x="591432" y="490132"/>
                  </a:lnTo>
                  <a:lnTo>
                    <a:pt x="617844" y="484067"/>
                  </a:lnTo>
                  <a:lnTo>
                    <a:pt x="613904" y="498002"/>
                  </a:lnTo>
                  <a:close/>
                </a:path>
                <a:path extrusionOk="0" h="1764664" w="1832610">
                  <a:moveTo>
                    <a:pt x="1060579" y="682093"/>
                  </a:moveTo>
                  <a:lnTo>
                    <a:pt x="1040026" y="686813"/>
                  </a:lnTo>
                  <a:lnTo>
                    <a:pt x="1043389" y="659980"/>
                  </a:lnTo>
                  <a:lnTo>
                    <a:pt x="1044005" y="633777"/>
                  </a:lnTo>
                  <a:lnTo>
                    <a:pt x="1036452" y="583389"/>
                  </a:lnTo>
                  <a:lnTo>
                    <a:pt x="1016517" y="535845"/>
                  </a:lnTo>
                  <a:lnTo>
                    <a:pt x="985155" y="490925"/>
                  </a:lnTo>
                  <a:lnTo>
                    <a:pt x="943917" y="448273"/>
                  </a:lnTo>
                  <a:lnTo>
                    <a:pt x="897197" y="419911"/>
                  </a:lnTo>
                  <a:lnTo>
                    <a:pt x="927301" y="412997"/>
                  </a:lnTo>
                  <a:lnTo>
                    <a:pt x="969802" y="442328"/>
                  </a:lnTo>
                  <a:lnTo>
                    <a:pt x="1007559" y="485780"/>
                  </a:lnTo>
                  <a:lnTo>
                    <a:pt x="1036535" y="531248"/>
                  </a:lnTo>
                  <a:lnTo>
                    <a:pt x="1055541" y="579005"/>
                  </a:lnTo>
                  <a:lnTo>
                    <a:pt x="1063465" y="629308"/>
                  </a:lnTo>
                  <a:lnTo>
                    <a:pt x="1063307" y="655406"/>
                  </a:lnTo>
                  <a:lnTo>
                    <a:pt x="1060579" y="682093"/>
                  </a:lnTo>
                  <a:close/>
                </a:path>
                <a:path extrusionOk="0" h="1764664" w="1832610">
                  <a:moveTo>
                    <a:pt x="1720490" y="1169039"/>
                  </a:moveTo>
                  <a:lnTo>
                    <a:pt x="1701235" y="1173461"/>
                  </a:lnTo>
                  <a:lnTo>
                    <a:pt x="1699890" y="1160740"/>
                  </a:lnTo>
                  <a:lnTo>
                    <a:pt x="1698143" y="1148110"/>
                  </a:lnTo>
                  <a:lnTo>
                    <a:pt x="1511429" y="330970"/>
                  </a:lnTo>
                  <a:lnTo>
                    <a:pt x="1501252" y="294215"/>
                  </a:lnTo>
                  <a:lnTo>
                    <a:pt x="1497194" y="282117"/>
                  </a:lnTo>
                  <a:lnTo>
                    <a:pt x="1516447" y="277695"/>
                  </a:lnTo>
                  <a:lnTo>
                    <a:pt x="1527509" y="314246"/>
                  </a:lnTo>
                  <a:lnTo>
                    <a:pt x="1584544" y="561760"/>
                  </a:lnTo>
                  <a:lnTo>
                    <a:pt x="1687286" y="538165"/>
                  </a:lnTo>
                  <a:lnTo>
                    <a:pt x="1692971" y="562920"/>
                  </a:lnTo>
                  <a:lnTo>
                    <a:pt x="1590230" y="586516"/>
                  </a:lnTo>
                  <a:lnTo>
                    <a:pt x="1655611" y="871205"/>
                  </a:lnTo>
                  <a:lnTo>
                    <a:pt x="1758353" y="847609"/>
                  </a:lnTo>
                  <a:lnTo>
                    <a:pt x="1761195" y="859987"/>
                  </a:lnTo>
                  <a:lnTo>
                    <a:pt x="1658453" y="883582"/>
                  </a:lnTo>
                  <a:lnTo>
                    <a:pt x="1712464" y="1118760"/>
                  </a:lnTo>
                  <a:lnTo>
                    <a:pt x="1715084" y="1131189"/>
                  </a:lnTo>
                  <a:lnTo>
                    <a:pt x="1717278" y="1143716"/>
                  </a:lnTo>
                  <a:lnTo>
                    <a:pt x="1719071" y="1156335"/>
                  </a:lnTo>
                  <a:lnTo>
                    <a:pt x="1720490" y="1169039"/>
                  </a:lnTo>
                  <a:close/>
                </a:path>
                <a:path extrusionOk="0" h="1764664" w="1832610">
                  <a:moveTo>
                    <a:pt x="606949" y="786273"/>
                  </a:moveTo>
                  <a:lnTo>
                    <a:pt x="586292" y="791017"/>
                  </a:lnTo>
                  <a:lnTo>
                    <a:pt x="573069" y="767993"/>
                  </a:lnTo>
                  <a:lnTo>
                    <a:pt x="564740" y="756875"/>
                  </a:lnTo>
                  <a:lnTo>
                    <a:pt x="555703" y="732889"/>
                  </a:lnTo>
                  <a:lnTo>
                    <a:pt x="548883" y="708394"/>
                  </a:lnTo>
                  <a:lnTo>
                    <a:pt x="542420" y="657756"/>
                  </a:lnTo>
                  <a:lnTo>
                    <a:pt x="545465" y="604934"/>
                  </a:lnTo>
                  <a:lnTo>
                    <a:pt x="557561" y="550034"/>
                  </a:lnTo>
                  <a:lnTo>
                    <a:pt x="581091" y="505538"/>
                  </a:lnTo>
                  <a:lnTo>
                    <a:pt x="607288" y="499522"/>
                  </a:lnTo>
                  <a:lnTo>
                    <a:pt x="603688" y="513379"/>
                  </a:lnTo>
                  <a:lnTo>
                    <a:pt x="597428" y="514817"/>
                  </a:lnTo>
                  <a:lnTo>
                    <a:pt x="576302" y="558760"/>
                  </a:lnTo>
                  <a:lnTo>
                    <a:pt x="563122" y="600879"/>
                  </a:lnTo>
                  <a:lnTo>
                    <a:pt x="561157" y="653453"/>
                  </a:lnTo>
                  <a:lnTo>
                    <a:pt x="567987" y="704007"/>
                  </a:lnTo>
                  <a:lnTo>
                    <a:pt x="574912" y="728477"/>
                  </a:lnTo>
                  <a:lnTo>
                    <a:pt x="584253" y="752394"/>
                  </a:lnTo>
                  <a:lnTo>
                    <a:pt x="593069" y="763400"/>
                  </a:lnTo>
                  <a:lnTo>
                    <a:pt x="606949" y="786273"/>
                  </a:lnTo>
                  <a:close/>
                </a:path>
                <a:path extrusionOk="0" h="1764664" w="1832610">
                  <a:moveTo>
                    <a:pt x="620244" y="809281"/>
                  </a:moveTo>
                  <a:lnTo>
                    <a:pt x="598898" y="814183"/>
                  </a:lnTo>
                  <a:lnTo>
                    <a:pt x="594604" y="802139"/>
                  </a:lnTo>
                  <a:lnTo>
                    <a:pt x="587554" y="790727"/>
                  </a:lnTo>
                  <a:lnTo>
                    <a:pt x="608335" y="785955"/>
                  </a:lnTo>
                  <a:lnTo>
                    <a:pt x="615798" y="797271"/>
                  </a:lnTo>
                  <a:lnTo>
                    <a:pt x="620244" y="809281"/>
                  </a:lnTo>
                  <a:close/>
                </a:path>
                <a:path extrusionOk="0" h="1764664" w="1832610">
                  <a:moveTo>
                    <a:pt x="1060949" y="695039"/>
                  </a:moveTo>
                  <a:lnTo>
                    <a:pt x="1040045" y="699840"/>
                  </a:lnTo>
                  <a:lnTo>
                    <a:pt x="1038639" y="687132"/>
                  </a:lnTo>
                  <a:lnTo>
                    <a:pt x="1059319" y="682383"/>
                  </a:lnTo>
                  <a:lnTo>
                    <a:pt x="1060949" y="695039"/>
                  </a:lnTo>
                  <a:close/>
                </a:path>
                <a:path extrusionOk="0" h="1764664" w="1832610">
                  <a:moveTo>
                    <a:pt x="1059378" y="708430"/>
                  </a:moveTo>
                  <a:lnTo>
                    <a:pt x="1038152" y="713305"/>
                  </a:lnTo>
                  <a:lnTo>
                    <a:pt x="1036956" y="700549"/>
                  </a:lnTo>
                  <a:lnTo>
                    <a:pt x="1058136" y="695685"/>
                  </a:lnTo>
                  <a:lnTo>
                    <a:pt x="1059378" y="708430"/>
                  </a:lnTo>
                  <a:close/>
                </a:path>
                <a:path extrusionOk="0" h="1764664" w="1832610">
                  <a:moveTo>
                    <a:pt x="534720" y="1128626"/>
                  </a:moveTo>
                  <a:lnTo>
                    <a:pt x="511304" y="1134004"/>
                  </a:lnTo>
                  <a:lnTo>
                    <a:pt x="531422" y="1077261"/>
                  </a:lnTo>
                  <a:lnTo>
                    <a:pt x="558607" y="1031926"/>
                  </a:lnTo>
                  <a:lnTo>
                    <a:pt x="592533" y="998074"/>
                  </a:lnTo>
                  <a:lnTo>
                    <a:pt x="627186" y="951023"/>
                  </a:lnTo>
                  <a:lnTo>
                    <a:pt x="670769" y="927984"/>
                  </a:lnTo>
                  <a:lnTo>
                    <a:pt x="714426" y="891896"/>
                  </a:lnTo>
                  <a:lnTo>
                    <a:pt x="680531" y="873619"/>
                  </a:lnTo>
                  <a:lnTo>
                    <a:pt x="650082" y="854551"/>
                  </a:lnTo>
                  <a:lnTo>
                    <a:pt x="623309" y="834638"/>
                  </a:lnTo>
                  <a:lnTo>
                    <a:pt x="600440" y="813829"/>
                  </a:lnTo>
                  <a:lnTo>
                    <a:pt x="621943" y="808891"/>
                  </a:lnTo>
                  <a:lnTo>
                    <a:pt x="646275" y="829364"/>
                  </a:lnTo>
                  <a:lnTo>
                    <a:pt x="674772" y="848881"/>
                  </a:lnTo>
                  <a:lnTo>
                    <a:pt x="707161" y="867503"/>
                  </a:lnTo>
                  <a:lnTo>
                    <a:pt x="743171" y="885295"/>
                  </a:lnTo>
                  <a:lnTo>
                    <a:pt x="748696" y="884026"/>
                  </a:lnTo>
                  <a:lnTo>
                    <a:pt x="750627" y="896613"/>
                  </a:lnTo>
                  <a:lnTo>
                    <a:pt x="697137" y="921928"/>
                  </a:lnTo>
                  <a:lnTo>
                    <a:pt x="655966" y="957444"/>
                  </a:lnTo>
                  <a:lnTo>
                    <a:pt x="617945" y="992238"/>
                  </a:lnTo>
                  <a:lnTo>
                    <a:pt x="586256" y="1038607"/>
                  </a:lnTo>
                  <a:lnTo>
                    <a:pt x="555558" y="1071718"/>
                  </a:lnTo>
                  <a:lnTo>
                    <a:pt x="534720" y="1128626"/>
                  </a:lnTo>
                  <a:close/>
                </a:path>
                <a:path extrusionOk="0" h="1764664" w="1832610">
                  <a:moveTo>
                    <a:pt x="1278135" y="957895"/>
                  </a:moveTo>
                  <a:lnTo>
                    <a:pt x="1254717" y="963273"/>
                  </a:lnTo>
                  <a:lnTo>
                    <a:pt x="1211137" y="921159"/>
                  </a:lnTo>
                  <a:lnTo>
                    <a:pt x="1169068" y="904759"/>
                  </a:lnTo>
                  <a:lnTo>
                    <a:pt x="1120324" y="876862"/>
                  </a:lnTo>
                  <a:lnTo>
                    <a:pt x="1070932" y="862144"/>
                  </a:lnTo>
                  <a:lnTo>
                    <a:pt x="1018390" y="848150"/>
                  </a:lnTo>
                  <a:lnTo>
                    <a:pt x="965884" y="847178"/>
                  </a:lnTo>
                  <a:lnTo>
                    <a:pt x="959215" y="848709"/>
                  </a:lnTo>
                  <a:lnTo>
                    <a:pt x="955461" y="836541"/>
                  </a:lnTo>
                  <a:lnTo>
                    <a:pt x="985424" y="803598"/>
                  </a:lnTo>
                  <a:lnTo>
                    <a:pt x="1023453" y="742742"/>
                  </a:lnTo>
                  <a:lnTo>
                    <a:pt x="1036446" y="713697"/>
                  </a:lnTo>
                  <a:lnTo>
                    <a:pt x="1057819" y="708788"/>
                  </a:lnTo>
                  <a:lnTo>
                    <a:pt x="1046306" y="737494"/>
                  </a:lnTo>
                  <a:lnTo>
                    <a:pt x="1030958" y="767080"/>
                  </a:lnTo>
                  <a:lnTo>
                    <a:pt x="1012010" y="797492"/>
                  </a:lnTo>
                  <a:lnTo>
                    <a:pt x="989696" y="828678"/>
                  </a:lnTo>
                  <a:lnTo>
                    <a:pt x="1044731" y="842100"/>
                  </a:lnTo>
                  <a:lnTo>
                    <a:pt x="1094006" y="843814"/>
                  </a:lnTo>
                  <a:lnTo>
                    <a:pt x="1145722" y="871029"/>
                  </a:lnTo>
                  <a:lnTo>
                    <a:pt x="1191025" y="886686"/>
                  </a:lnTo>
                  <a:lnTo>
                    <a:pt x="1235272" y="915616"/>
                  </a:lnTo>
                  <a:lnTo>
                    <a:pt x="1278135" y="957895"/>
                  </a:lnTo>
                  <a:close/>
                </a:path>
                <a:path extrusionOk="0" h="1764664" w="1832610">
                  <a:moveTo>
                    <a:pt x="1758353" y="847609"/>
                  </a:moveTo>
                  <a:lnTo>
                    <a:pt x="1743106" y="851111"/>
                  </a:lnTo>
                  <a:lnTo>
                    <a:pt x="1677725" y="566422"/>
                  </a:lnTo>
                  <a:lnTo>
                    <a:pt x="1692971" y="562920"/>
                  </a:lnTo>
                  <a:lnTo>
                    <a:pt x="1758353" y="847609"/>
                  </a:lnTo>
                  <a:close/>
                </a:path>
                <a:path extrusionOk="0" h="1764664" w="1832610">
                  <a:moveTo>
                    <a:pt x="528562" y="1143071"/>
                  </a:moveTo>
                  <a:lnTo>
                    <a:pt x="505577" y="1148350"/>
                  </a:lnTo>
                  <a:lnTo>
                    <a:pt x="506920" y="1135011"/>
                  </a:lnTo>
                  <a:lnTo>
                    <a:pt x="532401" y="1129159"/>
                  </a:lnTo>
                  <a:lnTo>
                    <a:pt x="528562" y="1143071"/>
                  </a:lnTo>
                  <a:close/>
                </a:path>
                <a:path extrusionOk="0" h="1764664" w="1832610">
                  <a:moveTo>
                    <a:pt x="1289549" y="968304"/>
                  </a:moveTo>
                  <a:lnTo>
                    <a:pt x="1266563" y="973583"/>
                  </a:lnTo>
                  <a:lnTo>
                    <a:pt x="1257037" y="962740"/>
                  </a:lnTo>
                  <a:lnTo>
                    <a:pt x="1282521" y="956888"/>
                  </a:lnTo>
                  <a:lnTo>
                    <a:pt x="1289549" y="968304"/>
                  </a:lnTo>
                  <a:close/>
                </a:path>
                <a:path extrusionOk="0" h="1764664" w="1832610">
                  <a:moveTo>
                    <a:pt x="1385777" y="1206817"/>
                  </a:moveTo>
                  <a:lnTo>
                    <a:pt x="523051" y="1404949"/>
                  </a:lnTo>
                  <a:lnTo>
                    <a:pt x="508292" y="1395308"/>
                  </a:lnTo>
                  <a:lnTo>
                    <a:pt x="496361" y="1385018"/>
                  </a:lnTo>
                  <a:lnTo>
                    <a:pt x="484772" y="1361618"/>
                  </a:lnTo>
                  <a:lnTo>
                    <a:pt x="479358" y="1349831"/>
                  </a:lnTo>
                  <a:lnTo>
                    <a:pt x="477420" y="1337245"/>
                  </a:lnTo>
                  <a:lnTo>
                    <a:pt x="475905" y="1285470"/>
                  </a:lnTo>
                  <a:lnTo>
                    <a:pt x="481472" y="1245100"/>
                  </a:lnTo>
                  <a:lnTo>
                    <a:pt x="488209" y="1191430"/>
                  </a:lnTo>
                  <a:lnTo>
                    <a:pt x="501576" y="1149269"/>
                  </a:lnTo>
                  <a:lnTo>
                    <a:pt x="524296" y="1144051"/>
                  </a:lnTo>
                  <a:lnTo>
                    <a:pt x="509443" y="1186554"/>
                  </a:lnTo>
                  <a:lnTo>
                    <a:pt x="501538" y="1240492"/>
                  </a:lnTo>
                  <a:lnTo>
                    <a:pt x="495160" y="1281048"/>
                  </a:lnTo>
                  <a:lnTo>
                    <a:pt x="496264" y="1332917"/>
                  </a:lnTo>
                  <a:lnTo>
                    <a:pt x="498437" y="1345449"/>
                  </a:lnTo>
                  <a:lnTo>
                    <a:pt x="503194" y="1357387"/>
                  </a:lnTo>
                  <a:lnTo>
                    <a:pt x="510426" y="1368757"/>
                  </a:lnTo>
                  <a:lnTo>
                    <a:pt x="520025" y="1379583"/>
                  </a:lnTo>
                  <a:lnTo>
                    <a:pt x="528922" y="1377540"/>
                  </a:lnTo>
                  <a:lnTo>
                    <a:pt x="542133" y="1387536"/>
                  </a:lnTo>
                  <a:lnTo>
                    <a:pt x="1394851" y="1191702"/>
                  </a:lnTo>
                  <a:lnTo>
                    <a:pt x="1385777" y="1206817"/>
                  </a:lnTo>
                  <a:close/>
                </a:path>
                <a:path extrusionOk="0" h="1764664" w="1832610">
                  <a:moveTo>
                    <a:pt x="1394851" y="1191702"/>
                  </a:moveTo>
                  <a:lnTo>
                    <a:pt x="1361008" y="1199475"/>
                  </a:lnTo>
                  <a:lnTo>
                    <a:pt x="1368533" y="1184716"/>
                  </a:lnTo>
                  <a:lnTo>
                    <a:pt x="1377429" y="1182673"/>
                  </a:lnTo>
                  <a:lnTo>
                    <a:pt x="1381344" y="1168743"/>
                  </a:lnTo>
                  <a:lnTo>
                    <a:pt x="1382892" y="1155357"/>
                  </a:lnTo>
                  <a:lnTo>
                    <a:pt x="1381965" y="1142539"/>
                  </a:lnTo>
                  <a:lnTo>
                    <a:pt x="1378452" y="1130316"/>
                  </a:lnTo>
                  <a:lnTo>
                    <a:pt x="1356815" y="1083162"/>
                  </a:lnTo>
                  <a:lnTo>
                    <a:pt x="1333382" y="1049452"/>
                  </a:lnTo>
                  <a:lnTo>
                    <a:pt x="1302735" y="1004368"/>
                  </a:lnTo>
                  <a:lnTo>
                    <a:pt x="1270827" y="972604"/>
                  </a:lnTo>
                  <a:lnTo>
                    <a:pt x="1293548" y="967386"/>
                  </a:lnTo>
                  <a:lnTo>
                    <a:pt x="1323973" y="999490"/>
                  </a:lnTo>
                  <a:lnTo>
                    <a:pt x="1353452" y="1044843"/>
                  </a:lnTo>
                  <a:lnTo>
                    <a:pt x="1376075" y="1078739"/>
                  </a:lnTo>
                  <a:lnTo>
                    <a:pt x="1397301" y="1125987"/>
                  </a:lnTo>
                  <a:lnTo>
                    <a:pt x="1401047" y="1138157"/>
                  </a:lnTo>
                  <a:lnTo>
                    <a:pt x="1401315" y="1151126"/>
                  </a:lnTo>
                  <a:lnTo>
                    <a:pt x="1401096" y="1177238"/>
                  </a:lnTo>
                  <a:lnTo>
                    <a:pt x="1394851" y="1191702"/>
                  </a:lnTo>
                  <a:close/>
                </a:path>
                <a:path extrusionOk="0" h="1764664" w="1832610">
                  <a:moveTo>
                    <a:pt x="1651099" y="1497710"/>
                  </a:moveTo>
                  <a:lnTo>
                    <a:pt x="1609158" y="1507342"/>
                  </a:lnTo>
                  <a:lnTo>
                    <a:pt x="1651686" y="1484545"/>
                  </a:lnTo>
                  <a:lnTo>
                    <a:pt x="1688668" y="1449990"/>
                  </a:lnTo>
                  <a:lnTo>
                    <a:pt x="1725275" y="1428553"/>
                  </a:lnTo>
                  <a:lnTo>
                    <a:pt x="1752462" y="1383217"/>
                  </a:lnTo>
                  <a:lnTo>
                    <a:pt x="1778243" y="1351235"/>
                  </a:lnTo>
                  <a:lnTo>
                    <a:pt x="1796416" y="1307970"/>
                  </a:lnTo>
                  <a:lnTo>
                    <a:pt x="1809309" y="1265917"/>
                  </a:lnTo>
                  <a:lnTo>
                    <a:pt x="1813563" y="1212817"/>
                  </a:lnTo>
                  <a:lnTo>
                    <a:pt x="1811507" y="1161167"/>
                  </a:lnTo>
                  <a:lnTo>
                    <a:pt x="1701487" y="1186434"/>
                  </a:lnTo>
                  <a:lnTo>
                    <a:pt x="1700782" y="1173565"/>
                  </a:lnTo>
                  <a:lnTo>
                    <a:pt x="1810531" y="1148361"/>
                  </a:lnTo>
                  <a:lnTo>
                    <a:pt x="1808160" y="1135874"/>
                  </a:lnTo>
                  <a:lnTo>
                    <a:pt x="1808487" y="1135799"/>
                  </a:lnTo>
                  <a:lnTo>
                    <a:pt x="1745948" y="863488"/>
                  </a:lnTo>
                  <a:lnTo>
                    <a:pt x="1761195" y="859987"/>
                  </a:lnTo>
                  <a:lnTo>
                    <a:pt x="1832262" y="1169431"/>
                  </a:lnTo>
                  <a:lnTo>
                    <a:pt x="1832587" y="1208448"/>
                  </a:lnTo>
                  <a:lnTo>
                    <a:pt x="1829488" y="1261282"/>
                  </a:lnTo>
                  <a:lnTo>
                    <a:pt x="1818461" y="1302907"/>
                  </a:lnTo>
                  <a:lnTo>
                    <a:pt x="1802753" y="1345606"/>
                  </a:lnTo>
                  <a:lnTo>
                    <a:pt x="1779925" y="1376910"/>
                  </a:lnTo>
                  <a:lnTo>
                    <a:pt x="1756068" y="1421481"/>
                  </a:lnTo>
                  <a:lnTo>
                    <a:pt x="1725901" y="1454470"/>
                  </a:lnTo>
                  <a:lnTo>
                    <a:pt x="1689829" y="1475785"/>
                  </a:lnTo>
                  <a:lnTo>
                    <a:pt x="1651099" y="1497710"/>
                  </a:lnTo>
                  <a:close/>
                </a:path>
                <a:path extrusionOk="0" h="1764664" w="1832610">
                  <a:moveTo>
                    <a:pt x="1359371" y="1225912"/>
                  </a:moveTo>
                  <a:lnTo>
                    <a:pt x="555142" y="1410610"/>
                  </a:lnTo>
                  <a:lnTo>
                    <a:pt x="536941" y="1401759"/>
                  </a:lnTo>
                  <a:lnTo>
                    <a:pt x="1371887" y="1210007"/>
                  </a:lnTo>
                  <a:lnTo>
                    <a:pt x="1359371" y="1225912"/>
                  </a:lnTo>
                  <a:close/>
                </a:path>
                <a:path extrusionOk="0" h="1764664" w="1832610">
                  <a:moveTo>
                    <a:pt x="1543887" y="1522332"/>
                  </a:moveTo>
                  <a:lnTo>
                    <a:pt x="1476958" y="1537703"/>
                  </a:lnTo>
                  <a:lnTo>
                    <a:pt x="1521236" y="1514504"/>
                  </a:lnTo>
                  <a:lnTo>
                    <a:pt x="1560057" y="1479527"/>
                  </a:lnTo>
                  <a:lnTo>
                    <a:pt x="1598623" y="1457639"/>
                  </a:lnTo>
                  <a:lnTo>
                    <a:pt x="1627921" y="1411819"/>
                  </a:lnTo>
                  <a:lnTo>
                    <a:pt x="1655993" y="1379311"/>
                  </a:lnTo>
                  <a:lnTo>
                    <a:pt x="1676670" y="1335470"/>
                  </a:lnTo>
                  <a:lnTo>
                    <a:pt x="1692310" y="1292786"/>
                  </a:lnTo>
                  <a:lnTo>
                    <a:pt x="1699586" y="1238993"/>
                  </a:lnTo>
                  <a:lnTo>
                    <a:pt x="1700855" y="1186579"/>
                  </a:lnTo>
                  <a:lnTo>
                    <a:pt x="1720259" y="1182123"/>
                  </a:lnTo>
                  <a:lnTo>
                    <a:pt x="1719241" y="1234479"/>
                  </a:lnTo>
                  <a:lnTo>
                    <a:pt x="1712191" y="1288221"/>
                  </a:lnTo>
                  <a:lnTo>
                    <a:pt x="1696737" y="1330862"/>
                  </a:lnTo>
                  <a:lnTo>
                    <a:pt x="1676188" y="1374673"/>
                  </a:lnTo>
                  <a:lnTo>
                    <a:pt x="1651013" y="1419546"/>
                  </a:lnTo>
                  <a:lnTo>
                    <a:pt x="1618838" y="1452997"/>
                  </a:lnTo>
                  <a:lnTo>
                    <a:pt x="1582973" y="1487295"/>
                  </a:lnTo>
                  <a:lnTo>
                    <a:pt x="1543887" y="1522332"/>
                  </a:lnTo>
                  <a:close/>
                </a:path>
              </a:pathLst>
            </a:custGeom>
            <a:solidFill>
              <a:srgbClr val="2D282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1"/>
          <p:cNvGrpSpPr/>
          <p:nvPr/>
        </p:nvGrpSpPr>
        <p:grpSpPr>
          <a:xfrm>
            <a:off x="14801195" y="2808587"/>
            <a:ext cx="1328420" cy="1322070"/>
            <a:chOff x="14801195" y="2808587"/>
            <a:chExt cx="1328420" cy="1322070"/>
          </a:xfrm>
        </p:grpSpPr>
        <p:sp>
          <p:nvSpPr>
            <p:cNvPr id="161" name="Google Shape;161;p11"/>
            <p:cNvSpPr/>
            <p:nvPr/>
          </p:nvSpPr>
          <p:spPr>
            <a:xfrm>
              <a:off x="14809105" y="2816496"/>
              <a:ext cx="1312545" cy="1306195"/>
            </a:xfrm>
            <a:custGeom>
              <a:rect b="b" l="l" r="r" t="t"/>
              <a:pathLst>
                <a:path extrusionOk="0" h="1306195" w="1312544">
                  <a:moveTo>
                    <a:pt x="510053" y="1305756"/>
                  </a:moveTo>
                  <a:lnTo>
                    <a:pt x="500021" y="1301142"/>
                  </a:lnTo>
                  <a:lnTo>
                    <a:pt x="493032" y="1291839"/>
                  </a:lnTo>
                  <a:lnTo>
                    <a:pt x="374668" y="1007145"/>
                  </a:lnTo>
                  <a:lnTo>
                    <a:pt x="168204" y="966584"/>
                  </a:lnTo>
                  <a:lnTo>
                    <a:pt x="122356" y="951966"/>
                  </a:lnTo>
                  <a:lnTo>
                    <a:pt x="82318" y="928115"/>
                  </a:lnTo>
                  <a:lnTo>
                    <a:pt x="49077" y="896502"/>
                  </a:lnTo>
                  <a:lnTo>
                    <a:pt x="23619" y="858596"/>
                  </a:lnTo>
                  <a:lnTo>
                    <a:pt x="6931" y="815865"/>
                  </a:lnTo>
                  <a:lnTo>
                    <a:pt x="0" y="769780"/>
                  </a:lnTo>
                  <a:lnTo>
                    <a:pt x="3812" y="721810"/>
                  </a:lnTo>
                  <a:lnTo>
                    <a:pt x="112570" y="168204"/>
                  </a:lnTo>
                  <a:lnTo>
                    <a:pt x="127189" y="122356"/>
                  </a:lnTo>
                  <a:lnTo>
                    <a:pt x="151039" y="82318"/>
                  </a:lnTo>
                  <a:lnTo>
                    <a:pt x="182652" y="49077"/>
                  </a:lnTo>
                  <a:lnTo>
                    <a:pt x="220558" y="23619"/>
                  </a:lnTo>
                  <a:lnTo>
                    <a:pt x="263289" y="6931"/>
                  </a:lnTo>
                  <a:lnTo>
                    <a:pt x="309374" y="0"/>
                  </a:lnTo>
                  <a:lnTo>
                    <a:pt x="357344" y="3812"/>
                  </a:lnTo>
                  <a:lnTo>
                    <a:pt x="1143951" y="158344"/>
                  </a:lnTo>
                  <a:lnTo>
                    <a:pt x="1189798" y="172962"/>
                  </a:lnTo>
                  <a:lnTo>
                    <a:pt x="1229836" y="196813"/>
                  </a:lnTo>
                  <a:lnTo>
                    <a:pt x="1263077" y="228426"/>
                  </a:lnTo>
                  <a:lnTo>
                    <a:pt x="1288536" y="266332"/>
                  </a:lnTo>
                  <a:lnTo>
                    <a:pt x="1305224" y="309063"/>
                  </a:lnTo>
                  <a:lnTo>
                    <a:pt x="1312155" y="355148"/>
                  </a:lnTo>
                  <a:lnTo>
                    <a:pt x="1308343" y="403118"/>
                  </a:lnTo>
                  <a:lnTo>
                    <a:pt x="1199585" y="956724"/>
                  </a:lnTo>
                  <a:lnTo>
                    <a:pt x="1184966" y="1002572"/>
                  </a:lnTo>
                  <a:lnTo>
                    <a:pt x="1161115" y="1042610"/>
                  </a:lnTo>
                  <a:lnTo>
                    <a:pt x="1129502" y="1075851"/>
                  </a:lnTo>
                  <a:lnTo>
                    <a:pt x="1091596" y="1101309"/>
                  </a:lnTo>
                  <a:lnTo>
                    <a:pt x="1048866" y="1117997"/>
                  </a:lnTo>
                  <a:lnTo>
                    <a:pt x="1002781" y="1124928"/>
                  </a:lnTo>
                  <a:lnTo>
                    <a:pt x="954810" y="1121116"/>
                  </a:lnTo>
                  <a:lnTo>
                    <a:pt x="748346" y="1080555"/>
                  </a:lnTo>
                  <a:lnTo>
                    <a:pt x="531075" y="1299313"/>
                  </a:lnTo>
                  <a:lnTo>
                    <a:pt x="521086" y="1305280"/>
                  </a:lnTo>
                  <a:lnTo>
                    <a:pt x="510053" y="1305756"/>
                  </a:ln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15204633" y="3064098"/>
              <a:ext cx="669925" cy="653415"/>
            </a:xfrm>
            <a:custGeom>
              <a:rect b="b" l="l" r="r" t="t"/>
              <a:pathLst>
                <a:path extrusionOk="0" h="653414" w="669925">
                  <a:moveTo>
                    <a:pt x="257454" y="652944"/>
                  </a:moveTo>
                  <a:lnTo>
                    <a:pt x="138501" y="629575"/>
                  </a:lnTo>
                  <a:lnTo>
                    <a:pt x="149009" y="576089"/>
                  </a:lnTo>
                  <a:lnTo>
                    <a:pt x="206665" y="587416"/>
                  </a:lnTo>
                  <a:lnTo>
                    <a:pt x="31137" y="326060"/>
                  </a:lnTo>
                  <a:lnTo>
                    <a:pt x="14054" y="294250"/>
                  </a:lnTo>
                  <a:lnTo>
                    <a:pt x="3607" y="260042"/>
                  </a:lnTo>
                  <a:lnTo>
                    <a:pt x="0" y="224456"/>
                  </a:lnTo>
                  <a:lnTo>
                    <a:pt x="3438" y="188515"/>
                  </a:lnTo>
                  <a:lnTo>
                    <a:pt x="17882" y="133431"/>
                  </a:lnTo>
                  <a:lnTo>
                    <a:pt x="57295" y="74142"/>
                  </a:lnTo>
                  <a:lnTo>
                    <a:pt x="88126" y="49155"/>
                  </a:lnTo>
                  <a:lnTo>
                    <a:pt x="94254" y="45460"/>
                  </a:lnTo>
                  <a:lnTo>
                    <a:pt x="103185" y="0"/>
                  </a:lnTo>
                  <a:lnTo>
                    <a:pt x="220395" y="23026"/>
                  </a:lnTo>
                  <a:lnTo>
                    <a:pt x="262812" y="37367"/>
                  </a:lnTo>
                  <a:lnTo>
                    <a:pt x="298970" y="62589"/>
                  </a:lnTo>
                  <a:lnTo>
                    <a:pt x="327121" y="96711"/>
                  </a:lnTo>
                  <a:lnTo>
                    <a:pt x="345514" y="137754"/>
                  </a:lnTo>
                  <a:lnTo>
                    <a:pt x="351548" y="158214"/>
                  </a:lnTo>
                  <a:lnTo>
                    <a:pt x="366974" y="138929"/>
                  </a:lnTo>
                  <a:lnTo>
                    <a:pt x="373546" y="131247"/>
                  </a:lnTo>
                  <a:lnTo>
                    <a:pt x="380543" y="124065"/>
                  </a:lnTo>
                  <a:lnTo>
                    <a:pt x="387930" y="117383"/>
                  </a:lnTo>
                  <a:lnTo>
                    <a:pt x="395672" y="111196"/>
                  </a:lnTo>
                  <a:lnTo>
                    <a:pt x="405839" y="59442"/>
                  </a:lnTo>
                  <a:lnTo>
                    <a:pt x="521809" y="82225"/>
                  </a:lnTo>
                  <a:lnTo>
                    <a:pt x="587957" y="109441"/>
                  </a:lnTo>
                  <a:lnTo>
                    <a:pt x="638653" y="159898"/>
                  </a:lnTo>
                  <a:lnTo>
                    <a:pt x="666183" y="225916"/>
                  </a:lnTo>
                  <a:lnTo>
                    <a:pt x="669790" y="261501"/>
                  </a:lnTo>
                  <a:lnTo>
                    <a:pt x="666351" y="297444"/>
                  </a:lnTo>
                  <a:lnTo>
                    <a:pt x="651907" y="352527"/>
                  </a:lnTo>
                  <a:lnTo>
                    <a:pt x="612494" y="411816"/>
                  </a:lnTo>
                  <a:lnTo>
                    <a:pt x="260661" y="652392"/>
                  </a:lnTo>
                  <a:lnTo>
                    <a:pt x="257454" y="652944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15088663" y="3061352"/>
              <a:ext cx="669925" cy="634365"/>
            </a:xfrm>
            <a:custGeom>
              <a:rect b="b" l="l" r="r" t="t"/>
              <a:pathLst>
                <a:path extrusionOk="0" h="634364" w="669925">
                  <a:moveTo>
                    <a:pt x="257938" y="634184"/>
                  </a:moveTo>
                  <a:lnTo>
                    <a:pt x="31137" y="306023"/>
                  </a:lnTo>
                  <a:lnTo>
                    <a:pt x="3607" y="240005"/>
                  </a:lnTo>
                  <a:lnTo>
                    <a:pt x="0" y="204419"/>
                  </a:lnTo>
                  <a:lnTo>
                    <a:pt x="3438" y="168477"/>
                  </a:lnTo>
                  <a:lnTo>
                    <a:pt x="17882" y="113394"/>
                  </a:lnTo>
                  <a:lnTo>
                    <a:pt x="57295" y="54105"/>
                  </a:lnTo>
                  <a:lnTo>
                    <a:pt x="116421" y="14261"/>
                  </a:lnTo>
                  <a:lnTo>
                    <a:pt x="185021" y="0"/>
                  </a:lnTo>
                  <a:lnTo>
                    <a:pt x="220396" y="2989"/>
                  </a:lnTo>
                  <a:lnTo>
                    <a:pt x="262812" y="17330"/>
                  </a:lnTo>
                  <a:lnTo>
                    <a:pt x="298970" y="42552"/>
                  </a:lnTo>
                  <a:lnTo>
                    <a:pt x="327121" y="76674"/>
                  </a:lnTo>
                  <a:lnTo>
                    <a:pt x="345514" y="117717"/>
                  </a:lnTo>
                  <a:lnTo>
                    <a:pt x="351548" y="138177"/>
                  </a:lnTo>
                  <a:lnTo>
                    <a:pt x="366974" y="118892"/>
                  </a:lnTo>
                  <a:lnTo>
                    <a:pt x="398606" y="88904"/>
                  </a:lnTo>
                  <a:lnTo>
                    <a:pt x="436467" y="68904"/>
                  </a:lnTo>
                  <a:lnTo>
                    <a:pt x="478291" y="59721"/>
                  </a:lnTo>
                  <a:lnTo>
                    <a:pt x="521808" y="62187"/>
                  </a:lnTo>
                  <a:lnTo>
                    <a:pt x="587957" y="89403"/>
                  </a:lnTo>
                  <a:lnTo>
                    <a:pt x="638654" y="139861"/>
                  </a:lnTo>
                  <a:lnTo>
                    <a:pt x="666182" y="205879"/>
                  </a:lnTo>
                  <a:lnTo>
                    <a:pt x="669789" y="241464"/>
                  </a:lnTo>
                  <a:lnTo>
                    <a:pt x="666351" y="277407"/>
                  </a:lnTo>
                  <a:lnTo>
                    <a:pt x="651907" y="332489"/>
                  </a:lnTo>
                  <a:lnTo>
                    <a:pt x="612494" y="391779"/>
                  </a:lnTo>
                  <a:lnTo>
                    <a:pt x="584648" y="414762"/>
                  </a:lnTo>
                  <a:lnTo>
                    <a:pt x="257938" y="634184"/>
                  </a:ln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14801195" y="2808587"/>
              <a:ext cx="1328420" cy="1322070"/>
            </a:xfrm>
            <a:custGeom>
              <a:rect b="b" l="l" r="r" t="t"/>
              <a:pathLst>
                <a:path extrusionOk="0" h="1322070" w="1328419">
                  <a:moveTo>
                    <a:pt x="516439" y="1321453"/>
                  </a:moveTo>
                  <a:lnTo>
                    <a:pt x="376884" y="1022020"/>
                  </a:lnTo>
                  <a:lnTo>
                    <a:pt x="174584" y="982278"/>
                  </a:lnTo>
                  <a:lnTo>
                    <a:pt x="127053" y="967105"/>
                  </a:lnTo>
                  <a:lnTo>
                    <a:pt x="85518" y="942328"/>
                  </a:lnTo>
                  <a:lnTo>
                    <a:pt x="51014" y="909485"/>
                  </a:lnTo>
                  <a:lnTo>
                    <a:pt x="24571" y="870113"/>
                  </a:lnTo>
                  <a:lnTo>
                    <a:pt x="7222" y="825749"/>
                  </a:lnTo>
                  <a:lnTo>
                    <a:pt x="0" y="777928"/>
                  </a:lnTo>
                  <a:lnTo>
                    <a:pt x="3936" y="728190"/>
                  </a:lnTo>
                  <a:lnTo>
                    <a:pt x="112940" y="173812"/>
                  </a:lnTo>
                  <a:lnTo>
                    <a:pt x="127867" y="127051"/>
                  </a:lnTo>
                  <a:lnTo>
                    <a:pt x="152643" y="85517"/>
                  </a:lnTo>
                  <a:lnTo>
                    <a:pt x="185486" y="51013"/>
                  </a:lnTo>
                  <a:lnTo>
                    <a:pt x="224859" y="24570"/>
                  </a:lnTo>
                  <a:lnTo>
                    <a:pt x="269224" y="7222"/>
                  </a:lnTo>
                  <a:lnTo>
                    <a:pt x="317044" y="0"/>
                  </a:lnTo>
                  <a:lnTo>
                    <a:pt x="366784" y="3936"/>
                  </a:lnTo>
                  <a:lnTo>
                    <a:pt x="1153390" y="158468"/>
                  </a:lnTo>
                  <a:lnTo>
                    <a:pt x="1200922" y="173641"/>
                  </a:lnTo>
                  <a:lnTo>
                    <a:pt x="1226756" y="189052"/>
                  </a:lnTo>
                  <a:lnTo>
                    <a:pt x="363725" y="19506"/>
                  </a:lnTo>
                  <a:lnTo>
                    <a:pt x="317632" y="15858"/>
                  </a:lnTo>
                  <a:lnTo>
                    <a:pt x="273317" y="22551"/>
                  </a:lnTo>
                  <a:lnTo>
                    <a:pt x="232205" y="38628"/>
                  </a:lnTo>
                  <a:lnTo>
                    <a:pt x="195719" y="63132"/>
                  </a:lnTo>
                  <a:lnTo>
                    <a:pt x="165284" y="95106"/>
                  </a:lnTo>
                  <a:lnTo>
                    <a:pt x="142325" y="133595"/>
                  </a:lnTo>
                  <a:lnTo>
                    <a:pt x="128510" y="176871"/>
                  </a:lnTo>
                  <a:lnTo>
                    <a:pt x="19506" y="731249"/>
                  </a:lnTo>
                  <a:lnTo>
                    <a:pt x="15858" y="777340"/>
                  </a:lnTo>
                  <a:lnTo>
                    <a:pt x="22551" y="821654"/>
                  </a:lnTo>
                  <a:lnTo>
                    <a:pt x="38628" y="862766"/>
                  </a:lnTo>
                  <a:lnTo>
                    <a:pt x="63132" y="899252"/>
                  </a:lnTo>
                  <a:lnTo>
                    <a:pt x="95107" y="929687"/>
                  </a:lnTo>
                  <a:lnTo>
                    <a:pt x="133596" y="952647"/>
                  </a:lnTo>
                  <a:lnTo>
                    <a:pt x="177643" y="966708"/>
                  </a:lnTo>
                  <a:lnTo>
                    <a:pt x="386711" y="1007780"/>
                  </a:lnTo>
                  <a:lnTo>
                    <a:pt x="388888" y="1009559"/>
                  </a:lnTo>
                  <a:lnTo>
                    <a:pt x="510274" y="1301528"/>
                  </a:lnTo>
                  <a:lnTo>
                    <a:pt x="514367" y="1304875"/>
                  </a:lnTo>
                  <a:lnTo>
                    <a:pt x="546272" y="1311143"/>
                  </a:lnTo>
                  <a:lnTo>
                    <a:pt x="544613" y="1312813"/>
                  </a:lnTo>
                  <a:lnTo>
                    <a:pt x="538546" y="1317579"/>
                  </a:lnTo>
                  <a:lnTo>
                    <a:pt x="531614" y="1320673"/>
                  </a:lnTo>
                  <a:lnTo>
                    <a:pt x="524138" y="1321997"/>
                  </a:lnTo>
                  <a:lnTo>
                    <a:pt x="516439" y="1321453"/>
                  </a:lnTo>
                  <a:close/>
                </a:path>
                <a:path extrusionOk="0" h="1322070" w="1328419">
                  <a:moveTo>
                    <a:pt x="546272" y="1311143"/>
                  </a:moveTo>
                  <a:lnTo>
                    <a:pt x="524620" y="1306889"/>
                  </a:lnTo>
                  <a:lnTo>
                    <a:pt x="529675" y="1305340"/>
                  </a:lnTo>
                  <a:lnTo>
                    <a:pt x="752493" y="1080991"/>
                  </a:lnTo>
                  <a:lnTo>
                    <a:pt x="755182" y="1080167"/>
                  </a:lnTo>
                  <a:lnTo>
                    <a:pt x="964250" y="1121240"/>
                  </a:lnTo>
                  <a:lnTo>
                    <a:pt x="1010343" y="1124887"/>
                  </a:lnTo>
                  <a:lnTo>
                    <a:pt x="1054658" y="1118194"/>
                  </a:lnTo>
                  <a:lnTo>
                    <a:pt x="1095770" y="1102117"/>
                  </a:lnTo>
                  <a:lnTo>
                    <a:pt x="1132255" y="1077613"/>
                  </a:lnTo>
                  <a:lnTo>
                    <a:pt x="1162690" y="1045639"/>
                  </a:lnTo>
                  <a:lnTo>
                    <a:pt x="1185650" y="1007150"/>
                  </a:lnTo>
                  <a:lnTo>
                    <a:pt x="1199710" y="963104"/>
                  </a:lnTo>
                  <a:lnTo>
                    <a:pt x="1308533" y="408691"/>
                  </a:lnTo>
                  <a:lnTo>
                    <a:pt x="1312116" y="363405"/>
                  </a:lnTo>
                  <a:lnTo>
                    <a:pt x="1305423" y="319091"/>
                  </a:lnTo>
                  <a:lnTo>
                    <a:pt x="1289347" y="277979"/>
                  </a:lnTo>
                  <a:lnTo>
                    <a:pt x="1264843" y="241494"/>
                  </a:lnTo>
                  <a:lnTo>
                    <a:pt x="1232868" y="211059"/>
                  </a:lnTo>
                  <a:lnTo>
                    <a:pt x="1194378" y="188099"/>
                  </a:lnTo>
                  <a:lnTo>
                    <a:pt x="1150331" y="174038"/>
                  </a:lnTo>
                  <a:lnTo>
                    <a:pt x="1226756" y="189052"/>
                  </a:lnTo>
                  <a:lnTo>
                    <a:pt x="1276961" y="231260"/>
                  </a:lnTo>
                  <a:lnTo>
                    <a:pt x="1303404" y="270632"/>
                  </a:lnTo>
                  <a:lnTo>
                    <a:pt x="1320753" y="314997"/>
                  </a:lnTo>
                  <a:lnTo>
                    <a:pt x="1327975" y="362817"/>
                  </a:lnTo>
                  <a:lnTo>
                    <a:pt x="1324103" y="411750"/>
                  </a:lnTo>
                  <a:lnTo>
                    <a:pt x="1215281" y="966163"/>
                  </a:lnTo>
                  <a:lnTo>
                    <a:pt x="1200108" y="1013694"/>
                  </a:lnTo>
                  <a:lnTo>
                    <a:pt x="1175331" y="1055228"/>
                  </a:lnTo>
                  <a:lnTo>
                    <a:pt x="1142488" y="1089732"/>
                  </a:lnTo>
                  <a:lnTo>
                    <a:pt x="1103116" y="1116175"/>
                  </a:lnTo>
                  <a:lnTo>
                    <a:pt x="1058751" y="1133524"/>
                  </a:lnTo>
                  <a:lnTo>
                    <a:pt x="1010930" y="1140746"/>
                  </a:lnTo>
                  <a:lnTo>
                    <a:pt x="961191" y="1136810"/>
                  </a:lnTo>
                  <a:lnTo>
                    <a:pt x="758892" y="1097067"/>
                  </a:lnTo>
                  <a:lnTo>
                    <a:pt x="546272" y="1311143"/>
                  </a:lnTo>
                  <a:close/>
                </a:path>
                <a:path extrusionOk="0" h="1322070" w="1328419">
                  <a:moveTo>
                    <a:pt x="661573" y="916673"/>
                  </a:moveTo>
                  <a:lnTo>
                    <a:pt x="535218" y="891850"/>
                  </a:lnTo>
                  <a:lnTo>
                    <a:pt x="312017" y="563210"/>
                  </a:lnTo>
                  <a:lnTo>
                    <a:pt x="283195" y="494357"/>
                  </a:lnTo>
                  <a:lnTo>
                    <a:pt x="279477" y="457319"/>
                  </a:lnTo>
                  <a:lnTo>
                    <a:pt x="283122" y="419713"/>
                  </a:lnTo>
                  <a:lnTo>
                    <a:pt x="298004" y="363013"/>
                  </a:lnTo>
                  <a:lnTo>
                    <a:pt x="339017" y="301314"/>
                  </a:lnTo>
                  <a:lnTo>
                    <a:pt x="400450" y="259823"/>
                  </a:lnTo>
                  <a:lnTo>
                    <a:pt x="470934" y="244837"/>
                  </a:lnTo>
                  <a:lnTo>
                    <a:pt x="508191" y="247717"/>
                  </a:lnTo>
                  <a:lnTo>
                    <a:pt x="625135" y="270691"/>
                  </a:lnTo>
                  <a:lnTo>
                    <a:pt x="649787" y="277249"/>
                  </a:lnTo>
                  <a:lnTo>
                    <a:pt x="672741" y="287430"/>
                  </a:lnTo>
                  <a:lnTo>
                    <a:pt x="692567" y="300110"/>
                  </a:lnTo>
                  <a:lnTo>
                    <a:pt x="503229" y="262914"/>
                  </a:lnTo>
                  <a:lnTo>
                    <a:pt x="494425" y="261770"/>
                  </a:lnTo>
                  <a:lnTo>
                    <a:pt x="496043" y="262088"/>
                  </a:lnTo>
                  <a:lnTo>
                    <a:pt x="465640" y="260885"/>
                  </a:lnTo>
                  <a:lnTo>
                    <a:pt x="434645" y="265278"/>
                  </a:lnTo>
                  <a:lnTo>
                    <a:pt x="377031" y="290472"/>
                  </a:lnTo>
                  <a:lnTo>
                    <a:pt x="328679" y="338923"/>
                  </a:lnTo>
                  <a:lnTo>
                    <a:pt x="302721" y="402262"/>
                  </a:lnTo>
                  <a:lnTo>
                    <a:pt x="295349" y="457257"/>
                  </a:lnTo>
                  <a:lnTo>
                    <a:pt x="298759" y="491222"/>
                  </a:lnTo>
                  <a:lnTo>
                    <a:pt x="325189" y="554364"/>
                  </a:lnTo>
                  <a:lnTo>
                    <a:pt x="541562" y="876529"/>
                  </a:lnTo>
                  <a:lnTo>
                    <a:pt x="683069" y="904720"/>
                  </a:lnTo>
                  <a:lnTo>
                    <a:pt x="666854" y="915610"/>
                  </a:lnTo>
                  <a:lnTo>
                    <a:pt x="661573" y="916673"/>
                  </a:lnTo>
                  <a:close/>
                </a:path>
                <a:path extrusionOk="0" h="1322070" w="1328419">
                  <a:moveTo>
                    <a:pt x="659882" y="377556"/>
                  </a:moveTo>
                  <a:lnTo>
                    <a:pt x="642323" y="374106"/>
                  </a:lnTo>
                  <a:lnTo>
                    <a:pt x="648244" y="366701"/>
                  </a:lnTo>
                  <a:lnTo>
                    <a:pt x="659223" y="354294"/>
                  </a:lnTo>
                  <a:lnTo>
                    <a:pt x="671215" y="343176"/>
                  </a:lnTo>
                  <a:lnTo>
                    <a:pt x="684112" y="333371"/>
                  </a:lnTo>
                  <a:lnTo>
                    <a:pt x="697906" y="324841"/>
                  </a:lnTo>
                  <a:lnTo>
                    <a:pt x="697668" y="324794"/>
                  </a:lnTo>
                  <a:lnTo>
                    <a:pt x="681148" y="311254"/>
                  </a:lnTo>
                  <a:lnTo>
                    <a:pt x="712894" y="317491"/>
                  </a:lnTo>
                  <a:lnTo>
                    <a:pt x="736222" y="309476"/>
                  </a:lnTo>
                  <a:lnTo>
                    <a:pt x="760566" y="304984"/>
                  </a:lnTo>
                  <a:lnTo>
                    <a:pt x="785551" y="304165"/>
                  </a:lnTo>
                  <a:lnTo>
                    <a:pt x="810804" y="307167"/>
                  </a:lnTo>
                  <a:lnTo>
                    <a:pt x="926777" y="329950"/>
                  </a:lnTo>
                  <a:lnTo>
                    <a:pt x="962965" y="340803"/>
                  </a:lnTo>
                  <a:lnTo>
                    <a:pt x="995843" y="358258"/>
                  </a:lnTo>
                  <a:lnTo>
                    <a:pt x="998148" y="360143"/>
                  </a:lnTo>
                  <a:lnTo>
                    <a:pt x="802256" y="321659"/>
                  </a:lnTo>
                  <a:lnTo>
                    <a:pt x="780443" y="319953"/>
                  </a:lnTo>
                  <a:lnTo>
                    <a:pt x="742401" y="324299"/>
                  </a:lnTo>
                  <a:lnTo>
                    <a:pt x="695686" y="344669"/>
                  </a:lnTo>
                  <a:lnTo>
                    <a:pt x="660636" y="376612"/>
                  </a:lnTo>
                  <a:lnTo>
                    <a:pt x="659882" y="377556"/>
                  </a:lnTo>
                  <a:close/>
                </a:path>
                <a:path extrusionOk="0" h="1322070" w="1328419">
                  <a:moveTo>
                    <a:pt x="640388" y="399298"/>
                  </a:moveTo>
                  <a:lnTo>
                    <a:pt x="634584" y="398158"/>
                  </a:lnTo>
                  <a:lnTo>
                    <a:pt x="632242" y="396022"/>
                  </a:lnTo>
                  <a:lnTo>
                    <a:pt x="625372" y="372725"/>
                  </a:lnTo>
                  <a:lnTo>
                    <a:pt x="608511" y="334858"/>
                  </a:lnTo>
                  <a:lnTo>
                    <a:pt x="582960" y="303213"/>
                  </a:lnTo>
                  <a:lnTo>
                    <a:pt x="550484" y="279388"/>
                  </a:lnTo>
                  <a:lnTo>
                    <a:pt x="511886" y="264614"/>
                  </a:lnTo>
                  <a:lnTo>
                    <a:pt x="576687" y="277345"/>
                  </a:lnTo>
                  <a:lnTo>
                    <a:pt x="615771" y="317122"/>
                  </a:lnTo>
                  <a:lnTo>
                    <a:pt x="640592" y="368239"/>
                  </a:lnTo>
                  <a:lnTo>
                    <a:pt x="642323" y="374106"/>
                  </a:lnTo>
                  <a:lnTo>
                    <a:pt x="659882" y="377556"/>
                  </a:lnTo>
                  <a:lnTo>
                    <a:pt x="643363" y="398206"/>
                  </a:lnTo>
                  <a:lnTo>
                    <a:pt x="640388" y="399298"/>
                  </a:lnTo>
                  <a:close/>
                </a:path>
                <a:path extrusionOk="0" h="1322070" w="1328419">
                  <a:moveTo>
                    <a:pt x="712894" y="317491"/>
                  </a:moveTo>
                  <a:lnTo>
                    <a:pt x="680947" y="311215"/>
                  </a:lnTo>
                  <a:lnTo>
                    <a:pt x="663711" y="300627"/>
                  </a:lnTo>
                  <a:lnTo>
                    <a:pt x="644506" y="292247"/>
                  </a:lnTo>
                  <a:lnTo>
                    <a:pt x="624158" y="286671"/>
                  </a:lnTo>
                  <a:lnTo>
                    <a:pt x="692567" y="300110"/>
                  </a:lnTo>
                  <a:lnTo>
                    <a:pt x="693890" y="300956"/>
                  </a:lnTo>
                  <a:lnTo>
                    <a:pt x="712894" y="317491"/>
                  </a:lnTo>
                  <a:close/>
                </a:path>
                <a:path extrusionOk="0" h="1322070" w="1328419">
                  <a:moveTo>
                    <a:pt x="567099" y="881937"/>
                  </a:moveTo>
                  <a:lnTo>
                    <a:pt x="544467" y="877491"/>
                  </a:lnTo>
                  <a:lnTo>
                    <a:pt x="545532" y="877309"/>
                  </a:lnTo>
                  <a:lnTo>
                    <a:pt x="867696" y="660941"/>
                  </a:lnTo>
                  <a:lnTo>
                    <a:pt x="916047" y="612491"/>
                  </a:lnTo>
                  <a:lnTo>
                    <a:pt x="942004" y="549153"/>
                  </a:lnTo>
                  <a:lnTo>
                    <a:pt x="949376" y="494157"/>
                  </a:lnTo>
                  <a:lnTo>
                    <a:pt x="945966" y="460192"/>
                  </a:lnTo>
                  <a:lnTo>
                    <a:pt x="919537" y="397050"/>
                  </a:lnTo>
                  <a:lnTo>
                    <a:pt x="874278" y="350881"/>
                  </a:lnTo>
                  <a:lnTo>
                    <a:pt x="814148" y="323995"/>
                  </a:lnTo>
                  <a:lnTo>
                    <a:pt x="882712" y="337465"/>
                  </a:lnTo>
                  <a:lnTo>
                    <a:pt x="921903" y="373638"/>
                  </a:lnTo>
                  <a:lnTo>
                    <a:pt x="950624" y="421466"/>
                  </a:lnTo>
                  <a:lnTo>
                    <a:pt x="965249" y="494096"/>
                  </a:lnTo>
                  <a:lnTo>
                    <a:pt x="961603" y="531702"/>
                  </a:lnTo>
                  <a:lnTo>
                    <a:pt x="946722" y="588402"/>
                  </a:lnTo>
                  <a:lnTo>
                    <a:pt x="905708" y="650100"/>
                  </a:lnTo>
                  <a:lnTo>
                    <a:pt x="876542" y="674113"/>
                  </a:lnTo>
                  <a:lnTo>
                    <a:pt x="567099" y="881937"/>
                  </a:lnTo>
                  <a:close/>
                </a:path>
                <a:path extrusionOk="0" h="1322070" w="1328419">
                  <a:moveTo>
                    <a:pt x="683069" y="904720"/>
                  </a:moveTo>
                  <a:lnTo>
                    <a:pt x="660075" y="900203"/>
                  </a:lnTo>
                  <a:lnTo>
                    <a:pt x="661221" y="900279"/>
                  </a:lnTo>
                  <a:lnTo>
                    <a:pt x="983664" y="683724"/>
                  </a:lnTo>
                  <a:lnTo>
                    <a:pt x="1032015" y="635273"/>
                  </a:lnTo>
                  <a:lnTo>
                    <a:pt x="1057972" y="571936"/>
                  </a:lnTo>
                  <a:lnTo>
                    <a:pt x="1065344" y="516940"/>
                  </a:lnTo>
                  <a:lnTo>
                    <a:pt x="1061934" y="482974"/>
                  </a:lnTo>
                  <a:lnTo>
                    <a:pt x="1035505" y="419832"/>
                  </a:lnTo>
                  <a:lnTo>
                    <a:pt x="986849" y="371310"/>
                  </a:lnTo>
                  <a:lnTo>
                    <a:pt x="986672" y="371276"/>
                  </a:lnTo>
                  <a:lnTo>
                    <a:pt x="956904" y="355472"/>
                  </a:lnTo>
                  <a:lnTo>
                    <a:pt x="998148" y="360143"/>
                  </a:lnTo>
                  <a:lnTo>
                    <a:pt x="1048676" y="410986"/>
                  </a:lnTo>
                  <a:lnTo>
                    <a:pt x="1077498" y="479840"/>
                  </a:lnTo>
                  <a:lnTo>
                    <a:pt x="1081217" y="516878"/>
                  </a:lnTo>
                  <a:lnTo>
                    <a:pt x="1077572" y="554485"/>
                  </a:lnTo>
                  <a:lnTo>
                    <a:pt x="1062690" y="611184"/>
                  </a:lnTo>
                  <a:lnTo>
                    <a:pt x="1021676" y="672883"/>
                  </a:lnTo>
                  <a:lnTo>
                    <a:pt x="992510" y="696895"/>
                  </a:lnTo>
                  <a:lnTo>
                    <a:pt x="683069" y="9047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1"/>
          <p:cNvSpPr txBox="1"/>
          <p:nvPr/>
        </p:nvSpPr>
        <p:spPr>
          <a:xfrm>
            <a:off x="2236928" y="953345"/>
            <a:ext cx="44832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6808459" y="4254522"/>
            <a:ext cx="4671000" cy="4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50">
                <a:latin typeface="Lucida Sans"/>
                <a:ea typeface="Lucida Sans"/>
                <a:cs typeface="Lucida Sans"/>
                <a:sym typeface="Lucida Sans"/>
              </a:rPr>
              <a:t>Imperativo: 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A solução é geralmente expressa em uma sequência de passos. O programador escreve um algoritmo detalhado que descreve como os dados devem ser manipulados em cada etapa do processo. O foco está na sequência de operações.</a:t>
            </a:r>
            <a:endParaRPr sz="1250">
              <a:latin typeface="Lucida Sans"/>
              <a:ea typeface="Lucida Sans"/>
              <a:cs typeface="Lucida Sans"/>
              <a:sym typeface="Lucida Sans"/>
            </a:endParaRPr>
          </a:p>
          <a:p>
            <a:pPr indent="-635" lvl="0" marL="12700" marR="508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latin typeface="Lucida Sans"/>
              <a:ea typeface="Lucida Sans"/>
              <a:cs typeface="Lucida Sans"/>
              <a:sym typeface="Lucida Sans"/>
            </a:endParaRPr>
          </a:p>
          <a:p>
            <a:pPr indent="-635" lvl="0" marL="12700" marR="508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latin typeface="Lucida Sans"/>
              <a:ea typeface="Lucida Sans"/>
              <a:cs typeface="Lucida Sans"/>
              <a:sym typeface="Lucida Sans"/>
            </a:endParaRPr>
          </a:p>
          <a:p>
            <a:pPr indent="-635" lvl="0" marL="12700" marR="508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50">
                <a:latin typeface="Lucida Sans"/>
                <a:ea typeface="Lucida Sans"/>
                <a:cs typeface="Lucida Sans"/>
                <a:sym typeface="Lucida Sans"/>
              </a:rPr>
              <a:t>Orientado a Objetos:</a:t>
            </a:r>
            <a:r>
              <a:rPr lang="en-US" sz="1250">
                <a:latin typeface="Lucida Sans"/>
                <a:ea typeface="Lucida Sans"/>
                <a:cs typeface="Lucida Sans"/>
                <a:sym typeface="Lucida Sans"/>
              </a:rPr>
              <a:t> A solução é modelada como um conjunto de objetos que interagem entre si. O problema é dividido em entidades que têm atributos e métodos que interagem por meio de mensagens. O foco está em modelar o problema de forma mais próxima à realidade.</a:t>
            </a:r>
            <a:endParaRPr sz="1250">
              <a:latin typeface="Lucida Sans"/>
              <a:ea typeface="Lucida Sans"/>
              <a:cs typeface="Lucida Sans"/>
              <a:sym typeface="Lucida Sans"/>
            </a:endParaRPr>
          </a:p>
          <a:p>
            <a:pPr indent="-635" lvl="0" marL="12700" marR="508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latin typeface="Lucida Sans"/>
              <a:ea typeface="Lucida Sans"/>
              <a:cs typeface="Lucida Sans"/>
              <a:sym typeface="Lucida Sans"/>
            </a:endParaRPr>
          </a:p>
          <a:p>
            <a:pPr indent="-635" lvl="0" marL="12700" marR="5080" rtl="0" algn="ctr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86432" y="488265"/>
            <a:ext cx="523760" cy="570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86430" y="488274"/>
            <a:ext cx="523759" cy="5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1"/>
          <p:cNvSpPr txBox="1"/>
          <p:nvPr>
            <p:ph type="title"/>
          </p:nvPr>
        </p:nvSpPr>
        <p:spPr>
          <a:xfrm>
            <a:off x="15319598" y="604550"/>
            <a:ext cx="3330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IFPR - PARANAVAÍ</a:t>
            </a:r>
            <a:endParaRPr/>
          </a:p>
        </p:txBody>
      </p:sp>
      <p:sp>
        <p:nvSpPr>
          <p:cNvPr id="170" name="Google Shape;170;p11"/>
          <p:cNvSpPr/>
          <p:nvPr/>
        </p:nvSpPr>
        <p:spPr>
          <a:xfrm>
            <a:off x="1517575" y="3791488"/>
            <a:ext cx="3162900" cy="42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PARADIGMA IMPERATIVO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Light"/>
                <a:ea typeface="Roboto Light"/>
                <a:cs typeface="Roboto Light"/>
                <a:sym typeface="Roboto Light"/>
              </a:rPr>
              <a:t># Entrada do usuário</a:t>
            </a:r>
            <a:endParaRPr sz="11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limite = int(input("Digite um número inteiro: "))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Light"/>
                <a:ea typeface="Roboto Light"/>
                <a:cs typeface="Roboto Light"/>
                <a:sym typeface="Roboto Light"/>
              </a:rPr>
              <a:t># Inicialização de variáveis</a:t>
            </a:r>
            <a:endParaRPr sz="11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soma = 0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numero = 2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Light"/>
                <a:ea typeface="Roboto Light"/>
                <a:cs typeface="Roboto Light"/>
                <a:sym typeface="Roboto Light"/>
              </a:rPr>
              <a:t># Laço de repetição com controle do fluxo</a:t>
            </a:r>
            <a:endParaRPr sz="11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while numero &lt;= limite: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Light"/>
                <a:ea typeface="Roboto Light"/>
                <a:cs typeface="Roboto Light"/>
                <a:sym typeface="Roboto Light"/>
              </a:rPr>
              <a:t>    </a:t>
            </a:r>
            <a:r>
              <a:rPr lang="en-US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soma += numero  </a:t>
            </a:r>
            <a:r>
              <a:rPr lang="en-US" sz="1100">
                <a:solidFill>
                  <a:srgbClr val="188038"/>
                </a:solidFill>
                <a:latin typeface="Roboto Light"/>
                <a:ea typeface="Roboto Light"/>
                <a:cs typeface="Roboto Light"/>
                <a:sym typeface="Roboto Light"/>
              </a:rPr>
              <a:t># Atualização do estado (modificando a variável soma)</a:t>
            </a:r>
            <a:endParaRPr sz="11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Light"/>
                <a:ea typeface="Roboto Light"/>
                <a:cs typeface="Roboto Light"/>
                <a:sym typeface="Roboto Light"/>
              </a:rPr>
              <a:t>    </a:t>
            </a:r>
            <a:r>
              <a:rPr lang="en-US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numero += 2    </a:t>
            </a:r>
            <a:r>
              <a:rPr lang="en-US" sz="1100">
                <a:solidFill>
                  <a:srgbClr val="188038"/>
                </a:solidFill>
                <a:latin typeface="Roboto Light"/>
                <a:ea typeface="Roboto Light"/>
                <a:cs typeface="Roboto Light"/>
                <a:sym typeface="Roboto Light"/>
              </a:rPr>
              <a:t> # Próximo número par</a:t>
            </a:r>
            <a:endParaRPr sz="11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Light"/>
                <a:ea typeface="Roboto Light"/>
                <a:cs typeface="Roboto Light"/>
                <a:sym typeface="Roboto Light"/>
              </a:rPr>
              <a:t># Saída do resultado</a:t>
            </a:r>
            <a:endParaRPr sz="11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print("A soma dos números pares até", limite, "é:", soma)</a:t>
            </a:r>
            <a:endParaRPr sz="1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171" name="Google Shape;171;p11"/>
          <p:cNvGrpSpPr/>
          <p:nvPr/>
        </p:nvGrpSpPr>
        <p:grpSpPr>
          <a:xfrm>
            <a:off x="3968276" y="7605237"/>
            <a:ext cx="1253490" cy="1240790"/>
            <a:chOff x="3923901" y="7765762"/>
            <a:chExt cx="1253490" cy="1240790"/>
          </a:xfrm>
        </p:grpSpPr>
        <p:sp>
          <p:nvSpPr>
            <p:cNvPr id="172" name="Google Shape;172;p11"/>
            <p:cNvSpPr/>
            <p:nvPr/>
          </p:nvSpPr>
          <p:spPr>
            <a:xfrm>
              <a:off x="3933672" y="7775506"/>
              <a:ext cx="1172210" cy="1172210"/>
            </a:xfrm>
            <a:custGeom>
              <a:rect b="b" l="l" r="r" t="t"/>
              <a:pathLst>
                <a:path extrusionOk="0" h="1172209" w="1172210">
                  <a:moveTo>
                    <a:pt x="723871" y="1155108"/>
                  </a:moveTo>
                  <a:lnTo>
                    <a:pt x="681620" y="1163722"/>
                  </a:lnTo>
                  <a:lnTo>
                    <a:pt x="638841" y="1169206"/>
                  </a:lnTo>
                  <a:lnTo>
                    <a:pt x="595775" y="1171527"/>
                  </a:lnTo>
                  <a:lnTo>
                    <a:pt x="581402" y="1171596"/>
                  </a:lnTo>
                  <a:lnTo>
                    <a:pt x="567031" y="1171312"/>
                  </a:lnTo>
                  <a:lnTo>
                    <a:pt x="524005" y="1168344"/>
                  </a:lnTo>
                  <a:lnTo>
                    <a:pt x="481313" y="1162219"/>
                  </a:lnTo>
                  <a:lnTo>
                    <a:pt x="439196" y="1152972"/>
                  </a:lnTo>
                  <a:lnTo>
                    <a:pt x="397873" y="1140652"/>
                  </a:lnTo>
                  <a:lnTo>
                    <a:pt x="357561" y="1125322"/>
                  </a:lnTo>
                  <a:lnTo>
                    <a:pt x="318486" y="1107068"/>
                  </a:lnTo>
                  <a:lnTo>
                    <a:pt x="280867" y="1085993"/>
                  </a:lnTo>
                  <a:lnTo>
                    <a:pt x="244900" y="1062209"/>
                  </a:lnTo>
                  <a:lnTo>
                    <a:pt x="210773" y="1035837"/>
                  </a:lnTo>
                  <a:lnTo>
                    <a:pt x="178679" y="1007026"/>
                  </a:lnTo>
                  <a:lnTo>
                    <a:pt x="148798" y="975938"/>
                  </a:lnTo>
                  <a:lnTo>
                    <a:pt x="121284" y="942737"/>
                  </a:lnTo>
                  <a:lnTo>
                    <a:pt x="96282" y="907595"/>
                  </a:lnTo>
                  <a:lnTo>
                    <a:pt x="73934" y="870708"/>
                  </a:lnTo>
                  <a:lnTo>
                    <a:pt x="54363" y="832285"/>
                  </a:lnTo>
                  <a:lnTo>
                    <a:pt x="37672" y="792526"/>
                  </a:lnTo>
                  <a:lnTo>
                    <a:pt x="23948" y="751639"/>
                  </a:lnTo>
                  <a:lnTo>
                    <a:pt x="13269" y="709853"/>
                  </a:lnTo>
                  <a:lnTo>
                    <a:pt x="5695" y="667404"/>
                  </a:lnTo>
                  <a:lnTo>
                    <a:pt x="1264" y="624512"/>
                  </a:lnTo>
                  <a:lnTo>
                    <a:pt x="0" y="581402"/>
                  </a:lnTo>
                  <a:lnTo>
                    <a:pt x="284" y="567031"/>
                  </a:lnTo>
                  <a:lnTo>
                    <a:pt x="3251" y="524005"/>
                  </a:lnTo>
                  <a:lnTo>
                    <a:pt x="9376" y="481313"/>
                  </a:lnTo>
                  <a:lnTo>
                    <a:pt x="18624" y="439196"/>
                  </a:lnTo>
                  <a:lnTo>
                    <a:pt x="30944" y="397873"/>
                  </a:lnTo>
                  <a:lnTo>
                    <a:pt x="46273" y="357561"/>
                  </a:lnTo>
                  <a:lnTo>
                    <a:pt x="64527" y="318486"/>
                  </a:lnTo>
                  <a:lnTo>
                    <a:pt x="85602" y="280867"/>
                  </a:lnTo>
                  <a:lnTo>
                    <a:pt x="109387" y="244900"/>
                  </a:lnTo>
                  <a:lnTo>
                    <a:pt x="135758" y="210773"/>
                  </a:lnTo>
                  <a:lnTo>
                    <a:pt x="164569" y="178679"/>
                  </a:lnTo>
                  <a:lnTo>
                    <a:pt x="195657" y="148798"/>
                  </a:lnTo>
                  <a:lnTo>
                    <a:pt x="228858" y="121284"/>
                  </a:lnTo>
                  <a:lnTo>
                    <a:pt x="264001" y="96282"/>
                  </a:lnTo>
                  <a:lnTo>
                    <a:pt x="300888" y="73934"/>
                  </a:lnTo>
                  <a:lnTo>
                    <a:pt x="339311" y="54363"/>
                  </a:lnTo>
                  <a:lnTo>
                    <a:pt x="379069" y="37672"/>
                  </a:lnTo>
                  <a:lnTo>
                    <a:pt x="419956" y="23948"/>
                  </a:lnTo>
                  <a:lnTo>
                    <a:pt x="461742" y="13269"/>
                  </a:lnTo>
                  <a:lnTo>
                    <a:pt x="504192" y="5695"/>
                  </a:lnTo>
                  <a:lnTo>
                    <a:pt x="547084" y="1264"/>
                  </a:lnTo>
                  <a:lnTo>
                    <a:pt x="590194" y="0"/>
                  </a:lnTo>
                  <a:lnTo>
                    <a:pt x="604564" y="284"/>
                  </a:lnTo>
                  <a:lnTo>
                    <a:pt x="647591" y="3251"/>
                  </a:lnTo>
                  <a:lnTo>
                    <a:pt x="690282" y="9376"/>
                  </a:lnTo>
                  <a:lnTo>
                    <a:pt x="732399" y="18624"/>
                  </a:lnTo>
                  <a:lnTo>
                    <a:pt x="773722" y="30944"/>
                  </a:lnTo>
                  <a:lnTo>
                    <a:pt x="814034" y="46273"/>
                  </a:lnTo>
                  <a:lnTo>
                    <a:pt x="853110" y="64527"/>
                  </a:lnTo>
                  <a:lnTo>
                    <a:pt x="890729" y="85602"/>
                  </a:lnTo>
                  <a:lnTo>
                    <a:pt x="926696" y="109387"/>
                  </a:lnTo>
                  <a:lnTo>
                    <a:pt x="960822" y="135758"/>
                  </a:lnTo>
                  <a:lnTo>
                    <a:pt x="992916" y="164569"/>
                  </a:lnTo>
                  <a:lnTo>
                    <a:pt x="1022797" y="195657"/>
                  </a:lnTo>
                  <a:lnTo>
                    <a:pt x="1050311" y="228858"/>
                  </a:lnTo>
                  <a:lnTo>
                    <a:pt x="1075313" y="264001"/>
                  </a:lnTo>
                  <a:lnTo>
                    <a:pt x="1097662" y="300888"/>
                  </a:lnTo>
                  <a:lnTo>
                    <a:pt x="1117232" y="339311"/>
                  </a:lnTo>
                  <a:lnTo>
                    <a:pt x="1133924" y="379069"/>
                  </a:lnTo>
                  <a:lnTo>
                    <a:pt x="1147648" y="419956"/>
                  </a:lnTo>
                  <a:lnTo>
                    <a:pt x="1158326" y="461742"/>
                  </a:lnTo>
                  <a:lnTo>
                    <a:pt x="1165900" y="504192"/>
                  </a:lnTo>
                  <a:lnTo>
                    <a:pt x="1170332" y="547084"/>
                  </a:lnTo>
                  <a:lnTo>
                    <a:pt x="1171596" y="590194"/>
                  </a:lnTo>
                  <a:lnTo>
                    <a:pt x="1171312" y="604564"/>
                  </a:lnTo>
                  <a:lnTo>
                    <a:pt x="1168344" y="647591"/>
                  </a:lnTo>
                  <a:lnTo>
                    <a:pt x="1162219" y="690282"/>
                  </a:lnTo>
                  <a:lnTo>
                    <a:pt x="1152972" y="732399"/>
                  </a:lnTo>
                  <a:lnTo>
                    <a:pt x="1140652" y="773722"/>
                  </a:lnTo>
                  <a:lnTo>
                    <a:pt x="1125322" y="814034"/>
                  </a:lnTo>
                  <a:lnTo>
                    <a:pt x="1107068" y="853110"/>
                  </a:lnTo>
                  <a:lnTo>
                    <a:pt x="1085993" y="890729"/>
                  </a:lnTo>
                  <a:lnTo>
                    <a:pt x="1062209" y="926696"/>
                  </a:lnTo>
                  <a:lnTo>
                    <a:pt x="1035837" y="960822"/>
                  </a:lnTo>
                  <a:lnTo>
                    <a:pt x="1007026" y="992916"/>
                  </a:lnTo>
                  <a:lnTo>
                    <a:pt x="975938" y="1022797"/>
                  </a:lnTo>
                  <a:lnTo>
                    <a:pt x="942737" y="1050311"/>
                  </a:lnTo>
                  <a:lnTo>
                    <a:pt x="907595" y="1075313"/>
                  </a:lnTo>
                  <a:lnTo>
                    <a:pt x="870708" y="1097662"/>
                  </a:lnTo>
                  <a:lnTo>
                    <a:pt x="832285" y="1117232"/>
                  </a:lnTo>
                  <a:lnTo>
                    <a:pt x="792526" y="1133924"/>
                  </a:lnTo>
                  <a:lnTo>
                    <a:pt x="751639" y="1147648"/>
                  </a:lnTo>
                  <a:lnTo>
                    <a:pt x="723871" y="1155108"/>
                  </a:ln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4132015" y="7973848"/>
              <a:ext cx="775335" cy="775335"/>
            </a:xfrm>
            <a:custGeom>
              <a:rect b="b" l="l" r="r" t="t"/>
              <a:pathLst>
                <a:path extrusionOk="0" h="775334" w="775335">
                  <a:moveTo>
                    <a:pt x="495030" y="767414"/>
                  </a:moveTo>
                  <a:lnTo>
                    <a:pt x="465894" y="774481"/>
                  </a:lnTo>
                  <a:lnTo>
                    <a:pt x="454808" y="774910"/>
                  </a:lnTo>
                  <a:lnTo>
                    <a:pt x="444766" y="771184"/>
                  </a:lnTo>
                  <a:lnTo>
                    <a:pt x="436855" y="763965"/>
                  </a:lnTo>
                  <a:lnTo>
                    <a:pt x="432158" y="753914"/>
                  </a:lnTo>
                  <a:lnTo>
                    <a:pt x="355853" y="439292"/>
                  </a:lnTo>
                  <a:lnTo>
                    <a:pt x="41231" y="515596"/>
                  </a:lnTo>
                  <a:lnTo>
                    <a:pt x="7495" y="495030"/>
                  </a:lnTo>
                  <a:lnTo>
                    <a:pt x="0" y="454808"/>
                  </a:lnTo>
                  <a:lnTo>
                    <a:pt x="3725" y="444766"/>
                  </a:lnTo>
                  <a:lnTo>
                    <a:pt x="10944" y="436855"/>
                  </a:lnTo>
                  <a:lnTo>
                    <a:pt x="20995" y="432158"/>
                  </a:lnTo>
                  <a:lnTo>
                    <a:pt x="335617" y="355853"/>
                  </a:lnTo>
                  <a:lnTo>
                    <a:pt x="259313" y="41231"/>
                  </a:lnTo>
                  <a:lnTo>
                    <a:pt x="279879" y="7495"/>
                  </a:lnTo>
                  <a:lnTo>
                    <a:pt x="320102" y="0"/>
                  </a:lnTo>
                  <a:lnTo>
                    <a:pt x="330143" y="3725"/>
                  </a:lnTo>
                  <a:lnTo>
                    <a:pt x="338055" y="10944"/>
                  </a:lnTo>
                  <a:lnTo>
                    <a:pt x="342752" y="20995"/>
                  </a:lnTo>
                  <a:lnTo>
                    <a:pt x="419056" y="335617"/>
                  </a:lnTo>
                  <a:lnTo>
                    <a:pt x="733678" y="259313"/>
                  </a:lnTo>
                  <a:lnTo>
                    <a:pt x="767414" y="279879"/>
                  </a:lnTo>
                  <a:lnTo>
                    <a:pt x="774910" y="320102"/>
                  </a:lnTo>
                  <a:lnTo>
                    <a:pt x="771184" y="330143"/>
                  </a:lnTo>
                  <a:lnTo>
                    <a:pt x="763965" y="338055"/>
                  </a:lnTo>
                  <a:lnTo>
                    <a:pt x="753914" y="342752"/>
                  </a:lnTo>
                  <a:lnTo>
                    <a:pt x="439292" y="419056"/>
                  </a:lnTo>
                  <a:lnTo>
                    <a:pt x="515597" y="733678"/>
                  </a:lnTo>
                  <a:lnTo>
                    <a:pt x="516026" y="744764"/>
                  </a:lnTo>
                  <a:lnTo>
                    <a:pt x="512300" y="754806"/>
                  </a:lnTo>
                  <a:lnTo>
                    <a:pt x="505081" y="762717"/>
                  </a:lnTo>
                  <a:lnTo>
                    <a:pt x="495030" y="767414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3923901" y="7765762"/>
              <a:ext cx="1253490" cy="1240790"/>
            </a:xfrm>
            <a:custGeom>
              <a:rect b="b" l="l" r="r" t="t"/>
              <a:pathLst>
                <a:path extrusionOk="0" h="1240790" w="1253489">
                  <a:moveTo>
                    <a:pt x="797675" y="1223677"/>
                  </a:moveTo>
                  <a:lnTo>
                    <a:pt x="747475" y="1234545"/>
                  </a:lnTo>
                  <a:lnTo>
                    <a:pt x="696945" y="1238959"/>
                  </a:lnTo>
                  <a:lnTo>
                    <a:pt x="647160" y="1240579"/>
                  </a:lnTo>
                  <a:lnTo>
                    <a:pt x="597994" y="1238128"/>
                  </a:lnTo>
                  <a:lnTo>
                    <a:pt x="549324" y="1230329"/>
                  </a:lnTo>
                  <a:lnTo>
                    <a:pt x="501924" y="1219609"/>
                  </a:lnTo>
                  <a:lnTo>
                    <a:pt x="455969" y="1205925"/>
                  </a:lnTo>
                  <a:lnTo>
                    <a:pt x="411035" y="1186766"/>
                  </a:lnTo>
                  <a:lnTo>
                    <a:pt x="368197" y="1165792"/>
                  </a:lnTo>
                  <a:lnTo>
                    <a:pt x="327030" y="1140492"/>
                  </a:lnTo>
                  <a:lnTo>
                    <a:pt x="288009" y="1112058"/>
                  </a:lnTo>
                  <a:lnTo>
                    <a:pt x="251309" y="1080447"/>
                  </a:lnTo>
                  <a:lnTo>
                    <a:pt x="214692" y="1052737"/>
                  </a:lnTo>
                  <a:lnTo>
                    <a:pt x="180216" y="1021894"/>
                  </a:lnTo>
                  <a:lnTo>
                    <a:pt x="148036" y="987880"/>
                  </a:lnTo>
                  <a:lnTo>
                    <a:pt x="118608" y="951892"/>
                  </a:lnTo>
                  <a:lnTo>
                    <a:pt x="91787" y="912658"/>
                  </a:lnTo>
                  <a:lnTo>
                    <a:pt x="68028" y="871375"/>
                  </a:lnTo>
                  <a:lnTo>
                    <a:pt x="47486" y="828005"/>
                  </a:lnTo>
                  <a:lnTo>
                    <a:pt x="30318" y="782510"/>
                  </a:lnTo>
                  <a:lnTo>
                    <a:pt x="16679" y="734852"/>
                  </a:lnTo>
                  <a:lnTo>
                    <a:pt x="7474" y="688732"/>
                  </a:lnTo>
                  <a:lnTo>
                    <a:pt x="1516" y="639211"/>
                  </a:lnTo>
                  <a:lnTo>
                    <a:pt x="0" y="592533"/>
                  </a:lnTo>
                  <a:lnTo>
                    <a:pt x="1926" y="545021"/>
                  </a:lnTo>
                  <a:lnTo>
                    <a:pt x="7745" y="499178"/>
                  </a:lnTo>
                  <a:lnTo>
                    <a:pt x="17006" y="453807"/>
                  </a:lnTo>
                  <a:lnTo>
                    <a:pt x="29859" y="410178"/>
                  </a:lnTo>
                  <a:lnTo>
                    <a:pt x="45854" y="367094"/>
                  </a:lnTo>
                  <a:lnTo>
                    <a:pt x="64843" y="324592"/>
                  </a:lnTo>
                  <a:lnTo>
                    <a:pt x="87272" y="285175"/>
                  </a:lnTo>
                  <a:lnTo>
                    <a:pt x="112393" y="246412"/>
                  </a:lnTo>
                  <a:lnTo>
                    <a:pt x="140655" y="210807"/>
                  </a:lnTo>
                  <a:lnTo>
                    <a:pt x="171609" y="177164"/>
                  </a:lnTo>
                  <a:lnTo>
                    <a:pt x="205105" y="145518"/>
                  </a:lnTo>
                  <a:lnTo>
                    <a:pt x="240991" y="115905"/>
                  </a:lnTo>
                  <a:lnTo>
                    <a:pt x="279419" y="89597"/>
                  </a:lnTo>
                  <a:lnTo>
                    <a:pt x="320236" y="66629"/>
                  </a:lnTo>
                  <a:lnTo>
                    <a:pt x="363295" y="47039"/>
                  </a:lnTo>
                  <a:lnTo>
                    <a:pt x="408144" y="29627"/>
                  </a:lnTo>
                  <a:lnTo>
                    <a:pt x="455233" y="16900"/>
                  </a:lnTo>
                  <a:lnTo>
                    <a:pt x="505432" y="6033"/>
                  </a:lnTo>
                  <a:lnTo>
                    <a:pt x="555661" y="385"/>
                  </a:lnTo>
                  <a:lnTo>
                    <a:pt x="605745" y="0"/>
                  </a:lnTo>
                  <a:lnTo>
                    <a:pt x="459723" y="35414"/>
                  </a:lnTo>
                  <a:lnTo>
                    <a:pt x="414163" y="47770"/>
                  </a:lnTo>
                  <a:lnTo>
                    <a:pt x="370808" y="64819"/>
                  </a:lnTo>
                  <a:lnTo>
                    <a:pt x="329206" y="84056"/>
                  </a:lnTo>
                  <a:lnTo>
                    <a:pt x="289801" y="106681"/>
                  </a:lnTo>
                  <a:lnTo>
                    <a:pt x="252439" y="131424"/>
                  </a:lnTo>
                  <a:lnTo>
                    <a:pt x="217565" y="159484"/>
                  </a:lnTo>
                  <a:lnTo>
                    <a:pt x="185324" y="190826"/>
                  </a:lnTo>
                  <a:lnTo>
                    <a:pt x="155263" y="222946"/>
                  </a:lnTo>
                  <a:lnTo>
                    <a:pt x="128124" y="258278"/>
                  </a:lnTo>
                  <a:lnTo>
                    <a:pt x="103755" y="295552"/>
                  </a:lnTo>
                  <a:lnTo>
                    <a:pt x="82001" y="333498"/>
                  </a:lnTo>
                  <a:lnTo>
                    <a:pt x="63606" y="374550"/>
                  </a:lnTo>
                  <a:lnTo>
                    <a:pt x="48117" y="416205"/>
                  </a:lnTo>
                  <a:lnTo>
                    <a:pt x="35678" y="458426"/>
                  </a:lnTo>
                  <a:lnTo>
                    <a:pt x="26735" y="502413"/>
                  </a:lnTo>
                  <a:lnTo>
                    <a:pt x="21133" y="546896"/>
                  </a:lnTo>
                  <a:lnTo>
                    <a:pt x="19018" y="591841"/>
                  </a:lnTo>
                  <a:lnTo>
                    <a:pt x="20834" y="638446"/>
                  </a:lnTo>
                  <a:lnTo>
                    <a:pt x="26127" y="684208"/>
                  </a:lnTo>
                  <a:lnTo>
                    <a:pt x="35342" y="730325"/>
                  </a:lnTo>
                  <a:lnTo>
                    <a:pt x="50423" y="781554"/>
                  </a:lnTo>
                  <a:lnTo>
                    <a:pt x="51141" y="783994"/>
                  </a:lnTo>
                  <a:lnTo>
                    <a:pt x="71732" y="835193"/>
                  </a:lnTo>
                  <a:lnTo>
                    <a:pt x="96870" y="883983"/>
                  </a:lnTo>
                  <a:lnTo>
                    <a:pt x="126011" y="929188"/>
                  </a:lnTo>
                  <a:lnTo>
                    <a:pt x="158910" y="970868"/>
                  </a:lnTo>
                  <a:lnTo>
                    <a:pt x="195047" y="1009149"/>
                  </a:lnTo>
                  <a:lnTo>
                    <a:pt x="207648" y="1020468"/>
                  </a:lnTo>
                  <a:lnTo>
                    <a:pt x="221201" y="1032863"/>
                  </a:lnTo>
                  <a:lnTo>
                    <a:pt x="263469" y="1065737"/>
                  </a:lnTo>
                  <a:lnTo>
                    <a:pt x="303778" y="1091244"/>
                  </a:lnTo>
                  <a:lnTo>
                    <a:pt x="346188" y="1113629"/>
                  </a:lnTo>
                  <a:lnTo>
                    <a:pt x="390511" y="1132937"/>
                  </a:lnTo>
                  <a:lnTo>
                    <a:pt x="436561" y="1149211"/>
                  </a:lnTo>
                  <a:lnTo>
                    <a:pt x="483554" y="1160030"/>
                  </a:lnTo>
                  <a:lnTo>
                    <a:pt x="531901" y="1167907"/>
                  </a:lnTo>
                  <a:lnTo>
                    <a:pt x="580817" y="1170419"/>
                  </a:lnTo>
                  <a:lnTo>
                    <a:pt x="630716" y="1170078"/>
                  </a:lnTo>
                  <a:lnTo>
                    <a:pt x="680811" y="1164463"/>
                  </a:lnTo>
                  <a:lnTo>
                    <a:pt x="731217" y="1154852"/>
                  </a:lnTo>
                  <a:lnTo>
                    <a:pt x="1071995" y="1072204"/>
                  </a:lnTo>
                  <a:lnTo>
                    <a:pt x="1047804" y="1095060"/>
                  </a:lnTo>
                  <a:lnTo>
                    <a:pt x="1011618" y="1123438"/>
                  </a:lnTo>
                  <a:lnTo>
                    <a:pt x="973190" y="1149746"/>
                  </a:lnTo>
                  <a:lnTo>
                    <a:pt x="932672" y="1173948"/>
                  </a:lnTo>
                  <a:lnTo>
                    <a:pt x="889613" y="1193539"/>
                  </a:lnTo>
                  <a:lnTo>
                    <a:pt x="844764" y="1210950"/>
                  </a:lnTo>
                  <a:lnTo>
                    <a:pt x="797675" y="1223677"/>
                  </a:lnTo>
                  <a:close/>
                </a:path>
                <a:path extrusionOk="0" h="1240790" w="1253489">
                  <a:moveTo>
                    <a:pt x="1071995" y="1072204"/>
                  </a:moveTo>
                  <a:lnTo>
                    <a:pt x="731217" y="1154852"/>
                  </a:lnTo>
                  <a:lnTo>
                    <a:pt x="776777" y="1142495"/>
                  </a:lnTo>
                  <a:lnTo>
                    <a:pt x="820132" y="1125447"/>
                  </a:lnTo>
                  <a:lnTo>
                    <a:pt x="861734" y="1106209"/>
                  </a:lnTo>
                  <a:lnTo>
                    <a:pt x="901138" y="1083585"/>
                  </a:lnTo>
                  <a:lnTo>
                    <a:pt x="938200" y="1057607"/>
                  </a:lnTo>
                  <a:lnTo>
                    <a:pt x="973074" y="1029547"/>
                  </a:lnTo>
                  <a:lnTo>
                    <a:pt x="1005614" y="999440"/>
                  </a:lnTo>
                  <a:lnTo>
                    <a:pt x="1035376" y="966085"/>
                  </a:lnTo>
                  <a:lnTo>
                    <a:pt x="1062814" y="931988"/>
                  </a:lnTo>
                  <a:lnTo>
                    <a:pt x="1087183" y="894714"/>
                  </a:lnTo>
                  <a:lnTo>
                    <a:pt x="1108637" y="855533"/>
                  </a:lnTo>
                  <a:lnTo>
                    <a:pt x="1127332" y="815715"/>
                  </a:lnTo>
                  <a:lnTo>
                    <a:pt x="1142821" y="774061"/>
                  </a:lnTo>
                  <a:lnTo>
                    <a:pt x="1155259" y="731840"/>
                  </a:lnTo>
                  <a:lnTo>
                    <a:pt x="1164202" y="687853"/>
                  </a:lnTo>
                  <a:lnTo>
                    <a:pt x="1169804" y="643369"/>
                  </a:lnTo>
                  <a:lnTo>
                    <a:pt x="1171620" y="597190"/>
                  </a:lnTo>
                  <a:lnTo>
                    <a:pt x="1170104" y="551820"/>
                  </a:lnTo>
                  <a:lnTo>
                    <a:pt x="1164511" y="504824"/>
                  </a:lnTo>
                  <a:lnTo>
                    <a:pt x="1155296" y="458707"/>
                  </a:lnTo>
                  <a:lnTo>
                    <a:pt x="1142287" y="413509"/>
                  </a:lnTo>
                  <a:lnTo>
                    <a:pt x="1141584" y="411066"/>
                  </a:lnTo>
                  <a:lnTo>
                    <a:pt x="1124208" y="365621"/>
                  </a:lnTo>
                  <a:lnTo>
                    <a:pt x="1103635" y="323565"/>
                  </a:lnTo>
                  <a:lnTo>
                    <a:pt x="1079433" y="282390"/>
                  </a:lnTo>
                  <a:lnTo>
                    <a:pt x="1052070" y="243287"/>
                  </a:lnTo>
                  <a:lnTo>
                    <a:pt x="1022013" y="207452"/>
                  </a:lnTo>
                  <a:lnTo>
                    <a:pt x="989429" y="174843"/>
                  </a:lnTo>
                  <a:lnTo>
                    <a:pt x="962344" y="151355"/>
                  </a:lnTo>
                  <a:lnTo>
                    <a:pt x="948004" y="139151"/>
                  </a:lnTo>
                  <a:lnTo>
                    <a:pt x="904705" y="109141"/>
                  </a:lnTo>
                  <a:lnTo>
                    <a:pt x="833034" y="70330"/>
                  </a:lnTo>
                  <a:lnTo>
                    <a:pt x="789670" y="52097"/>
                  </a:lnTo>
                  <a:lnTo>
                    <a:pt x="745069" y="38085"/>
                  </a:lnTo>
                  <a:lnTo>
                    <a:pt x="699399" y="28252"/>
                  </a:lnTo>
                  <a:lnTo>
                    <a:pt x="652531" y="21323"/>
                  </a:lnTo>
                  <a:lnTo>
                    <a:pt x="604930" y="18492"/>
                  </a:lnTo>
                  <a:lnTo>
                    <a:pt x="556767" y="19719"/>
                  </a:lnTo>
                  <a:lnTo>
                    <a:pt x="508209" y="24961"/>
                  </a:lnTo>
                  <a:lnTo>
                    <a:pt x="459723" y="35414"/>
                  </a:lnTo>
                  <a:lnTo>
                    <a:pt x="605745" y="0"/>
                  </a:lnTo>
                  <a:lnTo>
                    <a:pt x="654909" y="2451"/>
                  </a:lnTo>
                  <a:lnTo>
                    <a:pt x="703279" y="9015"/>
                  </a:lnTo>
                  <a:lnTo>
                    <a:pt x="750678" y="19736"/>
                  </a:lnTo>
                  <a:lnTo>
                    <a:pt x="796932" y="34654"/>
                  </a:lnTo>
                  <a:lnTo>
                    <a:pt x="841566" y="52579"/>
                  </a:lnTo>
                  <a:lnTo>
                    <a:pt x="884703" y="74788"/>
                  </a:lnTo>
                  <a:lnTo>
                    <a:pt x="925870" y="100088"/>
                  </a:lnTo>
                  <a:lnTo>
                    <a:pt x="964890" y="128522"/>
                  </a:lnTo>
                  <a:lnTo>
                    <a:pt x="1001590" y="160133"/>
                  </a:lnTo>
                  <a:lnTo>
                    <a:pt x="1038208" y="187842"/>
                  </a:lnTo>
                  <a:lnTo>
                    <a:pt x="1072686" y="218685"/>
                  </a:lnTo>
                  <a:lnTo>
                    <a:pt x="1104867" y="252698"/>
                  </a:lnTo>
                  <a:lnTo>
                    <a:pt x="1134297" y="288686"/>
                  </a:lnTo>
                  <a:lnTo>
                    <a:pt x="1161119" y="327919"/>
                  </a:lnTo>
                  <a:lnTo>
                    <a:pt x="1184879" y="369202"/>
                  </a:lnTo>
                  <a:lnTo>
                    <a:pt x="1205421" y="412573"/>
                  </a:lnTo>
                  <a:lnTo>
                    <a:pt x="1222590" y="458068"/>
                  </a:lnTo>
                  <a:lnTo>
                    <a:pt x="1240698" y="528165"/>
                  </a:lnTo>
                  <a:lnTo>
                    <a:pt x="1251092" y="600132"/>
                  </a:lnTo>
                  <a:lnTo>
                    <a:pt x="1252909" y="648044"/>
                  </a:lnTo>
                  <a:lnTo>
                    <a:pt x="1250683" y="694322"/>
                  </a:lnTo>
                  <a:lnTo>
                    <a:pt x="1245164" y="741399"/>
                  </a:lnTo>
                  <a:lnTo>
                    <a:pt x="1235902" y="786771"/>
                  </a:lnTo>
                  <a:lnTo>
                    <a:pt x="1223049" y="830399"/>
                  </a:lnTo>
                  <a:lnTo>
                    <a:pt x="1207054" y="873483"/>
                  </a:lnTo>
                  <a:lnTo>
                    <a:pt x="1187766" y="914752"/>
                  </a:lnTo>
                  <a:lnTo>
                    <a:pt x="1165636" y="955403"/>
                  </a:lnTo>
                  <a:lnTo>
                    <a:pt x="1140216" y="992931"/>
                  </a:lnTo>
                  <a:lnTo>
                    <a:pt x="1112253" y="1029770"/>
                  </a:lnTo>
                  <a:lnTo>
                    <a:pt x="1081299" y="1063413"/>
                  </a:lnTo>
                  <a:lnTo>
                    <a:pt x="1071995" y="1072204"/>
                  </a:lnTo>
                  <a:close/>
                </a:path>
                <a:path extrusionOk="0" h="1240790" w="1253489">
                  <a:moveTo>
                    <a:pt x="705375" y="984699"/>
                  </a:moveTo>
                  <a:lnTo>
                    <a:pt x="676239" y="991765"/>
                  </a:lnTo>
                  <a:lnTo>
                    <a:pt x="661153" y="991503"/>
                  </a:lnTo>
                  <a:lnTo>
                    <a:pt x="647759" y="986911"/>
                  </a:lnTo>
                  <a:lnTo>
                    <a:pt x="637238" y="977701"/>
                  </a:lnTo>
                  <a:lnTo>
                    <a:pt x="630775" y="963587"/>
                  </a:lnTo>
                  <a:lnTo>
                    <a:pt x="556840" y="658734"/>
                  </a:lnTo>
                  <a:lnTo>
                    <a:pt x="251550" y="732775"/>
                  </a:lnTo>
                  <a:lnTo>
                    <a:pt x="212551" y="718711"/>
                  </a:lnTo>
                  <a:lnTo>
                    <a:pt x="199203" y="676210"/>
                  </a:lnTo>
                  <a:lnTo>
                    <a:pt x="198483" y="660703"/>
                  </a:lnTo>
                  <a:lnTo>
                    <a:pt x="203614" y="647697"/>
                  </a:lnTo>
                  <a:lnTo>
                    <a:pt x="213117" y="636244"/>
                  </a:lnTo>
                  <a:lnTo>
                    <a:pt x="226705" y="630335"/>
                  </a:lnTo>
                  <a:lnTo>
                    <a:pt x="531995" y="556294"/>
                  </a:lnTo>
                  <a:lnTo>
                    <a:pt x="458060" y="251442"/>
                  </a:lnTo>
                  <a:lnTo>
                    <a:pt x="471976" y="211476"/>
                  </a:lnTo>
                  <a:lnTo>
                    <a:pt x="514701" y="198500"/>
                  </a:lnTo>
                  <a:lnTo>
                    <a:pt x="529487" y="197528"/>
                  </a:lnTo>
                  <a:lnTo>
                    <a:pt x="543180" y="203355"/>
                  </a:lnTo>
                  <a:lnTo>
                    <a:pt x="550193" y="209495"/>
                  </a:lnTo>
                  <a:lnTo>
                    <a:pt x="490055" y="224080"/>
                  </a:lnTo>
                  <a:lnTo>
                    <a:pt x="483424" y="226995"/>
                  </a:lnTo>
                  <a:lnTo>
                    <a:pt x="478657" y="232071"/>
                  </a:lnTo>
                  <a:lnTo>
                    <a:pt x="476331" y="239170"/>
                  </a:lnTo>
                  <a:lnTo>
                    <a:pt x="476724" y="246915"/>
                  </a:lnTo>
                  <a:lnTo>
                    <a:pt x="554251" y="566578"/>
                  </a:lnTo>
                  <a:lnTo>
                    <a:pt x="550970" y="571294"/>
                  </a:lnTo>
                  <a:lnTo>
                    <a:pt x="231195" y="648848"/>
                  </a:lnTo>
                  <a:lnTo>
                    <a:pt x="224566" y="651763"/>
                  </a:lnTo>
                  <a:lnTo>
                    <a:pt x="219799" y="656839"/>
                  </a:lnTo>
                  <a:lnTo>
                    <a:pt x="217474" y="663938"/>
                  </a:lnTo>
                  <a:lnTo>
                    <a:pt x="217867" y="671683"/>
                  </a:lnTo>
                  <a:lnTo>
                    <a:pt x="232970" y="711145"/>
                  </a:lnTo>
                  <a:lnTo>
                    <a:pt x="247060" y="714262"/>
                  </a:lnTo>
                  <a:lnTo>
                    <a:pt x="566835" y="636708"/>
                  </a:lnTo>
                  <a:lnTo>
                    <a:pt x="571912" y="639397"/>
                  </a:lnTo>
                  <a:lnTo>
                    <a:pt x="649439" y="959060"/>
                  </a:lnTo>
                  <a:lnTo>
                    <a:pt x="652637" y="966126"/>
                  </a:lnTo>
                  <a:lnTo>
                    <a:pt x="657657" y="970135"/>
                  </a:lnTo>
                  <a:lnTo>
                    <a:pt x="664220" y="972464"/>
                  </a:lnTo>
                  <a:lnTo>
                    <a:pt x="671450" y="972018"/>
                  </a:lnTo>
                  <a:lnTo>
                    <a:pt x="732458" y="957222"/>
                  </a:lnTo>
                  <a:lnTo>
                    <a:pt x="728466" y="967337"/>
                  </a:lnTo>
                  <a:lnTo>
                    <a:pt x="718665" y="977555"/>
                  </a:lnTo>
                  <a:lnTo>
                    <a:pt x="705375" y="984699"/>
                  </a:lnTo>
                  <a:close/>
                </a:path>
                <a:path extrusionOk="0" h="1240790" w="1253489">
                  <a:moveTo>
                    <a:pt x="732458" y="957222"/>
                  </a:moveTo>
                  <a:lnTo>
                    <a:pt x="700586" y="964951"/>
                  </a:lnTo>
                  <a:lnTo>
                    <a:pt x="707215" y="962037"/>
                  </a:lnTo>
                  <a:lnTo>
                    <a:pt x="711982" y="956960"/>
                  </a:lnTo>
                  <a:lnTo>
                    <a:pt x="714607" y="951096"/>
                  </a:lnTo>
                  <a:lnTo>
                    <a:pt x="714213" y="943351"/>
                  </a:lnTo>
                  <a:lnTo>
                    <a:pt x="636686" y="623688"/>
                  </a:lnTo>
                  <a:lnTo>
                    <a:pt x="639968" y="618971"/>
                  </a:lnTo>
                  <a:lnTo>
                    <a:pt x="959745" y="541417"/>
                  </a:lnTo>
                  <a:lnTo>
                    <a:pt x="966074" y="537268"/>
                  </a:lnTo>
                  <a:lnTo>
                    <a:pt x="970839" y="532192"/>
                  </a:lnTo>
                  <a:lnTo>
                    <a:pt x="973464" y="526328"/>
                  </a:lnTo>
                  <a:lnTo>
                    <a:pt x="973070" y="518583"/>
                  </a:lnTo>
                  <a:lnTo>
                    <a:pt x="966186" y="490196"/>
                  </a:lnTo>
                  <a:lnTo>
                    <a:pt x="962987" y="483131"/>
                  </a:lnTo>
                  <a:lnTo>
                    <a:pt x="957669" y="477886"/>
                  </a:lnTo>
                  <a:lnTo>
                    <a:pt x="951107" y="475557"/>
                  </a:lnTo>
                  <a:lnTo>
                    <a:pt x="943881" y="476003"/>
                  </a:lnTo>
                  <a:lnTo>
                    <a:pt x="624103" y="553558"/>
                  </a:lnTo>
                  <a:lnTo>
                    <a:pt x="619026" y="550869"/>
                  </a:lnTo>
                  <a:lnTo>
                    <a:pt x="541499" y="231205"/>
                  </a:lnTo>
                  <a:lnTo>
                    <a:pt x="538301" y="224140"/>
                  </a:lnTo>
                  <a:lnTo>
                    <a:pt x="532982" y="218896"/>
                  </a:lnTo>
                  <a:lnTo>
                    <a:pt x="526419" y="216567"/>
                  </a:lnTo>
                  <a:lnTo>
                    <a:pt x="519191" y="217013"/>
                  </a:lnTo>
                  <a:lnTo>
                    <a:pt x="550193" y="209495"/>
                  </a:lnTo>
                  <a:lnTo>
                    <a:pt x="553700" y="212565"/>
                  </a:lnTo>
                  <a:lnTo>
                    <a:pt x="560163" y="226679"/>
                  </a:lnTo>
                  <a:lnTo>
                    <a:pt x="634098" y="531531"/>
                  </a:lnTo>
                  <a:lnTo>
                    <a:pt x="939391" y="457490"/>
                  </a:lnTo>
                  <a:lnTo>
                    <a:pt x="978387" y="471555"/>
                  </a:lnTo>
                  <a:lnTo>
                    <a:pt x="991734" y="514056"/>
                  </a:lnTo>
                  <a:lnTo>
                    <a:pt x="992456" y="529563"/>
                  </a:lnTo>
                  <a:lnTo>
                    <a:pt x="987325" y="542569"/>
                  </a:lnTo>
                  <a:lnTo>
                    <a:pt x="977524" y="552787"/>
                  </a:lnTo>
                  <a:lnTo>
                    <a:pt x="964235" y="559930"/>
                  </a:lnTo>
                  <a:lnTo>
                    <a:pt x="658942" y="633972"/>
                  </a:lnTo>
                  <a:lnTo>
                    <a:pt x="732877" y="938824"/>
                  </a:lnTo>
                  <a:lnTo>
                    <a:pt x="733598" y="954331"/>
                  </a:lnTo>
                  <a:lnTo>
                    <a:pt x="732458" y="957222"/>
                  </a:lnTo>
                  <a:close/>
                </a:path>
              </a:pathLst>
            </a:custGeom>
            <a:solidFill>
              <a:srgbClr val="2D282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1"/>
          <p:cNvSpPr/>
          <p:nvPr/>
        </p:nvSpPr>
        <p:spPr>
          <a:xfrm>
            <a:off x="13550200" y="4540163"/>
            <a:ext cx="3162900" cy="4296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PARADIGMA ORIENTADO A OBJETO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class Carrinho: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88038"/>
                </a:solidFill>
                <a:latin typeface="Roboto Light"/>
                <a:ea typeface="Roboto Light"/>
                <a:cs typeface="Roboto Light"/>
                <a:sym typeface="Roboto Light"/>
              </a:rPr>
              <a:t>    </a:t>
            </a: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def __init__(self):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self.itens = []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 def adicionar_item(self, item):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self.itens.append(item)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 def calcular_total(self):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return sum(self.itens)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carrinho = Carrinho()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carrinho.adicionar_item(10)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carrinho.adicionar_item(20)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print(carrinho.calcular_total())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8803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9510" y="3010395"/>
            <a:ext cx="4006762" cy="637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61737" y="3010395"/>
            <a:ext cx="4006762" cy="6379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12"/>
          <p:cNvGrpSpPr/>
          <p:nvPr/>
        </p:nvGrpSpPr>
        <p:grpSpPr>
          <a:xfrm>
            <a:off x="4426532" y="3006617"/>
            <a:ext cx="3594100" cy="6125241"/>
            <a:chOff x="1514007" y="3157442"/>
            <a:chExt cx="3594100" cy="6125241"/>
          </a:xfrm>
        </p:grpSpPr>
        <p:sp>
          <p:nvSpPr>
            <p:cNvPr id="183" name="Google Shape;183;p12"/>
            <p:cNvSpPr/>
            <p:nvPr/>
          </p:nvSpPr>
          <p:spPr>
            <a:xfrm>
              <a:off x="1514007" y="3157442"/>
              <a:ext cx="3594100" cy="6120765"/>
            </a:xfrm>
            <a:custGeom>
              <a:rect b="b" l="l" r="r" t="t"/>
              <a:pathLst>
                <a:path extrusionOk="0" h="6120765" w="3594100">
                  <a:moveTo>
                    <a:pt x="3593507" y="6120192"/>
                  </a:moveTo>
                  <a:lnTo>
                    <a:pt x="0" y="6120192"/>
                  </a:lnTo>
                  <a:lnTo>
                    <a:pt x="0" y="0"/>
                  </a:lnTo>
                  <a:lnTo>
                    <a:pt x="3593507" y="0"/>
                  </a:lnTo>
                  <a:lnTo>
                    <a:pt x="3593507" y="6120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1514007" y="3157473"/>
              <a:ext cx="3593465" cy="6125210"/>
            </a:xfrm>
            <a:custGeom>
              <a:rect b="b" l="l" r="r" t="t"/>
              <a:pathLst>
                <a:path extrusionOk="0" h="6125209" w="3593465">
                  <a:moveTo>
                    <a:pt x="0" y="0"/>
                  </a:moveTo>
                  <a:lnTo>
                    <a:pt x="3593454" y="0"/>
                  </a:lnTo>
                  <a:lnTo>
                    <a:pt x="3593454" y="6124810"/>
                  </a:lnTo>
                  <a:lnTo>
                    <a:pt x="0" y="612481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2"/>
          <p:cNvGrpSpPr/>
          <p:nvPr/>
        </p:nvGrpSpPr>
        <p:grpSpPr>
          <a:xfrm>
            <a:off x="10268758" y="3006617"/>
            <a:ext cx="3594100" cy="6125241"/>
            <a:chOff x="7356233" y="3157442"/>
            <a:chExt cx="3594100" cy="6125241"/>
          </a:xfrm>
        </p:grpSpPr>
        <p:sp>
          <p:nvSpPr>
            <p:cNvPr id="186" name="Google Shape;186;p12"/>
            <p:cNvSpPr/>
            <p:nvPr/>
          </p:nvSpPr>
          <p:spPr>
            <a:xfrm>
              <a:off x="7356233" y="3157442"/>
              <a:ext cx="3594100" cy="6120765"/>
            </a:xfrm>
            <a:custGeom>
              <a:rect b="b" l="l" r="r" t="t"/>
              <a:pathLst>
                <a:path extrusionOk="0" h="6120765" w="3594100">
                  <a:moveTo>
                    <a:pt x="3593507" y="6120192"/>
                  </a:moveTo>
                  <a:lnTo>
                    <a:pt x="0" y="6120192"/>
                  </a:lnTo>
                  <a:lnTo>
                    <a:pt x="0" y="0"/>
                  </a:lnTo>
                  <a:lnTo>
                    <a:pt x="3593507" y="0"/>
                  </a:lnTo>
                  <a:lnTo>
                    <a:pt x="3593507" y="61201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7356233" y="3157473"/>
              <a:ext cx="3593465" cy="6125210"/>
            </a:xfrm>
            <a:custGeom>
              <a:rect b="b" l="l" r="r" t="t"/>
              <a:pathLst>
                <a:path extrusionOk="0" h="6125209" w="3593465">
                  <a:moveTo>
                    <a:pt x="0" y="0"/>
                  </a:moveTo>
                  <a:lnTo>
                    <a:pt x="3593454" y="0"/>
                  </a:lnTo>
                  <a:lnTo>
                    <a:pt x="3593454" y="6124810"/>
                  </a:lnTo>
                  <a:lnTo>
                    <a:pt x="0" y="612481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2"/>
          <p:cNvSpPr/>
          <p:nvPr/>
        </p:nvSpPr>
        <p:spPr>
          <a:xfrm>
            <a:off x="4721718" y="3218105"/>
            <a:ext cx="3092450" cy="519429"/>
          </a:xfrm>
          <a:custGeom>
            <a:rect b="b" l="l" r="r" t="t"/>
            <a:pathLst>
              <a:path extrusionOk="0" h="519429" w="3092450">
                <a:moveTo>
                  <a:pt x="3092217" y="519087"/>
                </a:moveTo>
                <a:lnTo>
                  <a:pt x="0" y="519087"/>
                </a:lnTo>
                <a:lnTo>
                  <a:pt x="0" y="0"/>
                </a:lnTo>
                <a:lnTo>
                  <a:pt x="3092217" y="0"/>
                </a:lnTo>
                <a:lnTo>
                  <a:pt x="3092217" y="5190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"/>
          <p:cNvSpPr/>
          <p:nvPr/>
        </p:nvSpPr>
        <p:spPr>
          <a:xfrm>
            <a:off x="10563944" y="3218105"/>
            <a:ext cx="3092450" cy="519429"/>
          </a:xfrm>
          <a:custGeom>
            <a:rect b="b" l="l" r="r" t="t"/>
            <a:pathLst>
              <a:path extrusionOk="0" h="519429" w="3092450">
                <a:moveTo>
                  <a:pt x="3092217" y="519087"/>
                </a:moveTo>
                <a:lnTo>
                  <a:pt x="0" y="519087"/>
                </a:lnTo>
                <a:lnTo>
                  <a:pt x="0" y="0"/>
                </a:lnTo>
                <a:lnTo>
                  <a:pt x="3092217" y="0"/>
                </a:lnTo>
                <a:lnTo>
                  <a:pt x="3092217" y="5190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" name="Google Shape;190;p12"/>
          <p:cNvGrpSpPr/>
          <p:nvPr/>
        </p:nvGrpSpPr>
        <p:grpSpPr>
          <a:xfrm>
            <a:off x="4633432" y="3169739"/>
            <a:ext cx="3107690" cy="481330"/>
            <a:chOff x="1720907" y="3320564"/>
            <a:chExt cx="3107690" cy="481330"/>
          </a:xfrm>
        </p:grpSpPr>
        <p:sp>
          <p:nvSpPr>
            <p:cNvPr id="191" name="Google Shape;191;p12"/>
            <p:cNvSpPr/>
            <p:nvPr/>
          </p:nvSpPr>
          <p:spPr>
            <a:xfrm>
              <a:off x="1720907" y="3320564"/>
              <a:ext cx="3107690" cy="481330"/>
            </a:xfrm>
            <a:custGeom>
              <a:rect b="b" l="l" r="r" t="t"/>
              <a:pathLst>
                <a:path extrusionOk="0" h="481329" w="3107690">
                  <a:moveTo>
                    <a:pt x="3107437" y="481248"/>
                  </a:moveTo>
                  <a:lnTo>
                    <a:pt x="0" y="481248"/>
                  </a:lnTo>
                  <a:lnTo>
                    <a:pt x="0" y="0"/>
                  </a:lnTo>
                  <a:lnTo>
                    <a:pt x="3107437" y="0"/>
                  </a:lnTo>
                  <a:lnTo>
                    <a:pt x="3107437" y="481248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1721125" y="3320564"/>
              <a:ext cx="3107055" cy="481330"/>
            </a:xfrm>
            <a:custGeom>
              <a:rect b="b" l="l" r="r" t="t"/>
              <a:pathLst>
                <a:path extrusionOk="0" h="481329" w="3107054">
                  <a:moveTo>
                    <a:pt x="0" y="0"/>
                  </a:moveTo>
                  <a:lnTo>
                    <a:pt x="3106798" y="0"/>
                  </a:lnTo>
                  <a:lnTo>
                    <a:pt x="3106798" y="481161"/>
                  </a:lnTo>
                  <a:lnTo>
                    <a:pt x="0" y="48116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12"/>
          <p:cNvGrpSpPr/>
          <p:nvPr/>
        </p:nvGrpSpPr>
        <p:grpSpPr>
          <a:xfrm>
            <a:off x="10475659" y="3169739"/>
            <a:ext cx="3107690" cy="481330"/>
            <a:chOff x="7563134" y="3320564"/>
            <a:chExt cx="3107690" cy="481330"/>
          </a:xfrm>
        </p:grpSpPr>
        <p:sp>
          <p:nvSpPr>
            <p:cNvPr id="194" name="Google Shape;194;p12"/>
            <p:cNvSpPr/>
            <p:nvPr/>
          </p:nvSpPr>
          <p:spPr>
            <a:xfrm>
              <a:off x="7563134" y="3320564"/>
              <a:ext cx="3107690" cy="481330"/>
            </a:xfrm>
            <a:custGeom>
              <a:rect b="b" l="l" r="r" t="t"/>
              <a:pathLst>
                <a:path extrusionOk="0" h="481329" w="3107690">
                  <a:moveTo>
                    <a:pt x="3107437" y="481248"/>
                  </a:moveTo>
                  <a:lnTo>
                    <a:pt x="0" y="481248"/>
                  </a:lnTo>
                  <a:lnTo>
                    <a:pt x="0" y="0"/>
                  </a:lnTo>
                  <a:lnTo>
                    <a:pt x="3107437" y="0"/>
                  </a:lnTo>
                  <a:lnTo>
                    <a:pt x="3107437" y="481248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7563352" y="3320564"/>
              <a:ext cx="3107055" cy="481330"/>
            </a:xfrm>
            <a:custGeom>
              <a:rect b="b" l="l" r="r" t="t"/>
              <a:pathLst>
                <a:path extrusionOk="0" h="481329" w="3107054">
                  <a:moveTo>
                    <a:pt x="0" y="0"/>
                  </a:moveTo>
                  <a:lnTo>
                    <a:pt x="3106798" y="0"/>
                  </a:lnTo>
                  <a:lnTo>
                    <a:pt x="3106798" y="481161"/>
                  </a:lnTo>
                  <a:lnTo>
                    <a:pt x="0" y="48116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6" name="Google Shape;19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4003" y="418514"/>
            <a:ext cx="7974428" cy="20731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12"/>
          <p:cNvGrpSpPr/>
          <p:nvPr/>
        </p:nvGrpSpPr>
        <p:grpSpPr>
          <a:xfrm>
            <a:off x="8869571" y="5675544"/>
            <a:ext cx="549275" cy="598170"/>
            <a:chOff x="5957046" y="5826369"/>
            <a:chExt cx="549275" cy="598170"/>
          </a:xfrm>
        </p:grpSpPr>
        <p:sp>
          <p:nvSpPr>
            <p:cNvPr id="198" name="Google Shape;198;p12"/>
            <p:cNvSpPr/>
            <p:nvPr/>
          </p:nvSpPr>
          <p:spPr>
            <a:xfrm>
              <a:off x="5961583" y="5830907"/>
              <a:ext cx="539750" cy="539750"/>
            </a:xfrm>
            <a:custGeom>
              <a:rect b="b" l="l" r="r" t="t"/>
              <a:pathLst>
                <a:path extrusionOk="0" h="539750" w="539750">
                  <a:moveTo>
                    <a:pt x="478892" y="539578"/>
                  </a:moveTo>
                  <a:lnTo>
                    <a:pt x="60685" y="539578"/>
                  </a:lnTo>
                  <a:lnTo>
                    <a:pt x="37064" y="534809"/>
                  </a:lnTo>
                  <a:lnTo>
                    <a:pt x="17774" y="521803"/>
                  </a:lnTo>
                  <a:lnTo>
                    <a:pt x="4768" y="502514"/>
                  </a:lnTo>
                  <a:lnTo>
                    <a:pt x="0" y="478892"/>
                  </a:lnTo>
                  <a:lnTo>
                    <a:pt x="0" y="60685"/>
                  </a:lnTo>
                  <a:lnTo>
                    <a:pt x="4768" y="37064"/>
                  </a:lnTo>
                  <a:lnTo>
                    <a:pt x="17774" y="17774"/>
                  </a:lnTo>
                  <a:lnTo>
                    <a:pt x="37064" y="4768"/>
                  </a:lnTo>
                  <a:lnTo>
                    <a:pt x="60685" y="0"/>
                  </a:lnTo>
                  <a:lnTo>
                    <a:pt x="478892" y="0"/>
                  </a:lnTo>
                  <a:lnTo>
                    <a:pt x="502514" y="4768"/>
                  </a:lnTo>
                  <a:lnTo>
                    <a:pt x="521803" y="17774"/>
                  </a:lnTo>
                  <a:lnTo>
                    <a:pt x="534809" y="37064"/>
                  </a:lnTo>
                  <a:lnTo>
                    <a:pt x="539578" y="60685"/>
                  </a:lnTo>
                  <a:lnTo>
                    <a:pt x="539578" y="478892"/>
                  </a:lnTo>
                  <a:lnTo>
                    <a:pt x="534809" y="502514"/>
                  </a:lnTo>
                  <a:lnTo>
                    <a:pt x="521803" y="521803"/>
                  </a:lnTo>
                  <a:lnTo>
                    <a:pt x="502514" y="534809"/>
                  </a:lnTo>
                  <a:lnTo>
                    <a:pt x="478892" y="539578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032609" y="5929892"/>
              <a:ext cx="398145" cy="341630"/>
            </a:xfrm>
            <a:custGeom>
              <a:rect b="b" l="l" r="r" t="t"/>
              <a:pathLst>
                <a:path extrusionOk="0" h="341629" w="398145">
                  <a:moveTo>
                    <a:pt x="226721" y="341608"/>
                  </a:moveTo>
                  <a:lnTo>
                    <a:pt x="182620" y="297508"/>
                  </a:lnTo>
                  <a:lnTo>
                    <a:pt x="278140" y="201988"/>
                  </a:lnTo>
                  <a:lnTo>
                    <a:pt x="0" y="201988"/>
                  </a:lnTo>
                  <a:lnTo>
                    <a:pt x="0" y="139620"/>
                  </a:lnTo>
                  <a:lnTo>
                    <a:pt x="278141" y="139620"/>
                  </a:lnTo>
                  <a:lnTo>
                    <a:pt x="182620" y="44099"/>
                  </a:lnTo>
                  <a:lnTo>
                    <a:pt x="226721" y="0"/>
                  </a:lnTo>
                  <a:lnTo>
                    <a:pt x="397526" y="170804"/>
                  </a:lnTo>
                  <a:lnTo>
                    <a:pt x="226721" y="341608"/>
                  </a:ln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957046" y="5826369"/>
              <a:ext cx="549275" cy="598170"/>
            </a:xfrm>
            <a:custGeom>
              <a:rect b="b" l="l" r="r" t="t"/>
              <a:pathLst>
                <a:path extrusionOk="0" h="598170" w="549275">
                  <a:moveTo>
                    <a:pt x="467994" y="597991"/>
                  </a:moveTo>
                  <a:lnTo>
                    <a:pt x="80656" y="597991"/>
                  </a:lnTo>
                  <a:lnTo>
                    <a:pt x="57034" y="593210"/>
                  </a:lnTo>
                  <a:lnTo>
                    <a:pt x="37723" y="580179"/>
                  </a:lnTo>
                  <a:lnTo>
                    <a:pt x="24693" y="560868"/>
                  </a:lnTo>
                  <a:lnTo>
                    <a:pt x="19912" y="537246"/>
                  </a:lnTo>
                  <a:lnTo>
                    <a:pt x="19912" y="530279"/>
                  </a:lnTo>
                  <a:lnTo>
                    <a:pt x="11627" y="520537"/>
                  </a:lnTo>
                  <a:lnTo>
                    <a:pt x="5322" y="509185"/>
                  </a:lnTo>
                  <a:lnTo>
                    <a:pt x="1386" y="496833"/>
                  </a:lnTo>
                  <a:lnTo>
                    <a:pt x="0" y="483430"/>
                  </a:lnTo>
                  <a:lnTo>
                    <a:pt x="0" y="65224"/>
                  </a:lnTo>
                  <a:lnTo>
                    <a:pt x="5133" y="39860"/>
                  </a:lnTo>
                  <a:lnTo>
                    <a:pt x="19125" y="19125"/>
                  </a:lnTo>
                  <a:lnTo>
                    <a:pt x="39859" y="5133"/>
                  </a:lnTo>
                  <a:lnTo>
                    <a:pt x="65223" y="0"/>
                  </a:lnTo>
                  <a:lnTo>
                    <a:pt x="483430" y="0"/>
                  </a:lnTo>
                  <a:lnTo>
                    <a:pt x="508794" y="5133"/>
                  </a:lnTo>
                  <a:lnTo>
                    <a:pt x="514635" y="9075"/>
                  </a:lnTo>
                  <a:lnTo>
                    <a:pt x="65223" y="9075"/>
                  </a:lnTo>
                  <a:lnTo>
                    <a:pt x="43388" y="13494"/>
                  </a:lnTo>
                  <a:lnTo>
                    <a:pt x="25538" y="25539"/>
                  </a:lnTo>
                  <a:lnTo>
                    <a:pt x="13494" y="43389"/>
                  </a:lnTo>
                  <a:lnTo>
                    <a:pt x="9075" y="65224"/>
                  </a:lnTo>
                  <a:lnTo>
                    <a:pt x="9075" y="483430"/>
                  </a:lnTo>
                  <a:lnTo>
                    <a:pt x="22828" y="520258"/>
                  </a:lnTo>
                  <a:lnTo>
                    <a:pt x="65223" y="539578"/>
                  </a:lnTo>
                  <a:lnTo>
                    <a:pt x="528268" y="539578"/>
                  </a:lnTo>
                  <a:lnTo>
                    <a:pt x="523959" y="560868"/>
                  </a:lnTo>
                  <a:lnTo>
                    <a:pt x="510928" y="580179"/>
                  </a:lnTo>
                  <a:lnTo>
                    <a:pt x="491617" y="593210"/>
                  </a:lnTo>
                  <a:lnTo>
                    <a:pt x="467994" y="597991"/>
                  </a:lnTo>
                  <a:close/>
                </a:path>
                <a:path extrusionOk="0" h="598170" w="549275">
                  <a:moveTo>
                    <a:pt x="528268" y="539578"/>
                  </a:moveTo>
                  <a:lnTo>
                    <a:pt x="483430" y="539578"/>
                  </a:lnTo>
                  <a:lnTo>
                    <a:pt x="493538" y="538665"/>
                  </a:lnTo>
                  <a:lnTo>
                    <a:pt x="503053" y="536034"/>
                  </a:lnTo>
                  <a:lnTo>
                    <a:pt x="533305" y="509185"/>
                  </a:lnTo>
                  <a:lnTo>
                    <a:pt x="539578" y="483430"/>
                  </a:lnTo>
                  <a:lnTo>
                    <a:pt x="539578" y="65224"/>
                  </a:lnTo>
                  <a:lnTo>
                    <a:pt x="535159" y="43389"/>
                  </a:lnTo>
                  <a:lnTo>
                    <a:pt x="523114" y="25539"/>
                  </a:lnTo>
                  <a:lnTo>
                    <a:pt x="505265" y="13494"/>
                  </a:lnTo>
                  <a:lnTo>
                    <a:pt x="483430" y="9075"/>
                  </a:lnTo>
                  <a:lnTo>
                    <a:pt x="514635" y="9075"/>
                  </a:lnTo>
                  <a:lnTo>
                    <a:pt x="529528" y="19125"/>
                  </a:lnTo>
                  <a:lnTo>
                    <a:pt x="543520" y="39860"/>
                  </a:lnTo>
                  <a:lnTo>
                    <a:pt x="548653" y="65224"/>
                  </a:lnTo>
                  <a:lnTo>
                    <a:pt x="548653" y="483430"/>
                  </a:lnTo>
                  <a:lnTo>
                    <a:pt x="547267" y="496833"/>
                  </a:lnTo>
                  <a:lnTo>
                    <a:pt x="543331" y="509185"/>
                  </a:lnTo>
                  <a:lnTo>
                    <a:pt x="537026" y="520537"/>
                  </a:lnTo>
                  <a:lnTo>
                    <a:pt x="528740" y="530279"/>
                  </a:lnTo>
                  <a:lnTo>
                    <a:pt x="528740" y="537246"/>
                  </a:lnTo>
                  <a:lnTo>
                    <a:pt x="528268" y="539578"/>
                  </a:lnTo>
                  <a:close/>
                </a:path>
                <a:path extrusionOk="0" h="598170" w="549275">
                  <a:moveTo>
                    <a:pt x="303447" y="449669"/>
                  </a:moveTo>
                  <a:lnTo>
                    <a:pt x="301123" y="449669"/>
                  </a:lnTo>
                  <a:lnTo>
                    <a:pt x="299963" y="449226"/>
                  </a:lnTo>
                  <a:lnTo>
                    <a:pt x="254124" y="403388"/>
                  </a:lnTo>
                  <a:lnTo>
                    <a:pt x="253645" y="402234"/>
                  </a:lnTo>
                  <a:lnTo>
                    <a:pt x="253645" y="399826"/>
                  </a:lnTo>
                  <a:lnTo>
                    <a:pt x="254124" y="398673"/>
                  </a:lnTo>
                  <a:lnTo>
                    <a:pt x="342749" y="310049"/>
                  </a:lnTo>
                  <a:lnTo>
                    <a:pt x="73055" y="310049"/>
                  </a:lnTo>
                  <a:lnTo>
                    <a:pt x="71024" y="308017"/>
                  </a:lnTo>
                  <a:lnTo>
                    <a:pt x="71024" y="240637"/>
                  </a:lnTo>
                  <a:lnTo>
                    <a:pt x="73055" y="238605"/>
                  </a:lnTo>
                  <a:lnTo>
                    <a:pt x="342749" y="238605"/>
                  </a:lnTo>
                  <a:lnTo>
                    <a:pt x="254124" y="149980"/>
                  </a:lnTo>
                  <a:lnTo>
                    <a:pt x="253645" y="148827"/>
                  </a:lnTo>
                  <a:lnTo>
                    <a:pt x="253645" y="146419"/>
                  </a:lnTo>
                  <a:lnTo>
                    <a:pt x="254124" y="145265"/>
                  </a:lnTo>
                  <a:lnTo>
                    <a:pt x="300849" y="98542"/>
                  </a:lnTo>
                  <a:lnTo>
                    <a:pt x="303721" y="98542"/>
                  </a:lnTo>
                  <a:lnTo>
                    <a:pt x="315118" y="109939"/>
                  </a:lnTo>
                  <a:lnTo>
                    <a:pt x="302285" y="109939"/>
                  </a:lnTo>
                  <a:lnTo>
                    <a:pt x="264599" y="147623"/>
                  </a:lnTo>
                  <a:lnTo>
                    <a:pt x="358210" y="241232"/>
                  </a:lnTo>
                  <a:lnTo>
                    <a:pt x="358598" y="243183"/>
                  </a:lnTo>
                  <a:lnTo>
                    <a:pt x="357192" y="246575"/>
                  </a:lnTo>
                  <a:lnTo>
                    <a:pt x="355539" y="247681"/>
                  </a:lnTo>
                  <a:lnTo>
                    <a:pt x="80099" y="247681"/>
                  </a:lnTo>
                  <a:lnTo>
                    <a:pt x="80099" y="300973"/>
                  </a:lnTo>
                  <a:lnTo>
                    <a:pt x="355539" y="300973"/>
                  </a:lnTo>
                  <a:lnTo>
                    <a:pt x="357192" y="302079"/>
                  </a:lnTo>
                  <a:lnTo>
                    <a:pt x="358598" y="305471"/>
                  </a:lnTo>
                  <a:lnTo>
                    <a:pt x="358210" y="307422"/>
                  </a:lnTo>
                  <a:lnTo>
                    <a:pt x="264599" y="401030"/>
                  </a:lnTo>
                  <a:lnTo>
                    <a:pt x="302285" y="438715"/>
                  </a:lnTo>
                  <a:lnTo>
                    <a:pt x="315118" y="438715"/>
                  </a:lnTo>
                  <a:lnTo>
                    <a:pt x="304607" y="449226"/>
                  </a:lnTo>
                  <a:lnTo>
                    <a:pt x="303447" y="449669"/>
                  </a:lnTo>
                  <a:close/>
                </a:path>
                <a:path extrusionOk="0" h="598170" w="549275">
                  <a:moveTo>
                    <a:pt x="315118" y="438715"/>
                  </a:moveTo>
                  <a:lnTo>
                    <a:pt x="302285" y="438715"/>
                  </a:lnTo>
                  <a:lnTo>
                    <a:pt x="466672" y="274326"/>
                  </a:lnTo>
                  <a:lnTo>
                    <a:pt x="302285" y="109939"/>
                  </a:lnTo>
                  <a:lnTo>
                    <a:pt x="315118" y="109939"/>
                  </a:lnTo>
                  <a:lnTo>
                    <a:pt x="478070" y="272889"/>
                  </a:lnTo>
                  <a:lnTo>
                    <a:pt x="478070" y="275763"/>
                  </a:lnTo>
                  <a:lnTo>
                    <a:pt x="315118" y="438715"/>
                  </a:lnTo>
                  <a:close/>
                </a:path>
              </a:pathLst>
            </a:custGeom>
            <a:solidFill>
              <a:srgbClr val="2D282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" name="Google Shape;201;p12"/>
          <p:cNvSpPr txBox="1"/>
          <p:nvPr/>
        </p:nvSpPr>
        <p:spPr>
          <a:xfrm>
            <a:off x="4445582" y="4200347"/>
            <a:ext cx="35751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288290" marR="431165" rtl="0" algn="l">
              <a:lnSpc>
                <a:spcPct val="115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Lucida Sans"/>
                <a:ea typeface="Lucida Sans"/>
                <a:cs typeface="Lucida Sans"/>
                <a:sym typeface="Lucida Sans"/>
              </a:rPr>
              <a:t>Imperativo </a:t>
            </a:r>
            <a:r>
              <a:rPr lang="en-US" sz="1700">
                <a:latin typeface="Lucida Sans"/>
                <a:ea typeface="Lucida Sans"/>
                <a:cs typeface="Lucida Sans"/>
                <a:sym typeface="Lucida Sans"/>
              </a:rPr>
              <a:t>é ideal para situações onde a sequência de ações a ser tomada é bem definida e não há uma necessidade complexa de modelar objetos ou entidades. É mais direto e pode ser mais fácil de entender para problemas simples.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10287808" y="4200347"/>
            <a:ext cx="35751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275590" marR="426719" rtl="0" algn="l">
              <a:lnSpc>
                <a:spcPct val="1157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700">
                <a:latin typeface="Lucida Sans"/>
                <a:ea typeface="Lucida Sans"/>
                <a:cs typeface="Lucida Sans"/>
                <a:sym typeface="Lucida Sans"/>
              </a:rPr>
              <a:t>Orientado a Objetos</a:t>
            </a:r>
            <a:r>
              <a:rPr lang="en-US" sz="1700">
                <a:latin typeface="Lucida Sans"/>
                <a:ea typeface="Lucida Sans"/>
                <a:cs typeface="Lucida Sans"/>
                <a:sym typeface="Lucida Sans"/>
              </a:rPr>
              <a:t>, por outro lado, é mais adequado para sistemas maiores e mais complexos, onde você precisa de uma forma de organizar e modelar as interações entre diferentes partes do sistema. A OO facilita a reutilização de código, a escalabilidade e a manutenção de programas complexos.</a:t>
            </a:r>
            <a:endParaRPr sz="17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4652700" y="3234008"/>
            <a:ext cx="3088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24701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Arial Black"/>
                <a:ea typeface="Arial Black"/>
                <a:cs typeface="Arial Black"/>
                <a:sym typeface="Arial Black"/>
              </a:rPr>
              <a:t>IMPERATIVO</a:t>
            </a:r>
            <a:endParaRPr sz="17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10494927" y="3234008"/>
            <a:ext cx="3088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676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Arial Black"/>
                <a:ea typeface="Arial Black"/>
                <a:cs typeface="Arial Black"/>
                <a:sym typeface="Arial Black"/>
              </a:rPr>
              <a:t>ORIENTADO A OBJETO</a:t>
            </a:r>
            <a:endParaRPr sz="17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6068580" y="953663"/>
            <a:ext cx="55575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>
                <a:latin typeface="Arial Black"/>
                <a:ea typeface="Arial Black"/>
                <a:cs typeface="Arial Black"/>
                <a:sym typeface="Arial Black"/>
              </a:rPr>
              <a:t>COMPARAÇÃO</a:t>
            </a:r>
            <a:endParaRPr sz="53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6" name="Google Shape;206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830" y="533649"/>
            <a:ext cx="523759" cy="570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830" y="533649"/>
            <a:ext cx="523759" cy="5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 txBox="1"/>
          <p:nvPr>
            <p:ph type="title"/>
          </p:nvPr>
        </p:nvSpPr>
        <p:spPr>
          <a:xfrm>
            <a:off x="1295998" y="649925"/>
            <a:ext cx="3330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IFPR - PARANAVAÍ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4ECE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13"/>
          <p:cNvGrpSpPr/>
          <p:nvPr/>
        </p:nvGrpSpPr>
        <p:grpSpPr>
          <a:xfrm>
            <a:off x="15579447" y="989239"/>
            <a:ext cx="1962785" cy="2018664"/>
            <a:chOff x="15579447" y="989239"/>
            <a:chExt cx="1962785" cy="2018664"/>
          </a:xfrm>
        </p:grpSpPr>
        <p:sp>
          <p:nvSpPr>
            <p:cNvPr id="215" name="Google Shape;215;p13"/>
            <p:cNvSpPr/>
            <p:nvPr/>
          </p:nvSpPr>
          <p:spPr>
            <a:xfrm>
              <a:off x="15579447" y="989239"/>
              <a:ext cx="1962785" cy="2018664"/>
            </a:xfrm>
            <a:custGeom>
              <a:rect b="b" l="l" r="r" t="t"/>
              <a:pathLst>
                <a:path extrusionOk="0" h="2018664" w="1962784">
                  <a:moveTo>
                    <a:pt x="1628625" y="1786394"/>
                  </a:moveTo>
                  <a:lnTo>
                    <a:pt x="1131278" y="1384979"/>
                  </a:lnTo>
                  <a:lnTo>
                    <a:pt x="1047755" y="2018631"/>
                  </a:lnTo>
                  <a:lnTo>
                    <a:pt x="881612" y="1401584"/>
                  </a:lnTo>
                  <a:lnTo>
                    <a:pt x="441410" y="1865347"/>
                  </a:lnTo>
                  <a:lnTo>
                    <a:pt x="669945" y="1268355"/>
                  </a:lnTo>
                  <a:lnTo>
                    <a:pt x="41200" y="1385086"/>
                  </a:lnTo>
                  <a:lnTo>
                    <a:pt x="577117" y="1036175"/>
                  </a:lnTo>
                  <a:lnTo>
                    <a:pt x="0" y="761295"/>
                  </a:lnTo>
                  <a:lnTo>
                    <a:pt x="638592" y="793746"/>
                  </a:lnTo>
                  <a:lnTo>
                    <a:pt x="333538" y="232237"/>
                  </a:lnTo>
                  <a:lnTo>
                    <a:pt x="830889" y="633649"/>
                  </a:lnTo>
                  <a:lnTo>
                    <a:pt x="914407" y="0"/>
                  </a:lnTo>
                  <a:lnTo>
                    <a:pt x="1080556" y="617045"/>
                  </a:lnTo>
                  <a:lnTo>
                    <a:pt x="1520757" y="153281"/>
                  </a:lnTo>
                  <a:lnTo>
                    <a:pt x="1292216" y="750271"/>
                  </a:lnTo>
                  <a:lnTo>
                    <a:pt x="1920966" y="633538"/>
                  </a:lnTo>
                  <a:lnTo>
                    <a:pt x="1385044" y="982451"/>
                  </a:lnTo>
                  <a:lnTo>
                    <a:pt x="1962168" y="1257334"/>
                  </a:lnTo>
                  <a:lnTo>
                    <a:pt x="1323575" y="1224883"/>
                  </a:lnTo>
                  <a:lnTo>
                    <a:pt x="1628625" y="1786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5668482" y="1079701"/>
              <a:ext cx="1788160" cy="1838960"/>
            </a:xfrm>
            <a:custGeom>
              <a:rect b="b" l="l" r="r" t="t"/>
              <a:pathLst>
                <a:path extrusionOk="0" h="1838960" w="1788159">
                  <a:moveTo>
                    <a:pt x="984506" y="562567"/>
                  </a:moveTo>
                  <a:lnTo>
                    <a:pt x="581856" y="723550"/>
                  </a:lnTo>
                  <a:lnTo>
                    <a:pt x="303773" y="211579"/>
                  </a:lnTo>
                  <a:lnTo>
                    <a:pt x="757028" y="577644"/>
                  </a:lnTo>
                  <a:lnTo>
                    <a:pt x="966056" y="494073"/>
                  </a:lnTo>
                  <a:lnTo>
                    <a:pt x="984506" y="562567"/>
                  </a:lnTo>
                  <a:close/>
                </a:path>
                <a:path extrusionOk="0" h="1838960" w="1788159">
                  <a:moveTo>
                    <a:pt x="966056" y="494073"/>
                  </a:moveTo>
                  <a:lnTo>
                    <a:pt x="757028" y="577644"/>
                  </a:lnTo>
                  <a:lnTo>
                    <a:pt x="832973" y="0"/>
                  </a:lnTo>
                  <a:lnTo>
                    <a:pt x="966056" y="494073"/>
                  </a:lnTo>
                  <a:close/>
                </a:path>
                <a:path extrusionOk="0" h="1838960" w="1788159">
                  <a:moveTo>
                    <a:pt x="402452" y="1700424"/>
                  </a:moveTo>
                  <a:lnTo>
                    <a:pt x="610537" y="1156232"/>
                  </a:lnTo>
                  <a:lnTo>
                    <a:pt x="37688" y="1262500"/>
                  </a:lnTo>
                  <a:lnTo>
                    <a:pt x="525902" y="944544"/>
                  </a:lnTo>
                  <a:lnTo>
                    <a:pt x="0" y="693813"/>
                  </a:lnTo>
                  <a:lnTo>
                    <a:pt x="581856" y="723550"/>
                  </a:lnTo>
                  <a:lnTo>
                    <a:pt x="1267048" y="449603"/>
                  </a:lnTo>
                  <a:lnTo>
                    <a:pt x="1177390" y="684073"/>
                  </a:lnTo>
                  <a:lnTo>
                    <a:pt x="1750243" y="577804"/>
                  </a:lnTo>
                  <a:lnTo>
                    <a:pt x="1262025" y="895761"/>
                  </a:lnTo>
                  <a:lnTo>
                    <a:pt x="1488621" y="1003794"/>
                  </a:lnTo>
                  <a:lnTo>
                    <a:pt x="803427" y="1277741"/>
                  </a:lnTo>
                  <a:lnTo>
                    <a:pt x="402452" y="1700424"/>
                  </a:lnTo>
                  <a:close/>
                </a:path>
                <a:path extrusionOk="0" h="1838960" w="1788159">
                  <a:moveTo>
                    <a:pt x="1267048" y="449603"/>
                  </a:moveTo>
                  <a:lnTo>
                    <a:pt x="984506" y="562567"/>
                  </a:lnTo>
                  <a:lnTo>
                    <a:pt x="1385480" y="139884"/>
                  </a:lnTo>
                  <a:lnTo>
                    <a:pt x="1267048" y="449603"/>
                  </a:lnTo>
                  <a:close/>
                </a:path>
                <a:path extrusionOk="0" h="1838960" w="1788159">
                  <a:moveTo>
                    <a:pt x="955177" y="1838625"/>
                  </a:moveTo>
                  <a:lnTo>
                    <a:pt x="954568" y="1838869"/>
                  </a:lnTo>
                  <a:lnTo>
                    <a:pt x="803427" y="1277741"/>
                  </a:lnTo>
                  <a:lnTo>
                    <a:pt x="1206077" y="1116758"/>
                  </a:lnTo>
                  <a:lnTo>
                    <a:pt x="1239933" y="1179092"/>
                  </a:lnTo>
                  <a:lnTo>
                    <a:pt x="1030905" y="1262664"/>
                  </a:lnTo>
                  <a:lnTo>
                    <a:pt x="955177" y="1838625"/>
                  </a:lnTo>
                  <a:close/>
                </a:path>
                <a:path extrusionOk="0" h="1838960" w="1788159">
                  <a:moveTo>
                    <a:pt x="1787933" y="1146495"/>
                  </a:moveTo>
                  <a:lnTo>
                    <a:pt x="1206077" y="1116758"/>
                  </a:lnTo>
                  <a:lnTo>
                    <a:pt x="1488621" y="1003794"/>
                  </a:lnTo>
                  <a:lnTo>
                    <a:pt x="1787933" y="1146495"/>
                  </a:lnTo>
                  <a:close/>
                </a:path>
                <a:path extrusionOk="0" h="1838960" w="1788159">
                  <a:moveTo>
                    <a:pt x="1483443" y="1627419"/>
                  </a:moveTo>
                  <a:lnTo>
                    <a:pt x="1482833" y="1627663"/>
                  </a:lnTo>
                  <a:lnTo>
                    <a:pt x="1030905" y="1262664"/>
                  </a:lnTo>
                  <a:lnTo>
                    <a:pt x="1239933" y="1179092"/>
                  </a:lnTo>
                  <a:lnTo>
                    <a:pt x="1483443" y="1627419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30" y="533649"/>
            <a:ext cx="14014379" cy="886775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3"/>
          <p:cNvSpPr txBox="1"/>
          <p:nvPr/>
        </p:nvSpPr>
        <p:spPr>
          <a:xfrm rot="-300122">
            <a:off x="7574597" y="1567024"/>
            <a:ext cx="4011879" cy="503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34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Arial Black"/>
                <a:ea typeface="Arial Black"/>
                <a:cs typeface="Arial Black"/>
                <a:sym typeface="Arial Black"/>
              </a:rPr>
              <a:t>COMPLEXIDADE</a:t>
            </a:r>
            <a:endParaRPr sz="35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10169100" y="4481450"/>
            <a:ext cx="7598100" cy="19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Lucida Sans"/>
                <a:ea typeface="Lucida Sans"/>
                <a:cs typeface="Lucida Sans"/>
                <a:sym typeface="Lucida Sans"/>
              </a:rPr>
              <a:t>Imperativo: </a:t>
            </a:r>
            <a:r>
              <a:rPr lang="en-US" sz="2100">
                <a:latin typeface="Lucida Sans"/>
                <a:ea typeface="Lucida Sans"/>
                <a:cs typeface="Lucida Sans"/>
                <a:sym typeface="Lucida Sans"/>
              </a:rPr>
              <a:t>À medida que o problema se torna mais complexo, o código pode se tornar difícil de entender e modificar, já que há uma grande dependência do controle explícito do fluxo de execução.</a:t>
            </a:r>
            <a:endParaRPr sz="21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0" name="Google Shape;220;p13"/>
          <p:cNvSpPr txBox="1"/>
          <p:nvPr>
            <p:ph type="title"/>
          </p:nvPr>
        </p:nvSpPr>
        <p:spPr>
          <a:xfrm>
            <a:off x="8470323" y="4727150"/>
            <a:ext cx="11595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/>
              <a:t>01</a:t>
            </a:r>
            <a:endParaRPr sz="4150"/>
          </a:p>
        </p:txBody>
      </p:sp>
      <p:sp>
        <p:nvSpPr>
          <p:cNvPr id="221" name="Google Shape;221;p13"/>
          <p:cNvSpPr txBox="1"/>
          <p:nvPr/>
        </p:nvSpPr>
        <p:spPr>
          <a:xfrm>
            <a:off x="10868222" y="6178903"/>
            <a:ext cx="741045" cy="662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 sz="41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13113567" y="7632237"/>
            <a:ext cx="7341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50">
                <a:latin typeface="Arial Black"/>
                <a:ea typeface="Arial Black"/>
                <a:cs typeface="Arial Black"/>
                <a:sym typeface="Arial Black"/>
              </a:rPr>
              <a:t>02</a:t>
            </a:r>
            <a:endParaRPr sz="415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830" y="533649"/>
            <a:ext cx="523759" cy="5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/>
          <p:nvPr>
            <p:ph type="title"/>
          </p:nvPr>
        </p:nvSpPr>
        <p:spPr>
          <a:xfrm>
            <a:off x="1295998" y="649925"/>
            <a:ext cx="3330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IFPR - PARANAVAÍ</a:t>
            </a:r>
            <a:endParaRPr/>
          </a:p>
        </p:txBody>
      </p:sp>
      <p:sp>
        <p:nvSpPr>
          <p:cNvPr id="225" name="Google Shape;225;p13"/>
          <p:cNvSpPr/>
          <p:nvPr/>
        </p:nvSpPr>
        <p:spPr>
          <a:xfrm>
            <a:off x="12382500" y="7522800"/>
            <a:ext cx="3421200" cy="1283100"/>
          </a:xfrm>
          <a:prstGeom prst="rect">
            <a:avLst/>
          </a:prstGeom>
          <a:solidFill>
            <a:srgbClr val="F4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6" name="Google Shape;226;p13"/>
          <p:cNvSpPr txBox="1"/>
          <p:nvPr/>
        </p:nvSpPr>
        <p:spPr>
          <a:xfrm>
            <a:off x="12557450" y="6178900"/>
            <a:ext cx="5306700" cy="22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latin typeface="Lucida Sans"/>
                <a:ea typeface="Lucida Sans"/>
                <a:cs typeface="Lucida Sans"/>
                <a:sym typeface="Lucida Sans"/>
              </a:rPr>
              <a:t>Orientado a Objetos</a:t>
            </a:r>
            <a:r>
              <a:rPr lang="en-US" sz="2100">
                <a:latin typeface="Lucida Sans"/>
                <a:ea typeface="Lucida Sans"/>
                <a:cs typeface="Lucida Sans"/>
                <a:sym typeface="Lucida Sans"/>
              </a:rPr>
              <a:t>: A OO tende a organizar e estruturar melhor o código, o que facilita o gerenciamento de complexidade. A decomposição em objetos ajuda a dividir o problema em partes mais gerenciáveis, cada uma com seu próprio comportamento e estado.</a:t>
            </a:r>
            <a:endParaRPr sz="21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74057" y="644522"/>
            <a:ext cx="2064360" cy="22270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" name="Google Shape;232;p14"/>
          <p:cNvGrpSpPr/>
          <p:nvPr/>
        </p:nvGrpSpPr>
        <p:grpSpPr>
          <a:xfrm>
            <a:off x="1228501" y="2139997"/>
            <a:ext cx="1026160" cy="1076960"/>
            <a:chOff x="1228501" y="2139997"/>
            <a:chExt cx="1026160" cy="1076960"/>
          </a:xfrm>
        </p:grpSpPr>
        <p:sp>
          <p:nvSpPr>
            <p:cNvPr id="233" name="Google Shape;233;p14"/>
            <p:cNvSpPr/>
            <p:nvPr/>
          </p:nvSpPr>
          <p:spPr>
            <a:xfrm>
              <a:off x="1232063" y="2142815"/>
              <a:ext cx="1019175" cy="1071245"/>
            </a:xfrm>
            <a:custGeom>
              <a:rect b="b" l="l" r="r" t="t"/>
              <a:pathLst>
                <a:path extrusionOk="0" h="1071245" w="1019175">
                  <a:moveTo>
                    <a:pt x="509305" y="1070683"/>
                  </a:moveTo>
                  <a:lnTo>
                    <a:pt x="499179" y="1067552"/>
                  </a:lnTo>
                  <a:lnTo>
                    <a:pt x="492565" y="1058159"/>
                  </a:lnTo>
                  <a:lnTo>
                    <a:pt x="426932" y="835408"/>
                  </a:lnTo>
                  <a:lnTo>
                    <a:pt x="422555" y="828006"/>
                  </a:lnTo>
                  <a:lnTo>
                    <a:pt x="415585" y="823743"/>
                  </a:lnTo>
                  <a:lnTo>
                    <a:pt x="407444" y="823087"/>
                  </a:lnTo>
                  <a:lnTo>
                    <a:pt x="399554" y="826508"/>
                  </a:lnTo>
                  <a:lnTo>
                    <a:pt x="215539" y="968143"/>
                  </a:lnTo>
                  <a:lnTo>
                    <a:pt x="204670" y="971857"/>
                  </a:lnTo>
                  <a:lnTo>
                    <a:pt x="194638" y="968440"/>
                  </a:lnTo>
                  <a:lnTo>
                    <a:pt x="188283" y="959959"/>
                  </a:lnTo>
                  <a:lnTo>
                    <a:pt x="188444" y="948479"/>
                  </a:lnTo>
                  <a:lnTo>
                    <a:pt x="266282" y="729683"/>
                  </a:lnTo>
                  <a:lnTo>
                    <a:pt x="267091" y="721123"/>
                  </a:lnTo>
                  <a:lnTo>
                    <a:pt x="263955" y="713582"/>
                  </a:lnTo>
                  <a:lnTo>
                    <a:pt x="257752" y="708272"/>
                  </a:lnTo>
                  <a:lnTo>
                    <a:pt x="249358" y="706402"/>
                  </a:lnTo>
                  <a:lnTo>
                    <a:pt x="17227" y="712816"/>
                  </a:lnTo>
                  <a:lnTo>
                    <a:pt x="6251" y="709426"/>
                  </a:lnTo>
                  <a:lnTo>
                    <a:pt x="148" y="700762"/>
                  </a:lnTo>
                  <a:lnTo>
                    <a:pt x="0" y="690165"/>
                  </a:lnTo>
                  <a:lnTo>
                    <a:pt x="6886" y="680974"/>
                  </a:lnTo>
                  <a:lnTo>
                    <a:pt x="198474" y="549736"/>
                  </a:lnTo>
                  <a:lnTo>
                    <a:pt x="204163" y="543291"/>
                  </a:lnTo>
                  <a:lnTo>
                    <a:pt x="206060" y="535341"/>
                  </a:lnTo>
                  <a:lnTo>
                    <a:pt x="204163" y="527391"/>
                  </a:lnTo>
                  <a:lnTo>
                    <a:pt x="198474" y="520946"/>
                  </a:lnTo>
                  <a:lnTo>
                    <a:pt x="6886" y="389708"/>
                  </a:lnTo>
                  <a:lnTo>
                    <a:pt x="3" y="380517"/>
                  </a:lnTo>
                  <a:lnTo>
                    <a:pt x="158" y="369920"/>
                  </a:lnTo>
                  <a:lnTo>
                    <a:pt x="6263" y="361256"/>
                  </a:lnTo>
                  <a:lnTo>
                    <a:pt x="17227" y="357866"/>
                  </a:lnTo>
                  <a:lnTo>
                    <a:pt x="249359" y="364280"/>
                  </a:lnTo>
                  <a:lnTo>
                    <a:pt x="257752" y="362410"/>
                  </a:lnTo>
                  <a:lnTo>
                    <a:pt x="263955" y="357100"/>
                  </a:lnTo>
                  <a:lnTo>
                    <a:pt x="267091" y="349559"/>
                  </a:lnTo>
                  <a:lnTo>
                    <a:pt x="266282" y="340999"/>
                  </a:lnTo>
                  <a:lnTo>
                    <a:pt x="188444" y="122203"/>
                  </a:lnTo>
                  <a:lnTo>
                    <a:pt x="188283" y="110723"/>
                  </a:lnTo>
                  <a:lnTo>
                    <a:pt x="194638" y="102242"/>
                  </a:lnTo>
                  <a:lnTo>
                    <a:pt x="204670" y="98825"/>
                  </a:lnTo>
                  <a:lnTo>
                    <a:pt x="215539" y="102539"/>
                  </a:lnTo>
                  <a:lnTo>
                    <a:pt x="399554" y="244174"/>
                  </a:lnTo>
                  <a:lnTo>
                    <a:pt x="407444" y="247595"/>
                  </a:lnTo>
                  <a:lnTo>
                    <a:pt x="415585" y="246939"/>
                  </a:lnTo>
                  <a:lnTo>
                    <a:pt x="422555" y="242676"/>
                  </a:lnTo>
                  <a:lnTo>
                    <a:pt x="426932" y="235274"/>
                  </a:lnTo>
                  <a:lnTo>
                    <a:pt x="492565" y="12523"/>
                  </a:lnTo>
                  <a:lnTo>
                    <a:pt x="499179" y="3130"/>
                  </a:lnTo>
                  <a:lnTo>
                    <a:pt x="509306" y="0"/>
                  </a:lnTo>
                  <a:lnTo>
                    <a:pt x="519432" y="3130"/>
                  </a:lnTo>
                  <a:lnTo>
                    <a:pt x="526046" y="12523"/>
                  </a:lnTo>
                  <a:lnTo>
                    <a:pt x="591679" y="235274"/>
                  </a:lnTo>
                  <a:lnTo>
                    <a:pt x="596056" y="242676"/>
                  </a:lnTo>
                  <a:lnTo>
                    <a:pt x="603026" y="246939"/>
                  </a:lnTo>
                  <a:lnTo>
                    <a:pt x="611167" y="247595"/>
                  </a:lnTo>
                  <a:lnTo>
                    <a:pt x="619056" y="244174"/>
                  </a:lnTo>
                  <a:lnTo>
                    <a:pt x="803072" y="102539"/>
                  </a:lnTo>
                  <a:lnTo>
                    <a:pt x="813941" y="98825"/>
                  </a:lnTo>
                  <a:lnTo>
                    <a:pt x="823973" y="102242"/>
                  </a:lnTo>
                  <a:lnTo>
                    <a:pt x="830328" y="110723"/>
                  </a:lnTo>
                  <a:lnTo>
                    <a:pt x="830167" y="122203"/>
                  </a:lnTo>
                  <a:lnTo>
                    <a:pt x="752329" y="340999"/>
                  </a:lnTo>
                  <a:lnTo>
                    <a:pt x="751520" y="349559"/>
                  </a:lnTo>
                  <a:lnTo>
                    <a:pt x="754656" y="357100"/>
                  </a:lnTo>
                  <a:lnTo>
                    <a:pt x="760859" y="362410"/>
                  </a:lnTo>
                  <a:lnTo>
                    <a:pt x="769252" y="364280"/>
                  </a:lnTo>
                  <a:lnTo>
                    <a:pt x="1001384" y="357866"/>
                  </a:lnTo>
                  <a:lnTo>
                    <a:pt x="1012360" y="361256"/>
                  </a:lnTo>
                  <a:lnTo>
                    <a:pt x="1018463" y="369920"/>
                  </a:lnTo>
                  <a:lnTo>
                    <a:pt x="1018611" y="380517"/>
                  </a:lnTo>
                  <a:lnTo>
                    <a:pt x="1011725" y="389708"/>
                  </a:lnTo>
                  <a:lnTo>
                    <a:pt x="820137" y="520946"/>
                  </a:lnTo>
                  <a:lnTo>
                    <a:pt x="814448" y="527391"/>
                  </a:lnTo>
                  <a:lnTo>
                    <a:pt x="812551" y="535341"/>
                  </a:lnTo>
                  <a:lnTo>
                    <a:pt x="814448" y="543291"/>
                  </a:lnTo>
                  <a:lnTo>
                    <a:pt x="820137" y="549736"/>
                  </a:lnTo>
                  <a:lnTo>
                    <a:pt x="1011725" y="680974"/>
                  </a:lnTo>
                  <a:lnTo>
                    <a:pt x="1018607" y="690165"/>
                  </a:lnTo>
                  <a:lnTo>
                    <a:pt x="1018453" y="700762"/>
                  </a:lnTo>
                  <a:lnTo>
                    <a:pt x="1012348" y="709426"/>
                  </a:lnTo>
                  <a:lnTo>
                    <a:pt x="1001384" y="712816"/>
                  </a:lnTo>
                  <a:lnTo>
                    <a:pt x="769252" y="706402"/>
                  </a:lnTo>
                  <a:lnTo>
                    <a:pt x="760859" y="708272"/>
                  </a:lnTo>
                  <a:lnTo>
                    <a:pt x="754656" y="713582"/>
                  </a:lnTo>
                  <a:lnTo>
                    <a:pt x="751520" y="721123"/>
                  </a:lnTo>
                  <a:lnTo>
                    <a:pt x="752329" y="729683"/>
                  </a:lnTo>
                  <a:lnTo>
                    <a:pt x="830167" y="948479"/>
                  </a:lnTo>
                  <a:lnTo>
                    <a:pt x="830328" y="959959"/>
                  </a:lnTo>
                  <a:lnTo>
                    <a:pt x="823973" y="968440"/>
                  </a:lnTo>
                  <a:lnTo>
                    <a:pt x="813941" y="971857"/>
                  </a:lnTo>
                  <a:lnTo>
                    <a:pt x="803072" y="968143"/>
                  </a:lnTo>
                  <a:lnTo>
                    <a:pt x="619056" y="826508"/>
                  </a:lnTo>
                  <a:lnTo>
                    <a:pt x="611167" y="823087"/>
                  </a:lnTo>
                  <a:lnTo>
                    <a:pt x="603026" y="823743"/>
                  </a:lnTo>
                  <a:lnTo>
                    <a:pt x="596056" y="828006"/>
                  </a:lnTo>
                  <a:lnTo>
                    <a:pt x="591679" y="835408"/>
                  </a:lnTo>
                  <a:lnTo>
                    <a:pt x="526046" y="1058159"/>
                  </a:lnTo>
                  <a:lnTo>
                    <a:pt x="519432" y="1067552"/>
                  </a:lnTo>
                  <a:lnTo>
                    <a:pt x="509305" y="1070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1228501" y="2139997"/>
              <a:ext cx="1026160" cy="1076960"/>
            </a:xfrm>
            <a:custGeom>
              <a:rect b="b" l="l" r="r" t="t"/>
              <a:pathLst>
                <a:path extrusionOk="0" h="1076960" w="1026160">
                  <a:moveTo>
                    <a:pt x="428128" y="248574"/>
                  </a:moveTo>
                  <a:lnTo>
                    <a:pt x="413598" y="248574"/>
                  </a:lnTo>
                  <a:lnTo>
                    <a:pt x="422922" y="245523"/>
                  </a:lnTo>
                  <a:lnTo>
                    <a:pt x="426397" y="241963"/>
                  </a:lnTo>
                  <a:lnTo>
                    <a:pt x="495251" y="8391"/>
                  </a:lnTo>
                  <a:lnTo>
                    <a:pt x="496118" y="5650"/>
                  </a:lnTo>
                  <a:lnTo>
                    <a:pt x="503671" y="0"/>
                  </a:lnTo>
                  <a:lnTo>
                    <a:pt x="522092" y="0"/>
                  </a:lnTo>
                  <a:lnTo>
                    <a:pt x="529645" y="5650"/>
                  </a:lnTo>
                  <a:lnTo>
                    <a:pt x="507796" y="5650"/>
                  </a:lnTo>
                  <a:lnTo>
                    <a:pt x="501100" y="8391"/>
                  </a:lnTo>
                  <a:lnTo>
                    <a:pt x="498840" y="16132"/>
                  </a:lnTo>
                  <a:lnTo>
                    <a:pt x="431330" y="245241"/>
                  </a:lnTo>
                  <a:lnTo>
                    <a:pt x="431094" y="245523"/>
                  </a:lnTo>
                  <a:lnTo>
                    <a:pt x="428128" y="248574"/>
                  </a:lnTo>
                  <a:close/>
                </a:path>
                <a:path extrusionOk="0" h="1076960" w="1026160">
                  <a:moveTo>
                    <a:pt x="612108" y="254451"/>
                  </a:moveTo>
                  <a:lnTo>
                    <a:pt x="599366" y="250326"/>
                  </a:lnTo>
                  <a:lnTo>
                    <a:pt x="594421" y="245241"/>
                  </a:lnTo>
                  <a:lnTo>
                    <a:pt x="592557" y="238827"/>
                  </a:lnTo>
                  <a:lnTo>
                    <a:pt x="524607" y="8391"/>
                  </a:lnTo>
                  <a:lnTo>
                    <a:pt x="517911" y="5650"/>
                  </a:lnTo>
                  <a:lnTo>
                    <a:pt x="529704" y="5650"/>
                  </a:lnTo>
                  <a:lnTo>
                    <a:pt x="599329" y="241963"/>
                  </a:lnTo>
                  <a:lnTo>
                    <a:pt x="602785" y="245523"/>
                  </a:lnTo>
                  <a:lnTo>
                    <a:pt x="612022" y="248574"/>
                  </a:lnTo>
                  <a:lnTo>
                    <a:pt x="625141" y="248574"/>
                  </a:lnTo>
                  <a:lnTo>
                    <a:pt x="619058" y="253236"/>
                  </a:lnTo>
                  <a:lnTo>
                    <a:pt x="612108" y="254451"/>
                  </a:lnTo>
                  <a:close/>
                </a:path>
                <a:path extrusionOk="0" h="1076960" w="1026160">
                  <a:moveTo>
                    <a:pt x="413828" y="254451"/>
                  </a:moveTo>
                  <a:lnTo>
                    <a:pt x="413323" y="254451"/>
                  </a:lnTo>
                  <a:lnTo>
                    <a:pt x="406179" y="253236"/>
                  </a:lnTo>
                  <a:lnTo>
                    <a:pt x="406567" y="253236"/>
                  </a:lnTo>
                  <a:lnTo>
                    <a:pt x="210882" y="102588"/>
                  </a:lnTo>
                  <a:lnTo>
                    <a:pt x="196857" y="102588"/>
                  </a:lnTo>
                  <a:lnTo>
                    <a:pt x="202440" y="99732"/>
                  </a:lnTo>
                  <a:lnTo>
                    <a:pt x="208725" y="98785"/>
                  </a:lnTo>
                  <a:lnTo>
                    <a:pt x="214978" y="99909"/>
                  </a:lnTo>
                  <a:lnTo>
                    <a:pt x="220796" y="103097"/>
                  </a:lnTo>
                  <a:lnTo>
                    <a:pt x="408682" y="247727"/>
                  </a:lnTo>
                  <a:lnTo>
                    <a:pt x="413598" y="248574"/>
                  </a:lnTo>
                  <a:lnTo>
                    <a:pt x="428128" y="248574"/>
                  </a:lnTo>
                  <a:lnTo>
                    <a:pt x="426425" y="250326"/>
                  </a:lnTo>
                  <a:lnTo>
                    <a:pt x="413828" y="254451"/>
                  </a:lnTo>
                  <a:close/>
                </a:path>
                <a:path extrusionOk="0" h="1076960" w="1026160">
                  <a:moveTo>
                    <a:pt x="625141" y="248574"/>
                  </a:moveTo>
                  <a:lnTo>
                    <a:pt x="612271" y="248574"/>
                  </a:lnTo>
                  <a:lnTo>
                    <a:pt x="617033" y="247727"/>
                  </a:lnTo>
                  <a:lnTo>
                    <a:pt x="804962" y="103097"/>
                  </a:lnTo>
                  <a:lnTo>
                    <a:pt x="810913" y="99909"/>
                  </a:lnTo>
                  <a:lnTo>
                    <a:pt x="817210" y="98785"/>
                  </a:lnTo>
                  <a:lnTo>
                    <a:pt x="816735" y="98785"/>
                  </a:lnTo>
                  <a:lnTo>
                    <a:pt x="823012" y="99732"/>
                  </a:lnTo>
                  <a:lnTo>
                    <a:pt x="823200" y="99732"/>
                  </a:lnTo>
                  <a:lnTo>
                    <a:pt x="828793" y="102588"/>
                  </a:lnTo>
                  <a:lnTo>
                    <a:pt x="814799" y="102588"/>
                  </a:lnTo>
                  <a:lnTo>
                    <a:pt x="625141" y="248574"/>
                  </a:lnTo>
                  <a:close/>
                </a:path>
                <a:path extrusionOk="0" h="1076960" w="1026160">
                  <a:moveTo>
                    <a:pt x="267853" y="364273"/>
                  </a:moveTo>
                  <a:lnTo>
                    <a:pt x="258258" y="364273"/>
                  </a:lnTo>
                  <a:lnTo>
                    <a:pt x="262357" y="362210"/>
                  </a:lnTo>
                  <a:lnTo>
                    <a:pt x="268121" y="354299"/>
                  </a:lnTo>
                  <a:lnTo>
                    <a:pt x="268827" y="349383"/>
                  </a:lnTo>
                  <a:lnTo>
                    <a:pt x="189350" y="125954"/>
                  </a:lnTo>
                  <a:lnTo>
                    <a:pt x="188127" y="119433"/>
                  </a:lnTo>
                  <a:lnTo>
                    <a:pt x="188997" y="113137"/>
                  </a:lnTo>
                  <a:lnTo>
                    <a:pt x="191837" y="107451"/>
                  </a:lnTo>
                  <a:lnTo>
                    <a:pt x="196696" y="102588"/>
                  </a:lnTo>
                  <a:lnTo>
                    <a:pt x="211344" y="102588"/>
                  </a:lnTo>
                  <a:lnTo>
                    <a:pt x="204191" y="104312"/>
                  </a:lnTo>
                  <a:lnTo>
                    <a:pt x="204035" y="104312"/>
                  </a:lnTo>
                  <a:lnTo>
                    <a:pt x="195869" y="110245"/>
                  </a:lnTo>
                  <a:lnTo>
                    <a:pt x="194036" y="113137"/>
                  </a:lnTo>
                  <a:lnTo>
                    <a:pt x="192012" y="116404"/>
                  </a:lnTo>
                  <a:lnTo>
                    <a:pt x="193035" y="119433"/>
                  </a:lnTo>
                  <a:lnTo>
                    <a:pt x="274740" y="349101"/>
                  </a:lnTo>
                  <a:lnTo>
                    <a:pt x="274729" y="349383"/>
                  </a:lnTo>
                  <a:lnTo>
                    <a:pt x="273784" y="356079"/>
                  </a:lnTo>
                  <a:lnTo>
                    <a:pt x="272695" y="357633"/>
                  </a:lnTo>
                  <a:lnTo>
                    <a:pt x="267853" y="364273"/>
                  </a:lnTo>
                  <a:close/>
                </a:path>
                <a:path extrusionOk="0" h="1076960" w="1026160">
                  <a:moveTo>
                    <a:pt x="766203" y="370065"/>
                  </a:moveTo>
                  <a:lnTo>
                    <a:pt x="759874" y="366929"/>
                  </a:lnTo>
                  <a:lnTo>
                    <a:pt x="752020" y="356079"/>
                  </a:lnTo>
                  <a:lnTo>
                    <a:pt x="751044" y="349383"/>
                  </a:lnTo>
                  <a:lnTo>
                    <a:pt x="751003" y="349101"/>
                  </a:lnTo>
                  <a:lnTo>
                    <a:pt x="833786" y="116404"/>
                  </a:lnTo>
                  <a:lnTo>
                    <a:pt x="829971" y="110245"/>
                  </a:lnTo>
                  <a:lnTo>
                    <a:pt x="821834" y="104312"/>
                  </a:lnTo>
                  <a:lnTo>
                    <a:pt x="814799" y="102588"/>
                  </a:lnTo>
                  <a:lnTo>
                    <a:pt x="828982" y="102588"/>
                  </a:lnTo>
                  <a:lnTo>
                    <a:pt x="833857" y="107451"/>
                  </a:lnTo>
                  <a:lnTo>
                    <a:pt x="836717" y="113137"/>
                  </a:lnTo>
                  <a:lnTo>
                    <a:pt x="837592" y="119433"/>
                  </a:lnTo>
                  <a:lnTo>
                    <a:pt x="836362" y="125954"/>
                  </a:lnTo>
                  <a:lnTo>
                    <a:pt x="756980" y="349101"/>
                  </a:lnTo>
                  <a:lnTo>
                    <a:pt x="756879" y="349383"/>
                  </a:lnTo>
                  <a:lnTo>
                    <a:pt x="757586" y="354299"/>
                  </a:lnTo>
                  <a:lnTo>
                    <a:pt x="763329" y="362210"/>
                  </a:lnTo>
                  <a:lnTo>
                    <a:pt x="767524" y="364273"/>
                  </a:lnTo>
                  <a:lnTo>
                    <a:pt x="975436" y="364273"/>
                  </a:lnTo>
                  <a:lnTo>
                    <a:pt x="766203" y="370065"/>
                  </a:lnTo>
                  <a:close/>
                </a:path>
                <a:path extrusionOk="0" h="1076960" w="1026160">
                  <a:moveTo>
                    <a:pt x="12613" y="713035"/>
                  </a:moveTo>
                  <a:lnTo>
                    <a:pt x="3830" y="713035"/>
                  </a:lnTo>
                  <a:lnTo>
                    <a:pt x="1068" y="704446"/>
                  </a:lnTo>
                  <a:lnTo>
                    <a:pt x="18" y="697892"/>
                  </a:lnTo>
                  <a:lnTo>
                    <a:pt x="1061" y="691622"/>
                  </a:lnTo>
                  <a:lnTo>
                    <a:pt x="4064" y="686014"/>
                  </a:lnTo>
                  <a:lnTo>
                    <a:pt x="8894" y="681447"/>
                  </a:lnTo>
                  <a:lnTo>
                    <a:pt x="204522" y="547413"/>
                  </a:lnTo>
                  <a:lnTo>
                    <a:pt x="206839" y="543005"/>
                  </a:lnTo>
                  <a:lnTo>
                    <a:pt x="206839" y="533229"/>
                  </a:lnTo>
                  <a:lnTo>
                    <a:pt x="204522" y="528822"/>
                  </a:lnTo>
                  <a:lnTo>
                    <a:pt x="8866" y="394871"/>
                  </a:lnTo>
                  <a:lnTo>
                    <a:pt x="4036" y="390316"/>
                  </a:lnTo>
                  <a:lnTo>
                    <a:pt x="1033" y="384707"/>
                  </a:lnTo>
                  <a:lnTo>
                    <a:pt x="0" y="378371"/>
                  </a:lnTo>
                  <a:lnTo>
                    <a:pt x="1040" y="371873"/>
                  </a:lnTo>
                  <a:lnTo>
                    <a:pt x="3783" y="363454"/>
                  </a:lnTo>
                  <a:lnTo>
                    <a:pt x="3893" y="363114"/>
                  </a:lnTo>
                  <a:lnTo>
                    <a:pt x="11663" y="357633"/>
                  </a:lnTo>
                  <a:lnTo>
                    <a:pt x="217215" y="363284"/>
                  </a:lnTo>
                  <a:lnTo>
                    <a:pt x="12765" y="363284"/>
                  </a:lnTo>
                  <a:lnTo>
                    <a:pt x="7990" y="368822"/>
                  </a:lnTo>
                  <a:lnTo>
                    <a:pt x="6408" y="373597"/>
                  </a:lnTo>
                  <a:lnTo>
                    <a:pt x="4863" y="378371"/>
                  </a:lnTo>
                  <a:lnTo>
                    <a:pt x="5324" y="384707"/>
                  </a:lnTo>
                  <a:lnTo>
                    <a:pt x="5391" y="385604"/>
                  </a:lnTo>
                  <a:lnTo>
                    <a:pt x="209114" y="525205"/>
                  </a:lnTo>
                  <a:lnTo>
                    <a:pt x="212446" y="531449"/>
                  </a:lnTo>
                  <a:lnTo>
                    <a:pt x="212461" y="544841"/>
                  </a:lnTo>
                  <a:lnTo>
                    <a:pt x="209171" y="551085"/>
                  </a:lnTo>
                  <a:lnTo>
                    <a:pt x="5391" y="690715"/>
                  </a:lnTo>
                  <a:lnTo>
                    <a:pt x="4858" y="697892"/>
                  </a:lnTo>
                  <a:lnTo>
                    <a:pt x="7944" y="707497"/>
                  </a:lnTo>
                  <a:lnTo>
                    <a:pt x="9472" y="709334"/>
                  </a:lnTo>
                  <a:lnTo>
                    <a:pt x="12613" y="713035"/>
                  </a:lnTo>
                  <a:close/>
                </a:path>
                <a:path extrusionOk="0" h="1076960" w="1026160">
                  <a:moveTo>
                    <a:pt x="975436" y="364273"/>
                  </a:moveTo>
                  <a:lnTo>
                    <a:pt x="773725" y="364273"/>
                  </a:lnTo>
                  <a:lnTo>
                    <a:pt x="1013988" y="357633"/>
                  </a:lnTo>
                  <a:lnTo>
                    <a:pt x="1021841" y="363114"/>
                  </a:lnTo>
                  <a:lnTo>
                    <a:pt x="1021950" y="363454"/>
                  </a:lnTo>
                  <a:lnTo>
                    <a:pt x="1005031" y="363454"/>
                  </a:lnTo>
                  <a:lnTo>
                    <a:pt x="975436" y="364273"/>
                  </a:lnTo>
                  <a:close/>
                </a:path>
                <a:path extrusionOk="0" h="1076960" w="1026160">
                  <a:moveTo>
                    <a:pt x="259589" y="370065"/>
                  </a:moveTo>
                  <a:lnTo>
                    <a:pt x="258425" y="370065"/>
                  </a:lnTo>
                  <a:lnTo>
                    <a:pt x="12765" y="363284"/>
                  </a:lnTo>
                  <a:lnTo>
                    <a:pt x="217215" y="363284"/>
                  </a:lnTo>
                  <a:lnTo>
                    <a:pt x="253005" y="364273"/>
                  </a:lnTo>
                  <a:lnTo>
                    <a:pt x="267853" y="364273"/>
                  </a:lnTo>
                  <a:lnTo>
                    <a:pt x="265930" y="366929"/>
                  </a:lnTo>
                  <a:lnTo>
                    <a:pt x="259589" y="370065"/>
                  </a:lnTo>
                  <a:close/>
                </a:path>
                <a:path extrusionOk="0" h="1076960" w="1026160">
                  <a:moveTo>
                    <a:pt x="1021905" y="713035"/>
                  </a:moveTo>
                  <a:lnTo>
                    <a:pt x="1013055" y="713035"/>
                  </a:lnTo>
                  <a:lnTo>
                    <a:pt x="1017773" y="707497"/>
                  </a:lnTo>
                  <a:lnTo>
                    <a:pt x="1019355" y="702722"/>
                  </a:lnTo>
                  <a:lnTo>
                    <a:pt x="1020907" y="697892"/>
                  </a:lnTo>
                  <a:lnTo>
                    <a:pt x="1020440" y="691622"/>
                  </a:lnTo>
                  <a:lnTo>
                    <a:pt x="1020372" y="690715"/>
                  </a:lnTo>
                  <a:lnTo>
                    <a:pt x="816607" y="551085"/>
                  </a:lnTo>
                  <a:lnTo>
                    <a:pt x="813302" y="544841"/>
                  </a:lnTo>
                  <a:lnTo>
                    <a:pt x="813302" y="531449"/>
                  </a:lnTo>
                  <a:lnTo>
                    <a:pt x="816608" y="525205"/>
                  </a:lnTo>
                  <a:lnTo>
                    <a:pt x="1020372" y="385604"/>
                  </a:lnTo>
                  <a:lnTo>
                    <a:pt x="1020909" y="378371"/>
                  </a:lnTo>
                  <a:lnTo>
                    <a:pt x="1017805" y="368822"/>
                  </a:lnTo>
                  <a:lnTo>
                    <a:pt x="1013281" y="363454"/>
                  </a:lnTo>
                  <a:lnTo>
                    <a:pt x="1021950" y="363454"/>
                  </a:lnTo>
                  <a:lnTo>
                    <a:pt x="1024658" y="371873"/>
                  </a:lnTo>
                  <a:lnTo>
                    <a:pt x="1025703" y="378371"/>
                  </a:lnTo>
                  <a:lnTo>
                    <a:pt x="1024677" y="384707"/>
                  </a:lnTo>
                  <a:lnTo>
                    <a:pt x="1021767" y="390153"/>
                  </a:lnTo>
                  <a:lnTo>
                    <a:pt x="1021680" y="390316"/>
                  </a:lnTo>
                  <a:lnTo>
                    <a:pt x="1016870" y="394871"/>
                  </a:lnTo>
                  <a:lnTo>
                    <a:pt x="821378" y="528822"/>
                  </a:lnTo>
                  <a:lnTo>
                    <a:pt x="819891" y="531449"/>
                  </a:lnTo>
                  <a:lnTo>
                    <a:pt x="818955" y="533229"/>
                  </a:lnTo>
                  <a:lnTo>
                    <a:pt x="818896" y="543005"/>
                  </a:lnTo>
                  <a:lnTo>
                    <a:pt x="819802" y="544841"/>
                  </a:lnTo>
                  <a:lnTo>
                    <a:pt x="821153" y="547413"/>
                  </a:lnTo>
                  <a:lnTo>
                    <a:pt x="826409" y="551085"/>
                  </a:lnTo>
                  <a:lnTo>
                    <a:pt x="1016676" y="681447"/>
                  </a:lnTo>
                  <a:lnTo>
                    <a:pt x="1021564" y="686014"/>
                  </a:lnTo>
                  <a:lnTo>
                    <a:pt x="1024619" y="691622"/>
                  </a:lnTo>
                  <a:lnTo>
                    <a:pt x="1025698" y="697892"/>
                  </a:lnTo>
                  <a:lnTo>
                    <a:pt x="1024685" y="704446"/>
                  </a:lnTo>
                  <a:lnTo>
                    <a:pt x="1024105" y="706282"/>
                  </a:lnTo>
                  <a:lnTo>
                    <a:pt x="1021970" y="712837"/>
                  </a:lnTo>
                  <a:lnTo>
                    <a:pt x="1021905" y="713035"/>
                  </a:lnTo>
                  <a:close/>
                </a:path>
                <a:path extrusionOk="0" h="1076960" w="1026160">
                  <a:moveTo>
                    <a:pt x="11720" y="718714"/>
                  </a:moveTo>
                  <a:lnTo>
                    <a:pt x="3611" y="713035"/>
                  </a:lnTo>
                  <a:lnTo>
                    <a:pt x="15625" y="713035"/>
                  </a:lnTo>
                  <a:lnTo>
                    <a:pt x="20733" y="712837"/>
                  </a:lnTo>
                  <a:lnTo>
                    <a:pt x="257976" y="706282"/>
                  </a:lnTo>
                  <a:lnTo>
                    <a:pt x="259352" y="706282"/>
                  </a:lnTo>
                  <a:lnTo>
                    <a:pt x="265829" y="709334"/>
                  </a:lnTo>
                  <a:lnTo>
                    <a:pt x="267689" y="711848"/>
                  </a:lnTo>
                  <a:lnTo>
                    <a:pt x="257978" y="711848"/>
                  </a:lnTo>
                  <a:lnTo>
                    <a:pt x="254446" y="711990"/>
                  </a:lnTo>
                  <a:lnTo>
                    <a:pt x="255078" y="711990"/>
                  </a:lnTo>
                  <a:lnTo>
                    <a:pt x="11720" y="718714"/>
                  </a:lnTo>
                  <a:close/>
                </a:path>
                <a:path extrusionOk="0" h="1076960" w="1026160">
                  <a:moveTo>
                    <a:pt x="829293" y="973561"/>
                  </a:moveTo>
                  <a:lnTo>
                    <a:pt x="815123" y="973561"/>
                  </a:lnTo>
                  <a:lnTo>
                    <a:pt x="821806" y="971951"/>
                  </a:lnTo>
                  <a:lnTo>
                    <a:pt x="829971" y="966017"/>
                  </a:lnTo>
                  <a:lnTo>
                    <a:pt x="833786" y="959858"/>
                  </a:lnTo>
                  <a:lnTo>
                    <a:pt x="785177" y="823224"/>
                  </a:lnTo>
                  <a:lnTo>
                    <a:pt x="751031" y="726964"/>
                  </a:lnTo>
                  <a:lnTo>
                    <a:pt x="751992" y="720155"/>
                  </a:lnTo>
                  <a:lnTo>
                    <a:pt x="755947" y="714758"/>
                  </a:lnTo>
                  <a:lnTo>
                    <a:pt x="759874" y="709334"/>
                  </a:lnTo>
                  <a:lnTo>
                    <a:pt x="766203" y="706282"/>
                  </a:lnTo>
                  <a:lnTo>
                    <a:pt x="768812" y="706282"/>
                  </a:lnTo>
                  <a:lnTo>
                    <a:pt x="975244" y="711990"/>
                  </a:lnTo>
                  <a:lnTo>
                    <a:pt x="767757" y="711990"/>
                  </a:lnTo>
                  <a:lnTo>
                    <a:pt x="763572" y="714109"/>
                  </a:lnTo>
                  <a:lnTo>
                    <a:pt x="763432" y="714109"/>
                  </a:lnTo>
                  <a:lnTo>
                    <a:pt x="757668" y="722020"/>
                  </a:lnTo>
                  <a:lnTo>
                    <a:pt x="756892" y="726964"/>
                  </a:lnTo>
                  <a:lnTo>
                    <a:pt x="790970" y="822885"/>
                  </a:lnTo>
                  <a:lnTo>
                    <a:pt x="836316" y="950365"/>
                  </a:lnTo>
                  <a:lnTo>
                    <a:pt x="837558" y="956886"/>
                  </a:lnTo>
                  <a:lnTo>
                    <a:pt x="830902" y="971951"/>
                  </a:lnTo>
                  <a:lnTo>
                    <a:pt x="829293" y="973561"/>
                  </a:lnTo>
                  <a:close/>
                </a:path>
                <a:path extrusionOk="0" h="1076960" w="1026160">
                  <a:moveTo>
                    <a:pt x="208742" y="977534"/>
                  </a:moveTo>
                  <a:lnTo>
                    <a:pt x="201278" y="976410"/>
                  </a:lnTo>
                  <a:lnTo>
                    <a:pt x="202110" y="976410"/>
                  </a:lnTo>
                  <a:lnTo>
                    <a:pt x="196555" y="973561"/>
                  </a:lnTo>
                  <a:lnTo>
                    <a:pt x="191849" y="968868"/>
                  </a:lnTo>
                  <a:lnTo>
                    <a:pt x="189004" y="963181"/>
                  </a:lnTo>
                  <a:lnTo>
                    <a:pt x="188139" y="956886"/>
                  </a:lnTo>
                  <a:lnTo>
                    <a:pt x="189378" y="950365"/>
                  </a:lnTo>
                  <a:lnTo>
                    <a:pt x="268855" y="726964"/>
                  </a:lnTo>
                  <a:lnTo>
                    <a:pt x="268149" y="722020"/>
                  </a:lnTo>
                  <a:lnTo>
                    <a:pt x="262385" y="714109"/>
                  </a:lnTo>
                  <a:lnTo>
                    <a:pt x="257978" y="711848"/>
                  </a:lnTo>
                  <a:lnTo>
                    <a:pt x="267689" y="711848"/>
                  </a:lnTo>
                  <a:lnTo>
                    <a:pt x="273702" y="720155"/>
                  </a:lnTo>
                  <a:lnTo>
                    <a:pt x="274007" y="722020"/>
                  </a:lnTo>
                  <a:lnTo>
                    <a:pt x="274728" y="726964"/>
                  </a:lnTo>
                  <a:lnTo>
                    <a:pt x="240717" y="822885"/>
                  </a:lnTo>
                  <a:lnTo>
                    <a:pt x="191988" y="959858"/>
                  </a:lnTo>
                  <a:lnTo>
                    <a:pt x="195774" y="966017"/>
                  </a:lnTo>
                  <a:lnTo>
                    <a:pt x="203890" y="971951"/>
                  </a:lnTo>
                  <a:lnTo>
                    <a:pt x="210387" y="973561"/>
                  </a:lnTo>
                  <a:lnTo>
                    <a:pt x="220205" y="973561"/>
                  </a:lnTo>
                  <a:lnTo>
                    <a:pt x="215002" y="976410"/>
                  </a:lnTo>
                  <a:lnTo>
                    <a:pt x="208742" y="977534"/>
                  </a:lnTo>
                  <a:close/>
                </a:path>
                <a:path extrusionOk="0" h="1076960" w="1026160">
                  <a:moveTo>
                    <a:pt x="1014080" y="718714"/>
                  </a:moveTo>
                  <a:lnTo>
                    <a:pt x="1010538" y="718714"/>
                  </a:lnTo>
                  <a:lnTo>
                    <a:pt x="766567" y="711990"/>
                  </a:lnTo>
                  <a:lnTo>
                    <a:pt x="975244" y="711990"/>
                  </a:lnTo>
                  <a:lnTo>
                    <a:pt x="1013055" y="713035"/>
                  </a:lnTo>
                  <a:lnTo>
                    <a:pt x="1022218" y="713035"/>
                  </a:lnTo>
                  <a:lnTo>
                    <a:pt x="1014080" y="718714"/>
                  </a:lnTo>
                  <a:close/>
                </a:path>
                <a:path extrusionOk="0" h="1076960" w="1026160">
                  <a:moveTo>
                    <a:pt x="603130" y="830796"/>
                  </a:moveTo>
                  <a:lnTo>
                    <a:pt x="594669" y="830796"/>
                  </a:lnTo>
                  <a:lnTo>
                    <a:pt x="597635" y="827744"/>
                  </a:lnTo>
                  <a:lnTo>
                    <a:pt x="599451" y="825936"/>
                  </a:lnTo>
                  <a:lnTo>
                    <a:pt x="612080" y="821811"/>
                  </a:lnTo>
                  <a:lnTo>
                    <a:pt x="618394" y="822885"/>
                  </a:lnTo>
                  <a:lnTo>
                    <a:pt x="618912" y="822885"/>
                  </a:lnTo>
                  <a:lnTo>
                    <a:pt x="625225" y="827744"/>
                  </a:lnTo>
                  <a:lnTo>
                    <a:pt x="612454" y="827744"/>
                  </a:lnTo>
                  <a:lnTo>
                    <a:pt x="603130" y="830796"/>
                  </a:lnTo>
                  <a:close/>
                </a:path>
                <a:path extrusionOk="0" h="1076960" w="1026160">
                  <a:moveTo>
                    <a:pt x="220205" y="973561"/>
                  </a:moveTo>
                  <a:lnTo>
                    <a:pt x="211147" y="973561"/>
                  </a:lnTo>
                  <a:lnTo>
                    <a:pt x="404981" y="824354"/>
                  </a:lnTo>
                  <a:lnTo>
                    <a:pt x="409418" y="822885"/>
                  </a:lnTo>
                  <a:lnTo>
                    <a:pt x="415859" y="822885"/>
                  </a:lnTo>
                  <a:lnTo>
                    <a:pt x="417978" y="823224"/>
                  </a:lnTo>
                  <a:lnTo>
                    <a:pt x="426397" y="825936"/>
                  </a:lnTo>
                  <a:lnTo>
                    <a:pt x="428165" y="827744"/>
                  </a:lnTo>
                  <a:lnTo>
                    <a:pt x="413627" y="827744"/>
                  </a:lnTo>
                  <a:lnTo>
                    <a:pt x="408739" y="828592"/>
                  </a:lnTo>
                  <a:lnTo>
                    <a:pt x="220824" y="973222"/>
                  </a:lnTo>
                  <a:lnTo>
                    <a:pt x="220205" y="973561"/>
                  </a:lnTo>
                  <a:close/>
                </a:path>
                <a:path extrusionOk="0" h="1076960" w="1026160">
                  <a:moveTo>
                    <a:pt x="522243" y="1076348"/>
                  </a:moveTo>
                  <a:lnTo>
                    <a:pt x="503671" y="1076348"/>
                  </a:lnTo>
                  <a:lnTo>
                    <a:pt x="496042" y="1070640"/>
                  </a:lnTo>
                  <a:lnTo>
                    <a:pt x="426426" y="834356"/>
                  </a:lnTo>
                  <a:lnTo>
                    <a:pt x="422950" y="830796"/>
                  </a:lnTo>
                  <a:lnTo>
                    <a:pt x="413627" y="827744"/>
                  </a:lnTo>
                  <a:lnTo>
                    <a:pt x="428165" y="827744"/>
                  </a:lnTo>
                  <a:lnTo>
                    <a:pt x="431148" y="830796"/>
                  </a:lnTo>
                  <a:lnTo>
                    <a:pt x="431283" y="830796"/>
                  </a:lnTo>
                  <a:lnTo>
                    <a:pt x="501156" y="1067928"/>
                  </a:lnTo>
                  <a:lnTo>
                    <a:pt x="507783" y="1070640"/>
                  </a:lnTo>
                  <a:lnTo>
                    <a:pt x="529872" y="1070640"/>
                  </a:lnTo>
                  <a:lnTo>
                    <a:pt x="522243" y="1076348"/>
                  </a:lnTo>
                  <a:close/>
                </a:path>
                <a:path extrusionOk="0" h="1076960" w="1026160">
                  <a:moveTo>
                    <a:pt x="823834" y="976410"/>
                  </a:moveTo>
                  <a:lnTo>
                    <a:pt x="810523" y="976410"/>
                  </a:lnTo>
                  <a:lnTo>
                    <a:pt x="805323" y="973561"/>
                  </a:lnTo>
                  <a:lnTo>
                    <a:pt x="804764" y="973222"/>
                  </a:lnTo>
                  <a:lnTo>
                    <a:pt x="616877" y="828592"/>
                  </a:lnTo>
                  <a:lnTo>
                    <a:pt x="616368" y="828592"/>
                  </a:lnTo>
                  <a:lnTo>
                    <a:pt x="611452" y="827744"/>
                  </a:lnTo>
                  <a:lnTo>
                    <a:pt x="625225" y="827744"/>
                  </a:lnTo>
                  <a:lnTo>
                    <a:pt x="814661" y="973561"/>
                  </a:lnTo>
                  <a:lnTo>
                    <a:pt x="829401" y="973561"/>
                  </a:lnTo>
                  <a:lnTo>
                    <a:pt x="823834" y="976410"/>
                  </a:lnTo>
                  <a:close/>
                </a:path>
                <a:path extrusionOk="0" h="1076960" w="1026160">
                  <a:moveTo>
                    <a:pt x="529754" y="1070640"/>
                  </a:moveTo>
                  <a:lnTo>
                    <a:pt x="517980" y="1070640"/>
                  </a:lnTo>
                  <a:lnTo>
                    <a:pt x="524635" y="1067928"/>
                  </a:lnTo>
                  <a:lnTo>
                    <a:pt x="594516" y="830796"/>
                  </a:lnTo>
                  <a:lnTo>
                    <a:pt x="602894" y="830796"/>
                  </a:lnTo>
                  <a:lnTo>
                    <a:pt x="599447" y="834356"/>
                  </a:lnTo>
                  <a:lnTo>
                    <a:pt x="558456" y="973222"/>
                  </a:lnTo>
                  <a:lnTo>
                    <a:pt x="529754" y="1070640"/>
                  </a:lnTo>
                  <a:close/>
                </a:path>
                <a:path extrusionOk="0" h="1076960" w="1026160">
                  <a:moveTo>
                    <a:pt x="817732" y="977534"/>
                  </a:moveTo>
                  <a:lnTo>
                    <a:pt x="816353" y="977534"/>
                  </a:lnTo>
                  <a:lnTo>
                    <a:pt x="810100" y="976410"/>
                  </a:lnTo>
                  <a:lnTo>
                    <a:pt x="825195" y="976410"/>
                  </a:lnTo>
                  <a:lnTo>
                    <a:pt x="817732" y="977534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4"/>
          <p:cNvGrpSpPr/>
          <p:nvPr/>
        </p:nvGrpSpPr>
        <p:grpSpPr>
          <a:xfrm>
            <a:off x="16389219" y="8388005"/>
            <a:ext cx="989330" cy="1038225"/>
            <a:chOff x="16389219" y="8388005"/>
            <a:chExt cx="989330" cy="1038225"/>
          </a:xfrm>
        </p:grpSpPr>
        <p:sp>
          <p:nvSpPr>
            <p:cNvPr id="236" name="Google Shape;236;p14"/>
            <p:cNvSpPr/>
            <p:nvPr/>
          </p:nvSpPr>
          <p:spPr>
            <a:xfrm>
              <a:off x="16392653" y="8390722"/>
              <a:ext cx="982344" cy="1032510"/>
            </a:xfrm>
            <a:custGeom>
              <a:rect b="b" l="l" r="r" t="t"/>
              <a:pathLst>
                <a:path extrusionOk="0" h="1032509" w="982344">
                  <a:moveTo>
                    <a:pt x="491041" y="1032286"/>
                  </a:moveTo>
                  <a:lnTo>
                    <a:pt x="481278" y="1029267"/>
                  </a:lnTo>
                  <a:lnTo>
                    <a:pt x="474901" y="1020211"/>
                  </a:lnTo>
                  <a:lnTo>
                    <a:pt x="411621" y="805449"/>
                  </a:lnTo>
                  <a:lnTo>
                    <a:pt x="407401" y="798312"/>
                  </a:lnTo>
                  <a:lnTo>
                    <a:pt x="400681" y="794202"/>
                  </a:lnTo>
                  <a:lnTo>
                    <a:pt x="392832" y="793570"/>
                  </a:lnTo>
                  <a:lnTo>
                    <a:pt x="385226" y="796868"/>
                  </a:lnTo>
                  <a:lnTo>
                    <a:pt x="207809" y="933424"/>
                  </a:lnTo>
                  <a:lnTo>
                    <a:pt x="197330" y="937004"/>
                  </a:lnTo>
                  <a:lnTo>
                    <a:pt x="187658" y="933710"/>
                  </a:lnTo>
                  <a:lnTo>
                    <a:pt x="181531" y="925533"/>
                  </a:lnTo>
                  <a:lnTo>
                    <a:pt x="181686" y="914464"/>
                  </a:lnTo>
                  <a:lnTo>
                    <a:pt x="256733" y="703515"/>
                  </a:lnTo>
                  <a:lnTo>
                    <a:pt x="257512" y="695262"/>
                  </a:lnTo>
                  <a:lnTo>
                    <a:pt x="254489" y="687992"/>
                  </a:lnTo>
                  <a:lnTo>
                    <a:pt x="248508" y="682872"/>
                  </a:lnTo>
                  <a:lnTo>
                    <a:pt x="240416" y="681069"/>
                  </a:lnTo>
                  <a:lnTo>
                    <a:pt x="16609" y="687253"/>
                  </a:lnTo>
                  <a:lnTo>
                    <a:pt x="6026" y="683984"/>
                  </a:lnTo>
                  <a:lnTo>
                    <a:pt x="143" y="675631"/>
                  </a:lnTo>
                  <a:lnTo>
                    <a:pt x="0" y="665414"/>
                  </a:lnTo>
                  <a:lnTo>
                    <a:pt x="6639" y="656553"/>
                  </a:lnTo>
                  <a:lnTo>
                    <a:pt x="191356" y="530022"/>
                  </a:lnTo>
                  <a:lnTo>
                    <a:pt x="196842" y="523807"/>
                  </a:lnTo>
                  <a:lnTo>
                    <a:pt x="198670" y="516143"/>
                  </a:lnTo>
                  <a:lnTo>
                    <a:pt x="196842" y="508478"/>
                  </a:lnTo>
                  <a:lnTo>
                    <a:pt x="191356" y="502264"/>
                  </a:lnTo>
                  <a:lnTo>
                    <a:pt x="6639" y="375732"/>
                  </a:lnTo>
                  <a:lnTo>
                    <a:pt x="3" y="366871"/>
                  </a:lnTo>
                  <a:lnTo>
                    <a:pt x="153" y="356654"/>
                  </a:lnTo>
                  <a:lnTo>
                    <a:pt x="6038" y="348301"/>
                  </a:lnTo>
                  <a:lnTo>
                    <a:pt x="16609" y="345032"/>
                  </a:lnTo>
                  <a:lnTo>
                    <a:pt x="240416" y="351216"/>
                  </a:lnTo>
                  <a:lnTo>
                    <a:pt x="248508" y="349413"/>
                  </a:lnTo>
                  <a:lnTo>
                    <a:pt x="254489" y="344294"/>
                  </a:lnTo>
                  <a:lnTo>
                    <a:pt x="257512" y="337023"/>
                  </a:lnTo>
                  <a:lnTo>
                    <a:pt x="256733" y="328770"/>
                  </a:lnTo>
                  <a:lnTo>
                    <a:pt x="181686" y="117821"/>
                  </a:lnTo>
                  <a:lnTo>
                    <a:pt x="181531" y="106753"/>
                  </a:lnTo>
                  <a:lnTo>
                    <a:pt x="187658" y="98575"/>
                  </a:lnTo>
                  <a:lnTo>
                    <a:pt x="197330" y="95281"/>
                  </a:lnTo>
                  <a:lnTo>
                    <a:pt x="207809" y="98861"/>
                  </a:lnTo>
                  <a:lnTo>
                    <a:pt x="385226" y="235417"/>
                  </a:lnTo>
                  <a:lnTo>
                    <a:pt x="392832" y="238716"/>
                  </a:lnTo>
                  <a:lnTo>
                    <a:pt x="400681" y="238083"/>
                  </a:lnTo>
                  <a:lnTo>
                    <a:pt x="407401" y="233973"/>
                  </a:lnTo>
                  <a:lnTo>
                    <a:pt x="411621" y="226837"/>
                  </a:lnTo>
                  <a:lnTo>
                    <a:pt x="474901" y="12074"/>
                  </a:lnTo>
                  <a:lnTo>
                    <a:pt x="481278" y="3018"/>
                  </a:lnTo>
                  <a:lnTo>
                    <a:pt x="491041" y="0"/>
                  </a:lnTo>
                  <a:lnTo>
                    <a:pt x="500804" y="3018"/>
                  </a:lnTo>
                  <a:lnTo>
                    <a:pt x="507181" y="12074"/>
                  </a:lnTo>
                  <a:lnTo>
                    <a:pt x="570460" y="226837"/>
                  </a:lnTo>
                  <a:lnTo>
                    <a:pt x="574680" y="233973"/>
                  </a:lnTo>
                  <a:lnTo>
                    <a:pt x="581400" y="238083"/>
                  </a:lnTo>
                  <a:lnTo>
                    <a:pt x="589249" y="238716"/>
                  </a:lnTo>
                  <a:lnTo>
                    <a:pt x="596856" y="235417"/>
                  </a:lnTo>
                  <a:lnTo>
                    <a:pt x="774272" y="98861"/>
                  </a:lnTo>
                  <a:lnTo>
                    <a:pt x="784751" y="95281"/>
                  </a:lnTo>
                  <a:lnTo>
                    <a:pt x="794423" y="98575"/>
                  </a:lnTo>
                  <a:lnTo>
                    <a:pt x="800550" y="106753"/>
                  </a:lnTo>
                  <a:lnTo>
                    <a:pt x="800396" y="117821"/>
                  </a:lnTo>
                  <a:lnTo>
                    <a:pt x="725348" y="328770"/>
                  </a:lnTo>
                  <a:lnTo>
                    <a:pt x="724569" y="337023"/>
                  </a:lnTo>
                  <a:lnTo>
                    <a:pt x="727592" y="344294"/>
                  </a:lnTo>
                  <a:lnTo>
                    <a:pt x="733573" y="349413"/>
                  </a:lnTo>
                  <a:lnTo>
                    <a:pt x="741665" y="351216"/>
                  </a:lnTo>
                  <a:lnTo>
                    <a:pt x="965472" y="345032"/>
                  </a:lnTo>
                  <a:lnTo>
                    <a:pt x="976055" y="348301"/>
                  </a:lnTo>
                  <a:lnTo>
                    <a:pt x="981939" y="356654"/>
                  </a:lnTo>
                  <a:lnTo>
                    <a:pt x="982082" y="366871"/>
                  </a:lnTo>
                  <a:lnTo>
                    <a:pt x="975442" y="375732"/>
                  </a:lnTo>
                  <a:lnTo>
                    <a:pt x="790725" y="502264"/>
                  </a:lnTo>
                  <a:lnTo>
                    <a:pt x="785240" y="508478"/>
                  </a:lnTo>
                  <a:lnTo>
                    <a:pt x="783411" y="516143"/>
                  </a:lnTo>
                  <a:lnTo>
                    <a:pt x="785240" y="523807"/>
                  </a:lnTo>
                  <a:lnTo>
                    <a:pt x="790725" y="530022"/>
                  </a:lnTo>
                  <a:lnTo>
                    <a:pt x="975442" y="656553"/>
                  </a:lnTo>
                  <a:lnTo>
                    <a:pt x="982078" y="665414"/>
                  </a:lnTo>
                  <a:lnTo>
                    <a:pt x="981929" y="675631"/>
                  </a:lnTo>
                  <a:lnTo>
                    <a:pt x="976043" y="683984"/>
                  </a:lnTo>
                  <a:lnTo>
                    <a:pt x="965472" y="687253"/>
                  </a:lnTo>
                  <a:lnTo>
                    <a:pt x="741665" y="681069"/>
                  </a:lnTo>
                  <a:lnTo>
                    <a:pt x="733573" y="682872"/>
                  </a:lnTo>
                  <a:lnTo>
                    <a:pt x="727592" y="687992"/>
                  </a:lnTo>
                  <a:lnTo>
                    <a:pt x="724569" y="695262"/>
                  </a:lnTo>
                  <a:lnTo>
                    <a:pt x="725348" y="703515"/>
                  </a:lnTo>
                  <a:lnTo>
                    <a:pt x="800396" y="914464"/>
                  </a:lnTo>
                  <a:lnTo>
                    <a:pt x="800550" y="925533"/>
                  </a:lnTo>
                  <a:lnTo>
                    <a:pt x="794423" y="933710"/>
                  </a:lnTo>
                  <a:lnTo>
                    <a:pt x="784751" y="937004"/>
                  </a:lnTo>
                  <a:lnTo>
                    <a:pt x="774272" y="933424"/>
                  </a:lnTo>
                  <a:lnTo>
                    <a:pt x="596856" y="796868"/>
                  </a:lnTo>
                  <a:lnTo>
                    <a:pt x="589249" y="793570"/>
                  </a:lnTo>
                  <a:lnTo>
                    <a:pt x="581400" y="794202"/>
                  </a:lnTo>
                  <a:lnTo>
                    <a:pt x="574680" y="798312"/>
                  </a:lnTo>
                  <a:lnTo>
                    <a:pt x="570460" y="805449"/>
                  </a:lnTo>
                  <a:lnTo>
                    <a:pt x="507181" y="1020211"/>
                  </a:lnTo>
                  <a:lnTo>
                    <a:pt x="500804" y="1029267"/>
                  </a:lnTo>
                  <a:lnTo>
                    <a:pt x="491041" y="1032286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16389219" y="8388005"/>
              <a:ext cx="989330" cy="1038225"/>
            </a:xfrm>
            <a:custGeom>
              <a:rect b="b" l="l" r="r" t="t"/>
              <a:pathLst>
                <a:path extrusionOk="0" h="1038225" w="989330">
                  <a:moveTo>
                    <a:pt x="412774" y="239660"/>
                  </a:moveTo>
                  <a:lnTo>
                    <a:pt x="398766" y="239660"/>
                  </a:lnTo>
                  <a:lnTo>
                    <a:pt x="407755" y="236718"/>
                  </a:lnTo>
                  <a:lnTo>
                    <a:pt x="411106" y="233286"/>
                  </a:lnTo>
                  <a:lnTo>
                    <a:pt x="477490" y="8090"/>
                  </a:lnTo>
                  <a:lnTo>
                    <a:pt x="478326" y="5448"/>
                  </a:lnTo>
                  <a:lnTo>
                    <a:pt x="485608" y="0"/>
                  </a:lnTo>
                  <a:lnTo>
                    <a:pt x="503369" y="0"/>
                  </a:lnTo>
                  <a:lnTo>
                    <a:pt x="510651" y="5448"/>
                  </a:lnTo>
                  <a:lnTo>
                    <a:pt x="489585" y="5448"/>
                  </a:lnTo>
                  <a:lnTo>
                    <a:pt x="483129" y="8090"/>
                  </a:lnTo>
                  <a:lnTo>
                    <a:pt x="480950" y="15554"/>
                  </a:lnTo>
                  <a:lnTo>
                    <a:pt x="415862" y="236446"/>
                  </a:lnTo>
                  <a:lnTo>
                    <a:pt x="415634" y="236718"/>
                  </a:lnTo>
                  <a:lnTo>
                    <a:pt x="412774" y="239660"/>
                  </a:lnTo>
                  <a:close/>
                </a:path>
                <a:path extrusionOk="0" h="1038225" w="989330">
                  <a:moveTo>
                    <a:pt x="590157" y="245326"/>
                  </a:moveTo>
                  <a:lnTo>
                    <a:pt x="577871" y="241349"/>
                  </a:lnTo>
                  <a:lnTo>
                    <a:pt x="573104" y="236446"/>
                  </a:lnTo>
                  <a:lnTo>
                    <a:pt x="571306" y="230262"/>
                  </a:lnTo>
                  <a:lnTo>
                    <a:pt x="505793" y="8090"/>
                  </a:lnTo>
                  <a:lnTo>
                    <a:pt x="499337" y="5448"/>
                  </a:lnTo>
                  <a:lnTo>
                    <a:pt x="510708" y="5448"/>
                  </a:lnTo>
                  <a:lnTo>
                    <a:pt x="577836" y="233286"/>
                  </a:lnTo>
                  <a:lnTo>
                    <a:pt x="581168" y="236718"/>
                  </a:lnTo>
                  <a:lnTo>
                    <a:pt x="590074" y="239660"/>
                  </a:lnTo>
                  <a:lnTo>
                    <a:pt x="602722" y="239660"/>
                  </a:lnTo>
                  <a:lnTo>
                    <a:pt x="596858" y="244155"/>
                  </a:lnTo>
                  <a:lnTo>
                    <a:pt x="590157" y="245326"/>
                  </a:lnTo>
                  <a:close/>
                </a:path>
                <a:path extrusionOk="0" h="1038225" w="989330">
                  <a:moveTo>
                    <a:pt x="398987" y="245326"/>
                  </a:moveTo>
                  <a:lnTo>
                    <a:pt x="398501" y="245326"/>
                  </a:lnTo>
                  <a:lnTo>
                    <a:pt x="391612" y="244155"/>
                  </a:lnTo>
                  <a:lnTo>
                    <a:pt x="391987" y="244155"/>
                  </a:lnTo>
                  <a:lnTo>
                    <a:pt x="203319" y="98909"/>
                  </a:lnTo>
                  <a:lnTo>
                    <a:pt x="189798" y="98909"/>
                  </a:lnTo>
                  <a:lnTo>
                    <a:pt x="195180" y="96155"/>
                  </a:lnTo>
                  <a:lnTo>
                    <a:pt x="201239" y="95242"/>
                  </a:lnTo>
                  <a:lnTo>
                    <a:pt x="207268" y="96326"/>
                  </a:lnTo>
                  <a:lnTo>
                    <a:pt x="212878" y="99399"/>
                  </a:lnTo>
                  <a:lnTo>
                    <a:pt x="394026" y="238843"/>
                  </a:lnTo>
                  <a:lnTo>
                    <a:pt x="398766" y="239660"/>
                  </a:lnTo>
                  <a:lnTo>
                    <a:pt x="412774" y="239660"/>
                  </a:lnTo>
                  <a:lnTo>
                    <a:pt x="411132" y="241349"/>
                  </a:lnTo>
                  <a:lnTo>
                    <a:pt x="398987" y="245326"/>
                  </a:lnTo>
                  <a:close/>
                </a:path>
                <a:path extrusionOk="0" h="1038225" w="989330">
                  <a:moveTo>
                    <a:pt x="602722" y="239660"/>
                  </a:moveTo>
                  <a:lnTo>
                    <a:pt x="590314" y="239660"/>
                  </a:lnTo>
                  <a:lnTo>
                    <a:pt x="594905" y="238843"/>
                  </a:lnTo>
                  <a:lnTo>
                    <a:pt x="776094" y="99399"/>
                  </a:lnTo>
                  <a:lnTo>
                    <a:pt x="781832" y="96326"/>
                  </a:lnTo>
                  <a:lnTo>
                    <a:pt x="787903" y="95242"/>
                  </a:lnTo>
                  <a:lnTo>
                    <a:pt x="787445" y="95242"/>
                  </a:lnTo>
                  <a:lnTo>
                    <a:pt x="793497" y="96155"/>
                  </a:lnTo>
                  <a:lnTo>
                    <a:pt x="793678" y="96155"/>
                  </a:lnTo>
                  <a:lnTo>
                    <a:pt x="799071" y="98909"/>
                  </a:lnTo>
                  <a:lnTo>
                    <a:pt x="785579" y="98909"/>
                  </a:lnTo>
                  <a:lnTo>
                    <a:pt x="602722" y="239660"/>
                  </a:lnTo>
                  <a:close/>
                </a:path>
                <a:path extrusionOk="0" h="1038225" w="989330">
                  <a:moveTo>
                    <a:pt x="258247" y="351209"/>
                  </a:moveTo>
                  <a:lnTo>
                    <a:pt x="248996" y="351209"/>
                  </a:lnTo>
                  <a:lnTo>
                    <a:pt x="252948" y="349221"/>
                  </a:lnTo>
                  <a:lnTo>
                    <a:pt x="258505" y="341593"/>
                  </a:lnTo>
                  <a:lnTo>
                    <a:pt x="259186" y="336854"/>
                  </a:lnTo>
                  <a:lnTo>
                    <a:pt x="182559" y="121437"/>
                  </a:lnTo>
                  <a:lnTo>
                    <a:pt x="181380" y="115150"/>
                  </a:lnTo>
                  <a:lnTo>
                    <a:pt x="182219" y="109080"/>
                  </a:lnTo>
                  <a:lnTo>
                    <a:pt x="184957" y="103597"/>
                  </a:lnTo>
                  <a:lnTo>
                    <a:pt x="189642" y="98909"/>
                  </a:lnTo>
                  <a:lnTo>
                    <a:pt x="203764" y="98909"/>
                  </a:lnTo>
                  <a:lnTo>
                    <a:pt x="196868" y="100571"/>
                  </a:lnTo>
                  <a:lnTo>
                    <a:pt x="196718" y="100571"/>
                  </a:lnTo>
                  <a:lnTo>
                    <a:pt x="188845" y="106291"/>
                  </a:lnTo>
                  <a:lnTo>
                    <a:pt x="187077" y="109080"/>
                  </a:lnTo>
                  <a:lnTo>
                    <a:pt x="185126" y="112230"/>
                  </a:lnTo>
                  <a:lnTo>
                    <a:pt x="186112" y="115150"/>
                  </a:lnTo>
                  <a:lnTo>
                    <a:pt x="264888" y="336581"/>
                  </a:lnTo>
                  <a:lnTo>
                    <a:pt x="264876" y="336854"/>
                  </a:lnTo>
                  <a:lnTo>
                    <a:pt x="263965" y="343310"/>
                  </a:lnTo>
                  <a:lnTo>
                    <a:pt x="262915" y="344808"/>
                  </a:lnTo>
                  <a:lnTo>
                    <a:pt x="258247" y="351209"/>
                  </a:lnTo>
                  <a:close/>
                </a:path>
                <a:path extrusionOk="0" h="1038225" w="989330">
                  <a:moveTo>
                    <a:pt x="738725" y="356794"/>
                  </a:moveTo>
                  <a:lnTo>
                    <a:pt x="732624" y="353770"/>
                  </a:lnTo>
                  <a:lnTo>
                    <a:pt x="725051" y="343310"/>
                  </a:lnTo>
                  <a:lnTo>
                    <a:pt x="724110" y="336854"/>
                  </a:lnTo>
                  <a:lnTo>
                    <a:pt x="724070" y="336581"/>
                  </a:lnTo>
                  <a:lnTo>
                    <a:pt x="803884" y="112230"/>
                  </a:lnTo>
                  <a:lnTo>
                    <a:pt x="800207" y="106291"/>
                  </a:lnTo>
                  <a:lnTo>
                    <a:pt x="792362" y="100571"/>
                  </a:lnTo>
                  <a:lnTo>
                    <a:pt x="785579" y="98909"/>
                  </a:lnTo>
                  <a:lnTo>
                    <a:pt x="799253" y="98909"/>
                  </a:lnTo>
                  <a:lnTo>
                    <a:pt x="803953" y="103597"/>
                  </a:lnTo>
                  <a:lnTo>
                    <a:pt x="806710" y="109080"/>
                  </a:lnTo>
                  <a:lnTo>
                    <a:pt x="807554" y="115150"/>
                  </a:lnTo>
                  <a:lnTo>
                    <a:pt x="806368" y="121437"/>
                  </a:lnTo>
                  <a:lnTo>
                    <a:pt x="729833" y="336581"/>
                  </a:lnTo>
                  <a:lnTo>
                    <a:pt x="729736" y="336854"/>
                  </a:lnTo>
                  <a:lnTo>
                    <a:pt x="730417" y="341593"/>
                  </a:lnTo>
                  <a:lnTo>
                    <a:pt x="735954" y="349221"/>
                  </a:lnTo>
                  <a:lnTo>
                    <a:pt x="739999" y="351209"/>
                  </a:lnTo>
                  <a:lnTo>
                    <a:pt x="940455" y="351209"/>
                  </a:lnTo>
                  <a:lnTo>
                    <a:pt x="738725" y="356794"/>
                  </a:lnTo>
                  <a:close/>
                </a:path>
                <a:path extrusionOk="0" h="1038225" w="989330">
                  <a:moveTo>
                    <a:pt x="12160" y="687464"/>
                  </a:moveTo>
                  <a:lnTo>
                    <a:pt x="3692" y="687464"/>
                  </a:lnTo>
                  <a:lnTo>
                    <a:pt x="1030" y="679183"/>
                  </a:lnTo>
                  <a:lnTo>
                    <a:pt x="18" y="672864"/>
                  </a:lnTo>
                  <a:lnTo>
                    <a:pt x="1023" y="666819"/>
                  </a:lnTo>
                  <a:lnTo>
                    <a:pt x="3918" y="661412"/>
                  </a:lnTo>
                  <a:lnTo>
                    <a:pt x="8575" y="657009"/>
                  </a:lnTo>
                  <a:lnTo>
                    <a:pt x="197187" y="527781"/>
                  </a:lnTo>
                  <a:lnTo>
                    <a:pt x="199421" y="523532"/>
                  </a:lnTo>
                  <a:lnTo>
                    <a:pt x="199421" y="514106"/>
                  </a:lnTo>
                  <a:lnTo>
                    <a:pt x="197187" y="509857"/>
                  </a:lnTo>
                  <a:lnTo>
                    <a:pt x="8548" y="380710"/>
                  </a:lnTo>
                  <a:lnTo>
                    <a:pt x="3891" y="376319"/>
                  </a:lnTo>
                  <a:lnTo>
                    <a:pt x="996" y="370911"/>
                  </a:lnTo>
                  <a:lnTo>
                    <a:pt x="0" y="364802"/>
                  </a:lnTo>
                  <a:lnTo>
                    <a:pt x="1003" y="358537"/>
                  </a:lnTo>
                  <a:lnTo>
                    <a:pt x="3647" y="350419"/>
                  </a:lnTo>
                  <a:lnTo>
                    <a:pt x="3754" y="350092"/>
                  </a:lnTo>
                  <a:lnTo>
                    <a:pt x="11245" y="344808"/>
                  </a:lnTo>
                  <a:lnTo>
                    <a:pt x="209425" y="350256"/>
                  </a:lnTo>
                  <a:lnTo>
                    <a:pt x="12307" y="350256"/>
                  </a:lnTo>
                  <a:lnTo>
                    <a:pt x="7704" y="355595"/>
                  </a:lnTo>
                  <a:lnTo>
                    <a:pt x="6178" y="360199"/>
                  </a:lnTo>
                  <a:lnTo>
                    <a:pt x="4689" y="364802"/>
                  </a:lnTo>
                  <a:lnTo>
                    <a:pt x="5133" y="370911"/>
                  </a:lnTo>
                  <a:lnTo>
                    <a:pt x="5198" y="371776"/>
                  </a:lnTo>
                  <a:lnTo>
                    <a:pt x="201615" y="506370"/>
                  </a:lnTo>
                  <a:lnTo>
                    <a:pt x="204828" y="512390"/>
                  </a:lnTo>
                  <a:lnTo>
                    <a:pt x="204842" y="525302"/>
                  </a:lnTo>
                  <a:lnTo>
                    <a:pt x="201669" y="531322"/>
                  </a:lnTo>
                  <a:lnTo>
                    <a:pt x="5198" y="665944"/>
                  </a:lnTo>
                  <a:lnTo>
                    <a:pt x="4684" y="672864"/>
                  </a:lnTo>
                  <a:lnTo>
                    <a:pt x="7659" y="682125"/>
                  </a:lnTo>
                  <a:lnTo>
                    <a:pt x="12160" y="687464"/>
                  </a:lnTo>
                  <a:close/>
                </a:path>
                <a:path extrusionOk="0" h="1038225" w="989330">
                  <a:moveTo>
                    <a:pt x="940455" y="351209"/>
                  </a:moveTo>
                  <a:lnTo>
                    <a:pt x="745977" y="351209"/>
                  </a:lnTo>
                  <a:lnTo>
                    <a:pt x="977625" y="344808"/>
                  </a:lnTo>
                  <a:lnTo>
                    <a:pt x="985196" y="350092"/>
                  </a:lnTo>
                  <a:lnTo>
                    <a:pt x="985301" y="350419"/>
                  </a:lnTo>
                  <a:lnTo>
                    <a:pt x="968988" y="350419"/>
                  </a:lnTo>
                  <a:lnTo>
                    <a:pt x="940455" y="351209"/>
                  </a:lnTo>
                  <a:close/>
                </a:path>
                <a:path extrusionOk="0" h="1038225" w="989330">
                  <a:moveTo>
                    <a:pt x="250280" y="356794"/>
                  </a:moveTo>
                  <a:lnTo>
                    <a:pt x="249157" y="356794"/>
                  </a:lnTo>
                  <a:lnTo>
                    <a:pt x="12307" y="350256"/>
                  </a:lnTo>
                  <a:lnTo>
                    <a:pt x="209425" y="350256"/>
                  </a:lnTo>
                  <a:lnTo>
                    <a:pt x="243932" y="351209"/>
                  </a:lnTo>
                  <a:lnTo>
                    <a:pt x="258247" y="351209"/>
                  </a:lnTo>
                  <a:lnTo>
                    <a:pt x="256393" y="353770"/>
                  </a:lnTo>
                  <a:lnTo>
                    <a:pt x="250280" y="356794"/>
                  </a:lnTo>
                  <a:close/>
                </a:path>
                <a:path extrusionOk="0" h="1038225" w="989330">
                  <a:moveTo>
                    <a:pt x="985257" y="687464"/>
                  </a:moveTo>
                  <a:lnTo>
                    <a:pt x="976724" y="687464"/>
                  </a:lnTo>
                  <a:lnTo>
                    <a:pt x="981273" y="682125"/>
                  </a:lnTo>
                  <a:lnTo>
                    <a:pt x="982799" y="677521"/>
                  </a:lnTo>
                  <a:lnTo>
                    <a:pt x="984295" y="672864"/>
                  </a:lnTo>
                  <a:lnTo>
                    <a:pt x="983845" y="666819"/>
                  </a:lnTo>
                  <a:lnTo>
                    <a:pt x="983779" y="665944"/>
                  </a:lnTo>
                  <a:lnTo>
                    <a:pt x="787322" y="531322"/>
                  </a:lnTo>
                  <a:lnTo>
                    <a:pt x="784135" y="525302"/>
                  </a:lnTo>
                  <a:lnTo>
                    <a:pt x="784135" y="512390"/>
                  </a:lnTo>
                  <a:lnTo>
                    <a:pt x="787322" y="506370"/>
                  </a:lnTo>
                  <a:lnTo>
                    <a:pt x="983779" y="371776"/>
                  </a:lnTo>
                  <a:lnTo>
                    <a:pt x="984297" y="364802"/>
                  </a:lnTo>
                  <a:lnTo>
                    <a:pt x="981305" y="355595"/>
                  </a:lnTo>
                  <a:lnTo>
                    <a:pt x="976942" y="350419"/>
                  </a:lnTo>
                  <a:lnTo>
                    <a:pt x="985301" y="350419"/>
                  </a:lnTo>
                  <a:lnTo>
                    <a:pt x="987911" y="358537"/>
                  </a:lnTo>
                  <a:lnTo>
                    <a:pt x="988919" y="364802"/>
                  </a:lnTo>
                  <a:lnTo>
                    <a:pt x="987930" y="370911"/>
                  </a:lnTo>
                  <a:lnTo>
                    <a:pt x="985124" y="376161"/>
                  </a:lnTo>
                  <a:lnTo>
                    <a:pt x="985040" y="376319"/>
                  </a:lnTo>
                  <a:lnTo>
                    <a:pt x="980403" y="380710"/>
                  </a:lnTo>
                  <a:lnTo>
                    <a:pt x="791921" y="509857"/>
                  </a:lnTo>
                  <a:lnTo>
                    <a:pt x="790488" y="512390"/>
                  </a:lnTo>
                  <a:lnTo>
                    <a:pt x="789586" y="514106"/>
                  </a:lnTo>
                  <a:lnTo>
                    <a:pt x="789529" y="523532"/>
                  </a:lnTo>
                  <a:lnTo>
                    <a:pt x="790402" y="525302"/>
                  </a:lnTo>
                  <a:lnTo>
                    <a:pt x="791705" y="527781"/>
                  </a:lnTo>
                  <a:lnTo>
                    <a:pt x="796772" y="531322"/>
                  </a:lnTo>
                  <a:lnTo>
                    <a:pt x="980215" y="657009"/>
                  </a:lnTo>
                  <a:lnTo>
                    <a:pt x="984928" y="661412"/>
                  </a:lnTo>
                  <a:lnTo>
                    <a:pt x="987874" y="666819"/>
                  </a:lnTo>
                  <a:lnTo>
                    <a:pt x="988915" y="672864"/>
                  </a:lnTo>
                  <a:lnTo>
                    <a:pt x="987937" y="679183"/>
                  </a:lnTo>
                  <a:lnTo>
                    <a:pt x="987379" y="680954"/>
                  </a:lnTo>
                  <a:lnTo>
                    <a:pt x="985320" y="687273"/>
                  </a:lnTo>
                  <a:lnTo>
                    <a:pt x="985257" y="687464"/>
                  </a:lnTo>
                  <a:close/>
                </a:path>
                <a:path extrusionOk="0" h="1038225" w="989330">
                  <a:moveTo>
                    <a:pt x="11299" y="692939"/>
                  </a:moveTo>
                  <a:lnTo>
                    <a:pt x="3481" y="687464"/>
                  </a:lnTo>
                  <a:lnTo>
                    <a:pt x="15065" y="687464"/>
                  </a:lnTo>
                  <a:lnTo>
                    <a:pt x="19989" y="687273"/>
                  </a:lnTo>
                  <a:lnTo>
                    <a:pt x="248724" y="680954"/>
                  </a:lnTo>
                  <a:lnTo>
                    <a:pt x="250051" y="680954"/>
                  </a:lnTo>
                  <a:lnTo>
                    <a:pt x="256296" y="683895"/>
                  </a:lnTo>
                  <a:lnTo>
                    <a:pt x="258089" y="686320"/>
                  </a:lnTo>
                  <a:lnTo>
                    <a:pt x="248726" y="686320"/>
                  </a:lnTo>
                  <a:lnTo>
                    <a:pt x="245321" y="686456"/>
                  </a:lnTo>
                  <a:lnTo>
                    <a:pt x="245931" y="686456"/>
                  </a:lnTo>
                  <a:lnTo>
                    <a:pt x="11299" y="692939"/>
                  </a:lnTo>
                  <a:close/>
                </a:path>
                <a:path extrusionOk="0" h="1038225" w="989330">
                  <a:moveTo>
                    <a:pt x="799553" y="938647"/>
                  </a:moveTo>
                  <a:lnTo>
                    <a:pt x="785891" y="938647"/>
                  </a:lnTo>
                  <a:lnTo>
                    <a:pt x="792334" y="937094"/>
                  </a:lnTo>
                  <a:lnTo>
                    <a:pt x="800207" y="931374"/>
                  </a:lnTo>
                  <a:lnTo>
                    <a:pt x="803884" y="925436"/>
                  </a:lnTo>
                  <a:lnTo>
                    <a:pt x="757019" y="793701"/>
                  </a:lnTo>
                  <a:lnTo>
                    <a:pt x="724097" y="700893"/>
                  </a:lnTo>
                  <a:lnTo>
                    <a:pt x="725023" y="694328"/>
                  </a:lnTo>
                  <a:lnTo>
                    <a:pt x="728837" y="689126"/>
                  </a:lnTo>
                  <a:lnTo>
                    <a:pt x="732624" y="683895"/>
                  </a:lnTo>
                  <a:lnTo>
                    <a:pt x="738725" y="680954"/>
                  </a:lnTo>
                  <a:lnTo>
                    <a:pt x="741241" y="680954"/>
                  </a:lnTo>
                  <a:lnTo>
                    <a:pt x="940270" y="686456"/>
                  </a:lnTo>
                  <a:lnTo>
                    <a:pt x="740224" y="686456"/>
                  </a:lnTo>
                  <a:lnTo>
                    <a:pt x="736189" y="688499"/>
                  </a:lnTo>
                  <a:lnTo>
                    <a:pt x="736053" y="688499"/>
                  </a:lnTo>
                  <a:lnTo>
                    <a:pt x="730496" y="696126"/>
                  </a:lnTo>
                  <a:lnTo>
                    <a:pt x="729748" y="700893"/>
                  </a:lnTo>
                  <a:lnTo>
                    <a:pt x="762604" y="793374"/>
                  </a:lnTo>
                  <a:lnTo>
                    <a:pt x="806324" y="916283"/>
                  </a:lnTo>
                  <a:lnTo>
                    <a:pt x="807522" y="922570"/>
                  </a:lnTo>
                  <a:lnTo>
                    <a:pt x="801104" y="937094"/>
                  </a:lnTo>
                  <a:lnTo>
                    <a:pt x="799553" y="938647"/>
                  </a:lnTo>
                  <a:close/>
                </a:path>
                <a:path extrusionOk="0" h="1038225" w="989330">
                  <a:moveTo>
                    <a:pt x="201257" y="942478"/>
                  </a:moveTo>
                  <a:lnTo>
                    <a:pt x="194060" y="941394"/>
                  </a:lnTo>
                  <a:lnTo>
                    <a:pt x="194862" y="941394"/>
                  </a:lnTo>
                  <a:lnTo>
                    <a:pt x="189506" y="938647"/>
                  </a:lnTo>
                  <a:lnTo>
                    <a:pt x="184969" y="934122"/>
                  </a:lnTo>
                  <a:lnTo>
                    <a:pt x="182226" y="928640"/>
                  </a:lnTo>
                  <a:lnTo>
                    <a:pt x="181392" y="922570"/>
                  </a:lnTo>
                  <a:lnTo>
                    <a:pt x="182587" y="916283"/>
                  </a:lnTo>
                  <a:lnTo>
                    <a:pt x="259214" y="700893"/>
                  </a:lnTo>
                  <a:lnTo>
                    <a:pt x="258533" y="696126"/>
                  </a:lnTo>
                  <a:lnTo>
                    <a:pt x="252976" y="688499"/>
                  </a:lnTo>
                  <a:lnTo>
                    <a:pt x="248726" y="686320"/>
                  </a:lnTo>
                  <a:lnTo>
                    <a:pt x="258089" y="686320"/>
                  </a:lnTo>
                  <a:lnTo>
                    <a:pt x="263887" y="694328"/>
                  </a:lnTo>
                  <a:lnTo>
                    <a:pt x="264180" y="696126"/>
                  </a:lnTo>
                  <a:lnTo>
                    <a:pt x="264875" y="700893"/>
                  </a:lnTo>
                  <a:lnTo>
                    <a:pt x="232084" y="793374"/>
                  </a:lnTo>
                  <a:lnTo>
                    <a:pt x="185102" y="925436"/>
                  </a:lnTo>
                  <a:lnTo>
                    <a:pt x="188753" y="931374"/>
                  </a:lnTo>
                  <a:lnTo>
                    <a:pt x="196578" y="937094"/>
                  </a:lnTo>
                  <a:lnTo>
                    <a:pt x="202842" y="938647"/>
                  </a:lnTo>
                  <a:lnTo>
                    <a:pt x="212308" y="938647"/>
                  </a:lnTo>
                  <a:lnTo>
                    <a:pt x="207292" y="941394"/>
                  </a:lnTo>
                  <a:lnTo>
                    <a:pt x="201257" y="942478"/>
                  </a:lnTo>
                  <a:close/>
                </a:path>
                <a:path extrusionOk="0" h="1038225" w="989330">
                  <a:moveTo>
                    <a:pt x="977713" y="692939"/>
                  </a:moveTo>
                  <a:lnTo>
                    <a:pt x="974298" y="692939"/>
                  </a:lnTo>
                  <a:lnTo>
                    <a:pt x="739076" y="686456"/>
                  </a:lnTo>
                  <a:lnTo>
                    <a:pt x="940270" y="686456"/>
                  </a:lnTo>
                  <a:lnTo>
                    <a:pt x="976724" y="687464"/>
                  </a:lnTo>
                  <a:lnTo>
                    <a:pt x="985559" y="687464"/>
                  </a:lnTo>
                  <a:lnTo>
                    <a:pt x="977713" y="692939"/>
                  </a:lnTo>
                  <a:close/>
                </a:path>
                <a:path extrusionOk="0" h="1038225" w="989330">
                  <a:moveTo>
                    <a:pt x="581501" y="801002"/>
                  </a:moveTo>
                  <a:lnTo>
                    <a:pt x="573343" y="801002"/>
                  </a:lnTo>
                  <a:lnTo>
                    <a:pt x="576203" y="798060"/>
                  </a:lnTo>
                  <a:lnTo>
                    <a:pt x="577954" y="796316"/>
                  </a:lnTo>
                  <a:lnTo>
                    <a:pt x="590129" y="792339"/>
                  </a:lnTo>
                  <a:lnTo>
                    <a:pt x="596217" y="793374"/>
                  </a:lnTo>
                  <a:lnTo>
                    <a:pt x="596716" y="793374"/>
                  </a:lnTo>
                  <a:lnTo>
                    <a:pt x="602803" y="798060"/>
                  </a:lnTo>
                  <a:lnTo>
                    <a:pt x="590490" y="798060"/>
                  </a:lnTo>
                  <a:lnTo>
                    <a:pt x="581501" y="801002"/>
                  </a:lnTo>
                  <a:close/>
                </a:path>
                <a:path extrusionOk="0" h="1038225" w="989330">
                  <a:moveTo>
                    <a:pt x="212308" y="938647"/>
                  </a:moveTo>
                  <a:lnTo>
                    <a:pt x="203575" y="938647"/>
                  </a:lnTo>
                  <a:lnTo>
                    <a:pt x="390458" y="794791"/>
                  </a:lnTo>
                  <a:lnTo>
                    <a:pt x="394735" y="793374"/>
                  </a:lnTo>
                  <a:lnTo>
                    <a:pt x="400945" y="793374"/>
                  </a:lnTo>
                  <a:lnTo>
                    <a:pt x="402988" y="793701"/>
                  </a:lnTo>
                  <a:lnTo>
                    <a:pt x="411106" y="796316"/>
                  </a:lnTo>
                  <a:lnTo>
                    <a:pt x="412810" y="798060"/>
                  </a:lnTo>
                  <a:lnTo>
                    <a:pt x="398793" y="798060"/>
                  </a:lnTo>
                  <a:lnTo>
                    <a:pt x="394081" y="798877"/>
                  </a:lnTo>
                  <a:lnTo>
                    <a:pt x="212905" y="938320"/>
                  </a:lnTo>
                  <a:lnTo>
                    <a:pt x="212308" y="938647"/>
                  </a:lnTo>
                  <a:close/>
                </a:path>
                <a:path extrusionOk="0" h="1038225" w="989330">
                  <a:moveTo>
                    <a:pt x="503515" y="1037747"/>
                  </a:moveTo>
                  <a:lnTo>
                    <a:pt x="485608" y="1037747"/>
                  </a:lnTo>
                  <a:lnTo>
                    <a:pt x="478253" y="1032245"/>
                  </a:lnTo>
                  <a:lnTo>
                    <a:pt x="411133" y="804434"/>
                  </a:lnTo>
                  <a:lnTo>
                    <a:pt x="407782" y="801002"/>
                  </a:lnTo>
                  <a:lnTo>
                    <a:pt x="398793" y="798060"/>
                  </a:lnTo>
                  <a:lnTo>
                    <a:pt x="412810" y="798060"/>
                  </a:lnTo>
                  <a:lnTo>
                    <a:pt x="415686" y="801002"/>
                  </a:lnTo>
                  <a:lnTo>
                    <a:pt x="415817" y="801002"/>
                  </a:lnTo>
                  <a:lnTo>
                    <a:pt x="483184" y="1029630"/>
                  </a:lnTo>
                  <a:lnTo>
                    <a:pt x="489573" y="1032245"/>
                  </a:lnTo>
                  <a:lnTo>
                    <a:pt x="510869" y="1032245"/>
                  </a:lnTo>
                  <a:lnTo>
                    <a:pt x="503515" y="1037747"/>
                  </a:lnTo>
                  <a:close/>
                </a:path>
                <a:path extrusionOk="0" h="1038225" w="989330">
                  <a:moveTo>
                    <a:pt x="794290" y="941394"/>
                  </a:moveTo>
                  <a:lnTo>
                    <a:pt x="781455" y="941394"/>
                  </a:lnTo>
                  <a:lnTo>
                    <a:pt x="776442" y="938647"/>
                  </a:lnTo>
                  <a:lnTo>
                    <a:pt x="775903" y="938320"/>
                  </a:lnTo>
                  <a:lnTo>
                    <a:pt x="594755" y="798877"/>
                  </a:lnTo>
                  <a:lnTo>
                    <a:pt x="594264" y="798877"/>
                  </a:lnTo>
                  <a:lnTo>
                    <a:pt x="589524" y="798060"/>
                  </a:lnTo>
                  <a:lnTo>
                    <a:pt x="602803" y="798060"/>
                  </a:lnTo>
                  <a:lnTo>
                    <a:pt x="785445" y="938647"/>
                  </a:lnTo>
                  <a:lnTo>
                    <a:pt x="799657" y="938647"/>
                  </a:lnTo>
                  <a:lnTo>
                    <a:pt x="794290" y="941394"/>
                  </a:lnTo>
                  <a:close/>
                </a:path>
                <a:path extrusionOk="0" h="1038225" w="989330">
                  <a:moveTo>
                    <a:pt x="510756" y="1032245"/>
                  </a:moveTo>
                  <a:lnTo>
                    <a:pt x="499404" y="1032245"/>
                  </a:lnTo>
                  <a:lnTo>
                    <a:pt x="505820" y="1029630"/>
                  </a:lnTo>
                  <a:lnTo>
                    <a:pt x="573196" y="801002"/>
                  </a:lnTo>
                  <a:lnTo>
                    <a:pt x="581273" y="801002"/>
                  </a:lnTo>
                  <a:lnTo>
                    <a:pt x="577949" y="804434"/>
                  </a:lnTo>
                  <a:lnTo>
                    <a:pt x="538429" y="938320"/>
                  </a:lnTo>
                  <a:lnTo>
                    <a:pt x="510756" y="1032245"/>
                  </a:lnTo>
                  <a:close/>
                </a:path>
                <a:path extrusionOk="0" h="1038225" w="989330">
                  <a:moveTo>
                    <a:pt x="788406" y="942478"/>
                  </a:moveTo>
                  <a:lnTo>
                    <a:pt x="787077" y="942478"/>
                  </a:lnTo>
                  <a:lnTo>
                    <a:pt x="781048" y="941394"/>
                  </a:lnTo>
                  <a:lnTo>
                    <a:pt x="795601" y="941394"/>
                  </a:lnTo>
                  <a:lnTo>
                    <a:pt x="788406" y="9424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751243" y="8907500"/>
            <a:ext cx="701040" cy="704215"/>
          </a:xfrm>
          <a:custGeom>
            <a:rect b="b" l="l" r="r" t="t"/>
            <a:pathLst>
              <a:path extrusionOk="0" h="704215" w="701040">
                <a:moveTo>
                  <a:pt x="700697" y="215011"/>
                </a:moveTo>
                <a:lnTo>
                  <a:pt x="486562" y="215011"/>
                </a:lnTo>
                <a:lnTo>
                  <a:pt x="486562" y="0"/>
                </a:lnTo>
                <a:lnTo>
                  <a:pt x="214147" y="0"/>
                </a:lnTo>
                <a:lnTo>
                  <a:pt x="214147" y="214820"/>
                </a:lnTo>
                <a:lnTo>
                  <a:pt x="0" y="214820"/>
                </a:lnTo>
                <a:lnTo>
                  <a:pt x="0" y="488810"/>
                </a:lnTo>
                <a:lnTo>
                  <a:pt x="214147" y="488810"/>
                </a:lnTo>
                <a:lnTo>
                  <a:pt x="214147" y="703630"/>
                </a:lnTo>
                <a:lnTo>
                  <a:pt x="486562" y="703630"/>
                </a:lnTo>
                <a:lnTo>
                  <a:pt x="486562" y="488899"/>
                </a:lnTo>
                <a:lnTo>
                  <a:pt x="700697" y="488899"/>
                </a:lnTo>
                <a:lnTo>
                  <a:pt x="700697" y="2150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1724368" y="8907500"/>
            <a:ext cx="701040" cy="704215"/>
          </a:xfrm>
          <a:custGeom>
            <a:rect b="b" l="l" r="r" t="t"/>
            <a:pathLst>
              <a:path extrusionOk="0" h="704215" w="701039">
                <a:moveTo>
                  <a:pt x="700697" y="215011"/>
                </a:moveTo>
                <a:lnTo>
                  <a:pt x="675360" y="215011"/>
                </a:lnTo>
                <a:lnTo>
                  <a:pt x="675360" y="239725"/>
                </a:lnTo>
                <a:lnTo>
                  <a:pt x="675360" y="463892"/>
                </a:lnTo>
                <a:lnTo>
                  <a:pt x="486562" y="463892"/>
                </a:lnTo>
                <a:lnTo>
                  <a:pt x="462483" y="463892"/>
                </a:lnTo>
                <a:lnTo>
                  <a:pt x="462483" y="678726"/>
                </a:lnTo>
                <a:lnTo>
                  <a:pt x="239483" y="678726"/>
                </a:lnTo>
                <a:lnTo>
                  <a:pt x="239483" y="464083"/>
                </a:lnTo>
                <a:lnTo>
                  <a:pt x="214134" y="464083"/>
                </a:lnTo>
                <a:lnTo>
                  <a:pt x="25349" y="464083"/>
                </a:lnTo>
                <a:lnTo>
                  <a:pt x="25349" y="239915"/>
                </a:lnTo>
                <a:lnTo>
                  <a:pt x="214134" y="239915"/>
                </a:lnTo>
                <a:lnTo>
                  <a:pt x="238213" y="239915"/>
                </a:lnTo>
                <a:lnTo>
                  <a:pt x="238213" y="24904"/>
                </a:lnTo>
                <a:lnTo>
                  <a:pt x="462483" y="24904"/>
                </a:lnTo>
                <a:lnTo>
                  <a:pt x="462483" y="239725"/>
                </a:lnTo>
                <a:lnTo>
                  <a:pt x="486562" y="239725"/>
                </a:lnTo>
                <a:lnTo>
                  <a:pt x="675360" y="239725"/>
                </a:lnTo>
                <a:lnTo>
                  <a:pt x="675360" y="215011"/>
                </a:lnTo>
                <a:lnTo>
                  <a:pt x="486562" y="215011"/>
                </a:lnTo>
                <a:lnTo>
                  <a:pt x="486562" y="0"/>
                </a:lnTo>
                <a:lnTo>
                  <a:pt x="462483" y="0"/>
                </a:lnTo>
                <a:lnTo>
                  <a:pt x="238213" y="0"/>
                </a:lnTo>
                <a:lnTo>
                  <a:pt x="214134" y="0"/>
                </a:lnTo>
                <a:lnTo>
                  <a:pt x="214134" y="214820"/>
                </a:lnTo>
                <a:lnTo>
                  <a:pt x="25349" y="214820"/>
                </a:lnTo>
                <a:lnTo>
                  <a:pt x="0" y="214820"/>
                </a:lnTo>
                <a:lnTo>
                  <a:pt x="0" y="488810"/>
                </a:lnTo>
                <a:lnTo>
                  <a:pt x="25349" y="488810"/>
                </a:lnTo>
                <a:lnTo>
                  <a:pt x="214134" y="488810"/>
                </a:lnTo>
                <a:lnTo>
                  <a:pt x="214134" y="703630"/>
                </a:lnTo>
                <a:lnTo>
                  <a:pt x="239483" y="703630"/>
                </a:lnTo>
                <a:lnTo>
                  <a:pt x="462483" y="703630"/>
                </a:lnTo>
                <a:lnTo>
                  <a:pt x="486562" y="703630"/>
                </a:lnTo>
                <a:lnTo>
                  <a:pt x="486562" y="488988"/>
                </a:lnTo>
                <a:lnTo>
                  <a:pt x="675360" y="488988"/>
                </a:lnTo>
                <a:lnTo>
                  <a:pt x="700697" y="488988"/>
                </a:lnTo>
                <a:lnTo>
                  <a:pt x="700697" y="2150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-127" y="8907500"/>
            <a:ext cx="478155" cy="704215"/>
          </a:xfrm>
          <a:custGeom>
            <a:rect b="b" l="l" r="r" t="t"/>
            <a:pathLst>
              <a:path extrusionOk="0" h="704215" w="478155">
                <a:moveTo>
                  <a:pt x="477685" y="215011"/>
                </a:moveTo>
                <a:lnTo>
                  <a:pt x="453605" y="215011"/>
                </a:lnTo>
                <a:lnTo>
                  <a:pt x="264807" y="215011"/>
                </a:lnTo>
                <a:lnTo>
                  <a:pt x="264807" y="0"/>
                </a:lnTo>
                <a:lnTo>
                  <a:pt x="239471" y="0"/>
                </a:lnTo>
                <a:lnTo>
                  <a:pt x="16459" y="0"/>
                </a:lnTo>
                <a:lnTo>
                  <a:pt x="0" y="0"/>
                </a:lnTo>
                <a:lnTo>
                  <a:pt x="0" y="239915"/>
                </a:lnTo>
                <a:lnTo>
                  <a:pt x="16459" y="239915"/>
                </a:lnTo>
                <a:lnTo>
                  <a:pt x="16459" y="24904"/>
                </a:lnTo>
                <a:lnTo>
                  <a:pt x="239471" y="24904"/>
                </a:lnTo>
                <a:lnTo>
                  <a:pt x="239471" y="239725"/>
                </a:lnTo>
                <a:lnTo>
                  <a:pt x="264807" y="239725"/>
                </a:lnTo>
                <a:lnTo>
                  <a:pt x="453605" y="239725"/>
                </a:lnTo>
                <a:lnTo>
                  <a:pt x="453605" y="463892"/>
                </a:lnTo>
                <a:lnTo>
                  <a:pt x="264807" y="463892"/>
                </a:lnTo>
                <a:lnTo>
                  <a:pt x="263550" y="463892"/>
                </a:lnTo>
                <a:lnTo>
                  <a:pt x="239471" y="463892"/>
                </a:lnTo>
                <a:lnTo>
                  <a:pt x="239471" y="678726"/>
                </a:lnTo>
                <a:lnTo>
                  <a:pt x="16459" y="678726"/>
                </a:lnTo>
                <a:lnTo>
                  <a:pt x="16459" y="464083"/>
                </a:lnTo>
                <a:lnTo>
                  <a:pt x="0" y="464083"/>
                </a:lnTo>
                <a:lnTo>
                  <a:pt x="0" y="703630"/>
                </a:lnTo>
                <a:lnTo>
                  <a:pt x="16459" y="703630"/>
                </a:lnTo>
                <a:lnTo>
                  <a:pt x="239471" y="703630"/>
                </a:lnTo>
                <a:lnTo>
                  <a:pt x="263550" y="703630"/>
                </a:lnTo>
                <a:lnTo>
                  <a:pt x="263550" y="488810"/>
                </a:lnTo>
                <a:lnTo>
                  <a:pt x="264807" y="488810"/>
                </a:lnTo>
                <a:lnTo>
                  <a:pt x="453605" y="488886"/>
                </a:lnTo>
                <a:lnTo>
                  <a:pt x="477685" y="488988"/>
                </a:lnTo>
                <a:lnTo>
                  <a:pt x="477685" y="2150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2281825" y="4026617"/>
            <a:ext cx="14368721" cy="3479799"/>
            <a:chOff x="2281825" y="4026617"/>
            <a:chExt cx="14368721" cy="3479799"/>
          </a:xfrm>
        </p:grpSpPr>
        <p:sp>
          <p:nvSpPr>
            <p:cNvPr id="242" name="Google Shape;242;p14"/>
            <p:cNvSpPr/>
            <p:nvPr/>
          </p:nvSpPr>
          <p:spPr>
            <a:xfrm>
              <a:off x="3067478" y="4812270"/>
              <a:ext cx="13551535" cy="2667635"/>
            </a:xfrm>
            <a:custGeom>
              <a:rect b="b" l="l" r="r" t="t"/>
              <a:pathLst>
                <a:path extrusionOk="0" h="2667634" w="13551535">
                  <a:moveTo>
                    <a:pt x="13551343" y="2667036"/>
                  </a:moveTo>
                  <a:lnTo>
                    <a:pt x="0" y="2667036"/>
                  </a:lnTo>
                  <a:lnTo>
                    <a:pt x="0" y="0"/>
                  </a:lnTo>
                  <a:lnTo>
                    <a:pt x="13551343" y="0"/>
                  </a:lnTo>
                  <a:lnTo>
                    <a:pt x="13551343" y="26670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13546" y="4058322"/>
              <a:ext cx="13928725" cy="3044190"/>
            </a:xfrm>
            <a:custGeom>
              <a:rect b="b" l="l" r="r" t="t"/>
              <a:pathLst>
                <a:path extrusionOk="0" h="3044190" w="13928725">
                  <a:moveTo>
                    <a:pt x="13928293" y="376974"/>
                  </a:moveTo>
                  <a:lnTo>
                    <a:pt x="13551345" y="376974"/>
                  </a:lnTo>
                  <a:lnTo>
                    <a:pt x="13551345" y="0"/>
                  </a:lnTo>
                  <a:lnTo>
                    <a:pt x="0" y="0"/>
                  </a:lnTo>
                  <a:lnTo>
                    <a:pt x="0" y="2667038"/>
                  </a:lnTo>
                  <a:lnTo>
                    <a:pt x="376948" y="2667038"/>
                  </a:lnTo>
                  <a:lnTo>
                    <a:pt x="376948" y="3044012"/>
                  </a:lnTo>
                  <a:lnTo>
                    <a:pt x="13928293" y="3044012"/>
                  </a:lnTo>
                  <a:lnTo>
                    <a:pt x="13928293" y="376974"/>
                  </a:ln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4" name="Google Shape;244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1825" y="4026617"/>
              <a:ext cx="14368721" cy="3479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5" name="Google Shape;245;p14"/>
          <p:cNvSpPr txBox="1"/>
          <p:nvPr/>
        </p:nvSpPr>
        <p:spPr>
          <a:xfrm>
            <a:off x="3507384" y="4388407"/>
            <a:ext cx="11273100" cy="1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Lucida Sans"/>
                <a:ea typeface="Lucida Sans"/>
                <a:cs typeface="Lucida Sans"/>
                <a:sym typeface="Lucida Sans"/>
              </a:rPr>
              <a:t>Existem diversos paradigmas de programação, e cada um deles possui um objetivo específico que variam conforme o problema a ser resolvido e a linguagem utilizada. Embora linguagens modernas em sua maioria sejam multiparadigmas, a escolha adequada do paradigma pode fazer muita diferença inclusive na manutenção e legibilidade, assim como também no desempenho. Enquanto o imperativo é bom para softwares sequenciais por exemplo, e ruim para softwares que envolvem paralelismo. O paradigma orientado a objetos é bastante eficaz em softwares que modelam o mundo real, porém, é desvantajoso para softwares pequenos, como pequenos scripts.</a:t>
            </a:r>
            <a:endParaRPr sz="1600"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246" name="Google Shape;246;p14"/>
          <p:cNvGrpSpPr/>
          <p:nvPr/>
        </p:nvGrpSpPr>
        <p:grpSpPr>
          <a:xfrm>
            <a:off x="5536602" y="1859254"/>
            <a:ext cx="7329191" cy="1699270"/>
            <a:chOff x="5536602" y="1859254"/>
            <a:chExt cx="7329191" cy="1699270"/>
          </a:xfrm>
        </p:grpSpPr>
        <p:sp>
          <p:nvSpPr>
            <p:cNvPr id="247" name="Google Shape;247;p14"/>
            <p:cNvSpPr/>
            <p:nvPr/>
          </p:nvSpPr>
          <p:spPr>
            <a:xfrm>
              <a:off x="5650923" y="1961499"/>
              <a:ext cx="7214870" cy="1597025"/>
            </a:xfrm>
            <a:custGeom>
              <a:rect b="b" l="l" r="r" t="t"/>
              <a:pathLst>
                <a:path extrusionOk="0" h="1597025" w="7214870">
                  <a:moveTo>
                    <a:pt x="6929044" y="1596574"/>
                  </a:moveTo>
                  <a:lnTo>
                    <a:pt x="285749" y="1596574"/>
                  </a:lnTo>
                  <a:lnTo>
                    <a:pt x="239399" y="1592834"/>
                  </a:lnTo>
                  <a:lnTo>
                    <a:pt x="195430" y="1582006"/>
                  </a:lnTo>
                  <a:lnTo>
                    <a:pt x="154431" y="1564679"/>
                  </a:lnTo>
                  <a:lnTo>
                    <a:pt x="116989" y="1541440"/>
                  </a:lnTo>
                  <a:lnTo>
                    <a:pt x="83694" y="1512879"/>
                  </a:lnTo>
                  <a:lnTo>
                    <a:pt x="55133" y="1479584"/>
                  </a:lnTo>
                  <a:lnTo>
                    <a:pt x="31894" y="1442142"/>
                  </a:lnTo>
                  <a:lnTo>
                    <a:pt x="14567" y="1401143"/>
                  </a:lnTo>
                  <a:lnTo>
                    <a:pt x="3739" y="1357174"/>
                  </a:lnTo>
                  <a:lnTo>
                    <a:pt x="0" y="1310824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6929044" y="0"/>
                  </a:lnTo>
                  <a:lnTo>
                    <a:pt x="6975395" y="3739"/>
                  </a:lnTo>
                  <a:lnTo>
                    <a:pt x="7019364" y="14567"/>
                  </a:lnTo>
                  <a:lnTo>
                    <a:pt x="7060363" y="31894"/>
                  </a:lnTo>
                  <a:lnTo>
                    <a:pt x="7097805" y="55133"/>
                  </a:lnTo>
                  <a:lnTo>
                    <a:pt x="7131100" y="83694"/>
                  </a:lnTo>
                  <a:lnTo>
                    <a:pt x="7159661" y="116989"/>
                  </a:lnTo>
                  <a:lnTo>
                    <a:pt x="7182899" y="154431"/>
                  </a:lnTo>
                  <a:lnTo>
                    <a:pt x="7200227" y="195430"/>
                  </a:lnTo>
                  <a:lnTo>
                    <a:pt x="7211054" y="239399"/>
                  </a:lnTo>
                  <a:lnTo>
                    <a:pt x="7214794" y="285749"/>
                  </a:lnTo>
                  <a:lnTo>
                    <a:pt x="7214794" y="1310824"/>
                  </a:lnTo>
                  <a:lnTo>
                    <a:pt x="7211054" y="1357174"/>
                  </a:lnTo>
                  <a:lnTo>
                    <a:pt x="7200227" y="1401143"/>
                  </a:lnTo>
                  <a:lnTo>
                    <a:pt x="7182899" y="1442142"/>
                  </a:lnTo>
                  <a:lnTo>
                    <a:pt x="7159661" y="1479584"/>
                  </a:lnTo>
                  <a:lnTo>
                    <a:pt x="7131100" y="1512879"/>
                  </a:lnTo>
                  <a:lnTo>
                    <a:pt x="7097805" y="1541440"/>
                  </a:lnTo>
                  <a:lnTo>
                    <a:pt x="7060363" y="1564679"/>
                  </a:lnTo>
                  <a:lnTo>
                    <a:pt x="7019364" y="1582006"/>
                  </a:lnTo>
                  <a:lnTo>
                    <a:pt x="6975395" y="1592834"/>
                  </a:lnTo>
                  <a:lnTo>
                    <a:pt x="6929044" y="1596574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5651111" y="1961499"/>
              <a:ext cx="7210425" cy="1597025"/>
            </a:xfrm>
            <a:custGeom>
              <a:rect b="b" l="l" r="r" t="t"/>
              <a:pathLst>
                <a:path extrusionOk="0" h="1597025" w="7210425">
                  <a:moveTo>
                    <a:pt x="7210235" y="1358673"/>
                  </a:moveTo>
                  <a:lnTo>
                    <a:pt x="7199798" y="1401060"/>
                  </a:lnTo>
                  <a:lnTo>
                    <a:pt x="7182471" y="1442057"/>
                  </a:lnTo>
                  <a:lnTo>
                    <a:pt x="7159234" y="1479496"/>
                  </a:lnTo>
                  <a:lnTo>
                    <a:pt x="7130675" y="1512790"/>
                  </a:lnTo>
                  <a:lnTo>
                    <a:pt x="7097381" y="1541349"/>
                  </a:lnTo>
                  <a:lnTo>
                    <a:pt x="7059942" y="1564586"/>
                  </a:lnTo>
                  <a:lnTo>
                    <a:pt x="7018945" y="1581912"/>
                  </a:lnTo>
                  <a:lnTo>
                    <a:pt x="6974978" y="1592739"/>
                  </a:lnTo>
                  <a:lnTo>
                    <a:pt x="6928631" y="1596479"/>
                  </a:lnTo>
                  <a:lnTo>
                    <a:pt x="285732" y="1596479"/>
                  </a:lnTo>
                  <a:lnTo>
                    <a:pt x="239385" y="1592739"/>
                  </a:lnTo>
                  <a:lnTo>
                    <a:pt x="195419" y="1581912"/>
                  </a:lnTo>
                  <a:lnTo>
                    <a:pt x="154422" y="1564586"/>
                  </a:lnTo>
                  <a:lnTo>
                    <a:pt x="116982" y="1541349"/>
                  </a:lnTo>
                  <a:lnTo>
                    <a:pt x="83689" y="1512789"/>
                  </a:lnTo>
                  <a:lnTo>
                    <a:pt x="55129" y="1479496"/>
                  </a:lnTo>
                  <a:lnTo>
                    <a:pt x="31892" y="1442056"/>
                  </a:lnTo>
                  <a:lnTo>
                    <a:pt x="14566" y="1401059"/>
                  </a:lnTo>
                  <a:lnTo>
                    <a:pt x="3739" y="1357093"/>
                  </a:lnTo>
                  <a:lnTo>
                    <a:pt x="0" y="1310746"/>
                  </a:lnTo>
                  <a:lnTo>
                    <a:pt x="0" y="285732"/>
                  </a:lnTo>
                  <a:lnTo>
                    <a:pt x="3739" y="239385"/>
                  </a:lnTo>
                  <a:lnTo>
                    <a:pt x="14566" y="195419"/>
                  </a:lnTo>
                  <a:lnTo>
                    <a:pt x="31892" y="154422"/>
                  </a:lnTo>
                  <a:lnTo>
                    <a:pt x="55129" y="116982"/>
                  </a:lnTo>
                  <a:lnTo>
                    <a:pt x="83689" y="83689"/>
                  </a:lnTo>
                  <a:lnTo>
                    <a:pt x="116982" y="55129"/>
                  </a:lnTo>
                  <a:lnTo>
                    <a:pt x="154422" y="31893"/>
                  </a:lnTo>
                  <a:lnTo>
                    <a:pt x="195419" y="14566"/>
                  </a:lnTo>
                  <a:lnTo>
                    <a:pt x="239385" y="3739"/>
                  </a:lnTo>
                  <a:lnTo>
                    <a:pt x="285732" y="0"/>
                  </a:lnTo>
                  <a:lnTo>
                    <a:pt x="6928631" y="0"/>
                  </a:lnTo>
                  <a:lnTo>
                    <a:pt x="6974978" y="3739"/>
                  </a:lnTo>
                  <a:lnTo>
                    <a:pt x="7018945" y="14566"/>
                  </a:lnTo>
                  <a:lnTo>
                    <a:pt x="7059942" y="31892"/>
                  </a:lnTo>
                  <a:lnTo>
                    <a:pt x="7097381" y="55129"/>
                  </a:lnTo>
                  <a:lnTo>
                    <a:pt x="7130675" y="83689"/>
                  </a:lnTo>
                  <a:lnTo>
                    <a:pt x="7159234" y="116982"/>
                  </a:lnTo>
                  <a:lnTo>
                    <a:pt x="7182471" y="154422"/>
                  </a:lnTo>
                  <a:lnTo>
                    <a:pt x="7199798" y="195419"/>
                  </a:lnTo>
                  <a:lnTo>
                    <a:pt x="7210235" y="237806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5536602" y="1859254"/>
              <a:ext cx="7214870" cy="1597025"/>
            </a:xfrm>
            <a:custGeom>
              <a:rect b="b" l="l" r="r" t="t"/>
              <a:pathLst>
                <a:path extrusionOk="0" h="1597025" w="7214870">
                  <a:moveTo>
                    <a:pt x="6929044" y="1596574"/>
                  </a:moveTo>
                  <a:lnTo>
                    <a:pt x="285749" y="1596574"/>
                  </a:lnTo>
                  <a:lnTo>
                    <a:pt x="239399" y="1592834"/>
                  </a:lnTo>
                  <a:lnTo>
                    <a:pt x="195430" y="1582006"/>
                  </a:lnTo>
                  <a:lnTo>
                    <a:pt x="154431" y="1564679"/>
                  </a:lnTo>
                  <a:lnTo>
                    <a:pt x="116989" y="1541440"/>
                  </a:lnTo>
                  <a:lnTo>
                    <a:pt x="83694" y="1512879"/>
                  </a:lnTo>
                  <a:lnTo>
                    <a:pt x="55133" y="1479584"/>
                  </a:lnTo>
                  <a:lnTo>
                    <a:pt x="31894" y="1442142"/>
                  </a:lnTo>
                  <a:lnTo>
                    <a:pt x="14567" y="1401143"/>
                  </a:lnTo>
                  <a:lnTo>
                    <a:pt x="3739" y="1357174"/>
                  </a:lnTo>
                  <a:lnTo>
                    <a:pt x="0" y="1310824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6929044" y="0"/>
                  </a:lnTo>
                  <a:lnTo>
                    <a:pt x="6975394" y="3739"/>
                  </a:lnTo>
                  <a:lnTo>
                    <a:pt x="7019363" y="14567"/>
                  </a:lnTo>
                  <a:lnTo>
                    <a:pt x="7060363" y="31894"/>
                  </a:lnTo>
                  <a:lnTo>
                    <a:pt x="7097804" y="55133"/>
                  </a:lnTo>
                  <a:lnTo>
                    <a:pt x="7131100" y="83694"/>
                  </a:lnTo>
                  <a:lnTo>
                    <a:pt x="7159661" y="116989"/>
                  </a:lnTo>
                  <a:lnTo>
                    <a:pt x="7182899" y="154431"/>
                  </a:lnTo>
                  <a:lnTo>
                    <a:pt x="7200226" y="195430"/>
                  </a:lnTo>
                  <a:lnTo>
                    <a:pt x="7211054" y="239399"/>
                  </a:lnTo>
                  <a:lnTo>
                    <a:pt x="7214794" y="285749"/>
                  </a:lnTo>
                  <a:lnTo>
                    <a:pt x="7214794" y="1310824"/>
                  </a:lnTo>
                  <a:lnTo>
                    <a:pt x="7211054" y="1357174"/>
                  </a:lnTo>
                  <a:lnTo>
                    <a:pt x="7200226" y="1401143"/>
                  </a:lnTo>
                  <a:lnTo>
                    <a:pt x="7182899" y="1442142"/>
                  </a:lnTo>
                  <a:lnTo>
                    <a:pt x="7159661" y="1479584"/>
                  </a:lnTo>
                  <a:lnTo>
                    <a:pt x="7131100" y="1512879"/>
                  </a:lnTo>
                  <a:lnTo>
                    <a:pt x="7097804" y="1541440"/>
                  </a:lnTo>
                  <a:lnTo>
                    <a:pt x="7060363" y="1564679"/>
                  </a:lnTo>
                  <a:lnTo>
                    <a:pt x="7019363" y="1582006"/>
                  </a:lnTo>
                  <a:lnTo>
                    <a:pt x="6975394" y="1592834"/>
                  </a:lnTo>
                  <a:lnTo>
                    <a:pt x="6929044" y="15965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5536790" y="1859254"/>
              <a:ext cx="7210425" cy="1597025"/>
            </a:xfrm>
            <a:custGeom>
              <a:rect b="b" l="l" r="r" t="t"/>
              <a:pathLst>
                <a:path extrusionOk="0" h="1597025" w="7210425">
                  <a:moveTo>
                    <a:pt x="7210236" y="1358671"/>
                  </a:moveTo>
                  <a:lnTo>
                    <a:pt x="7199798" y="1401060"/>
                  </a:lnTo>
                  <a:lnTo>
                    <a:pt x="7182471" y="1442057"/>
                  </a:lnTo>
                  <a:lnTo>
                    <a:pt x="7159234" y="1479496"/>
                  </a:lnTo>
                  <a:lnTo>
                    <a:pt x="7130675" y="1512790"/>
                  </a:lnTo>
                  <a:lnTo>
                    <a:pt x="7097381" y="1541349"/>
                  </a:lnTo>
                  <a:lnTo>
                    <a:pt x="7059942" y="1564586"/>
                  </a:lnTo>
                  <a:lnTo>
                    <a:pt x="7018945" y="1581912"/>
                  </a:lnTo>
                  <a:lnTo>
                    <a:pt x="6974978" y="1592739"/>
                  </a:lnTo>
                  <a:lnTo>
                    <a:pt x="6928631" y="1596479"/>
                  </a:lnTo>
                  <a:lnTo>
                    <a:pt x="285732" y="1596479"/>
                  </a:lnTo>
                  <a:lnTo>
                    <a:pt x="239385" y="1592739"/>
                  </a:lnTo>
                  <a:lnTo>
                    <a:pt x="195419" y="1581912"/>
                  </a:lnTo>
                  <a:lnTo>
                    <a:pt x="154422" y="1564586"/>
                  </a:lnTo>
                  <a:lnTo>
                    <a:pt x="116982" y="1541349"/>
                  </a:lnTo>
                  <a:lnTo>
                    <a:pt x="83689" y="1512789"/>
                  </a:lnTo>
                  <a:lnTo>
                    <a:pt x="55129" y="1479496"/>
                  </a:lnTo>
                  <a:lnTo>
                    <a:pt x="31892" y="1442056"/>
                  </a:lnTo>
                  <a:lnTo>
                    <a:pt x="14566" y="1401059"/>
                  </a:lnTo>
                  <a:lnTo>
                    <a:pt x="3739" y="1357093"/>
                  </a:lnTo>
                  <a:lnTo>
                    <a:pt x="0" y="1310746"/>
                  </a:lnTo>
                  <a:lnTo>
                    <a:pt x="0" y="285732"/>
                  </a:lnTo>
                  <a:lnTo>
                    <a:pt x="3739" y="239385"/>
                  </a:lnTo>
                  <a:lnTo>
                    <a:pt x="14566" y="195419"/>
                  </a:lnTo>
                  <a:lnTo>
                    <a:pt x="31893" y="154422"/>
                  </a:lnTo>
                  <a:lnTo>
                    <a:pt x="55129" y="116982"/>
                  </a:lnTo>
                  <a:lnTo>
                    <a:pt x="83689" y="83689"/>
                  </a:lnTo>
                  <a:lnTo>
                    <a:pt x="116982" y="55129"/>
                  </a:lnTo>
                  <a:lnTo>
                    <a:pt x="154422" y="31893"/>
                  </a:lnTo>
                  <a:lnTo>
                    <a:pt x="195419" y="14566"/>
                  </a:lnTo>
                  <a:lnTo>
                    <a:pt x="239385" y="3739"/>
                  </a:lnTo>
                  <a:lnTo>
                    <a:pt x="285732" y="0"/>
                  </a:lnTo>
                  <a:lnTo>
                    <a:pt x="6928631" y="0"/>
                  </a:lnTo>
                  <a:lnTo>
                    <a:pt x="6974978" y="3739"/>
                  </a:lnTo>
                  <a:lnTo>
                    <a:pt x="7018945" y="14566"/>
                  </a:lnTo>
                  <a:lnTo>
                    <a:pt x="7059942" y="31892"/>
                  </a:lnTo>
                  <a:lnTo>
                    <a:pt x="7097381" y="55129"/>
                  </a:lnTo>
                  <a:lnTo>
                    <a:pt x="7130675" y="83689"/>
                  </a:lnTo>
                  <a:lnTo>
                    <a:pt x="7159234" y="116982"/>
                  </a:lnTo>
                  <a:lnTo>
                    <a:pt x="7182471" y="154421"/>
                  </a:lnTo>
                  <a:lnTo>
                    <a:pt x="7199798" y="195419"/>
                  </a:lnTo>
                  <a:lnTo>
                    <a:pt x="7210236" y="237807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14"/>
          <p:cNvSpPr txBox="1"/>
          <p:nvPr/>
        </p:nvSpPr>
        <p:spPr>
          <a:xfrm>
            <a:off x="6120819" y="2052031"/>
            <a:ext cx="60465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5F1E1"/>
                </a:solidFill>
                <a:latin typeface="Arial Black"/>
                <a:ea typeface="Arial Black"/>
                <a:cs typeface="Arial Black"/>
                <a:sym typeface="Arial Black"/>
              </a:rPr>
              <a:t>CONCLUSÃO</a:t>
            </a:r>
            <a:endParaRPr sz="65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4537974" y="0"/>
            <a:ext cx="1113155" cy="831850"/>
          </a:xfrm>
          <a:custGeom>
            <a:rect b="b" l="l" r="r" t="t"/>
            <a:pathLst>
              <a:path extrusionOk="0" h="831850" w="1113154">
                <a:moveTo>
                  <a:pt x="1107015" y="271153"/>
                </a:moveTo>
                <a:lnTo>
                  <a:pt x="5648" y="271153"/>
                </a:lnTo>
                <a:lnTo>
                  <a:pt x="7669" y="223464"/>
                </a:lnTo>
                <a:lnTo>
                  <a:pt x="13622" y="176902"/>
                </a:lnTo>
                <a:lnTo>
                  <a:pt x="23343" y="131632"/>
                </a:lnTo>
                <a:lnTo>
                  <a:pt x="36665" y="87821"/>
                </a:lnTo>
                <a:lnTo>
                  <a:pt x="53424" y="45635"/>
                </a:lnTo>
                <a:lnTo>
                  <a:pt x="73454" y="5239"/>
                </a:lnTo>
                <a:lnTo>
                  <a:pt x="76608" y="0"/>
                </a:lnTo>
                <a:lnTo>
                  <a:pt x="1036055" y="0"/>
                </a:lnTo>
                <a:lnTo>
                  <a:pt x="1059238" y="45635"/>
                </a:lnTo>
                <a:lnTo>
                  <a:pt x="1075997" y="87821"/>
                </a:lnTo>
                <a:lnTo>
                  <a:pt x="1089319" y="131632"/>
                </a:lnTo>
                <a:lnTo>
                  <a:pt x="1099040" y="176902"/>
                </a:lnTo>
                <a:lnTo>
                  <a:pt x="1104993" y="223464"/>
                </a:lnTo>
                <a:lnTo>
                  <a:pt x="1107015" y="271153"/>
                </a:lnTo>
                <a:close/>
              </a:path>
              <a:path extrusionOk="0" h="831850" w="1113154">
                <a:moveTo>
                  <a:pt x="1110473" y="831720"/>
                </a:moveTo>
                <a:lnTo>
                  <a:pt x="2189" y="831720"/>
                </a:lnTo>
                <a:lnTo>
                  <a:pt x="551" y="830076"/>
                </a:lnTo>
                <a:lnTo>
                  <a:pt x="0" y="828740"/>
                </a:lnTo>
                <a:lnTo>
                  <a:pt x="0" y="827175"/>
                </a:lnTo>
                <a:lnTo>
                  <a:pt x="2033" y="779211"/>
                </a:lnTo>
                <a:lnTo>
                  <a:pt x="8024" y="732364"/>
                </a:lnTo>
                <a:lnTo>
                  <a:pt x="17805" y="686801"/>
                </a:lnTo>
                <a:lnTo>
                  <a:pt x="31209" y="642689"/>
                </a:lnTo>
                <a:lnTo>
                  <a:pt x="48069" y="600194"/>
                </a:lnTo>
                <a:lnTo>
                  <a:pt x="68219" y="559486"/>
                </a:lnTo>
                <a:lnTo>
                  <a:pt x="91492" y="520730"/>
                </a:lnTo>
                <a:lnTo>
                  <a:pt x="117721" y="484094"/>
                </a:lnTo>
                <a:lnTo>
                  <a:pt x="146739" y="449745"/>
                </a:lnTo>
                <a:lnTo>
                  <a:pt x="178379" y="417852"/>
                </a:lnTo>
                <a:lnTo>
                  <a:pt x="212475" y="388580"/>
                </a:lnTo>
                <a:lnTo>
                  <a:pt x="248860" y="362098"/>
                </a:lnTo>
                <a:lnTo>
                  <a:pt x="287367" y="338573"/>
                </a:lnTo>
                <a:lnTo>
                  <a:pt x="327829" y="318172"/>
                </a:lnTo>
                <a:lnTo>
                  <a:pt x="370080" y="301062"/>
                </a:lnTo>
                <a:lnTo>
                  <a:pt x="413952" y="287410"/>
                </a:lnTo>
                <a:lnTo>
                  <a:pt x="459279" y="277385"/>
                </a:lnTo>
                <a:lnTo>
                  <a:pt x="505894" y="271153"/>
                </a:lnTo>
                <a:lnTo>
                  <a:pt x="606768" y="271153"/>
                </a:lnTo>
                <a:lnTo>
                  <a:pt x="653383" y="277385"/>
                </a:lnTo>
                <a:lnTo>
                  <a:pt x="665955" y="280166"/>
                </a:lnTo>
                <a:lnTo>
                  <a:pt x="556331" y="280166"/>
                </a:lnTo>
                <a:lnTo>
                  <a:pt x="509660" y="282152"/>
                </a:lnTo>
                <a:lnTo>
                  <a:pt x="464070" y="288004"/>
                </a:lnTo>
                <a:lnTo>
                  <a:pt x="419724" y="297559"/>
                </a:lnTo>
                <a:lnTo>
                  <a:pt x="376784" y="310654"/>
                </a:lnTo>
                <a:lnTo>
                  <a:pt x="335410" y="327127"/>
                </a:lnTo>
                <a:lnTo>
                  <a:pt x="295765" y="346816"/>
                </a:lnTo>
                <a:lnTo>
                  <a:pt x="258010" y="369558"/>
                </a:lnTo>
                <a:lnTo>
                  <a:pt x="222308" y="395191"/>
                </a:lnTo>
                <a:lnTo>
                  <a:pt x="188820" y="423553"/>
                </a:lnTo>
                <a:lnTo>
                  <a:pt x="157707" y="454480"/>
                </a:lnTo>
                <a:lnTo>
                  <a:pt x="129132" y="487812"/>
                </a:lnTo>
                <a:lnTo>
                  <a:pt x="103257" y="523384"/>
                </a:lnTo>
                <a:lnTo>
                  <a:pt x="80242" y="561035"/>
                </a:lnTo>
                <a:lnTo>
                  <a:pt x="60251" y="600603"/>
                </a:lnTo>
                <a:lnTo>
                  <a:pt x="43443" y="641925"/>
                </a:lnTo>
                <a:lnTo>
                  <a:pt x="29983" y="684839"/>
                </a:lnTo>
                <a:lnTo>
                  <a:pt x="20030" y="729182"/>
                </a:lnTo>
                <a:lnTo>
                  <a:pt x="13747" y="774792"/>
                </a:lnTo>
                <a:lnTo>
                  <a:pt x="11296" y="821506"/>
                </a:lnTo>
                <a:lnTo>
                  <a:pt x="1112422" y="821506"/>
                </a:lnTo>
                <a:lnTo>
                  <a:pt x="1112663" y="827175"/>
                </a:lnTo>
                <a:lnTo>
                  <a:pt x="1112663" y="828740"/>
                </a:lnTo>
                <a:lnTo>
                  <a:pt x="1112111" y="830076"/>
                </a:lnTo>
                <a:lnTo>
                  <a:pt x="1110473" y="831720"/>
                </a:lnTo>
                <a:close/>
              </a:path>
              <a:path extrusionOk="0" h="831850" w="1113154">
                <a:moveTo>
                  <a:pt x="1112422" y="821506"/>
                </a:moveTo>
                <a:lnTo>
                  <a:pt x="1101367" y="821506"/>
                </a:lnTo>
                <a:lnTo>
                  <a:pt x="1098911" y="774792"/>
                </a:lnTo>
                <a:lnTo>
                  <a:pt x="1092625" y="729182"/>
                </a:lnTo>
                <a:lnTo>
                  <a:pt x="1082670" y="684839"/>
                </a:lnTo>
                <a:lnTo>
                  <a:pt x="1069208" y="641925"/>
                </a:lnTo>
                <a:lnTo>
                  <a:pt x="1052399" y="600603"/>
                </a:lnTo>
                <a:lnTo>
                  <a:pt x="1032407" y="561035"/>
                </a:lnTo>
                <a:lnTo>
                  <a:pt x="1009393" y="523384"/>
                </a:lnTo>
                <a:lnTo>
                  <a:pt x="983518" y="487812"/>
                </a:lnTo>
                <a:lnTo>
                  <a:pt x="954944" y="454480"/>
                </a:lnTo>
                <a:lnTo>
                  <a:pt x="923832" y="423553"/>
                </a:lnTo>
                <a:lnTo>
                  <a:pt x="890345" y="395191"/>
                </a:lnTo>
                <a:lnTo>
                  <a:pt x="854645" y="369558"/>
                </a:lnTo>
                <a:lnTo>
                  <a:pt x="816892" y="346816"/>
                </a:lnTo>
                <a:lnTo>
                  <a:pt x="777248" y="327127"/>
                </a:lnTo>
                <a:lnTo>
                  <a:pt x="735876" y="310654"/>
                </a:lnTo>
                <a:lnTo>
                  <a:pt x="692936" y="297559"/>
                </a:lnTo>
                <a:lnTo>
                  <a:pt x="648591" y="288004"/>
                </a:lnTo>
                <a:lnTo>
                  <a:pt x="603002" y="282152"/>
                </a:lnTo>
                <a:lnTo>
                  <a:pt x="556331" y="280166"/>
                </a:lnTo>
                <a:lnTo>
                  <a:pt x="665955" y="280166"/>
                </a:lnTo>
                <a:lnTo>
                  <a:pt x="742582" y="301062"/>
                </a:lnTo>
                <a:lnTo>
                  <a:pt x="784833" y="318172"/>
                </a:lnTo>
                <a:lnTo>
                  <a:pt x="825295" y="338573"/>
                </a:lnTo>
                <a:lnTo>
                  <a:pt x="863802" y="362098"/>
                </a:lnTo>
                <a:lnTo>
                  <a:pt x="900187" y="388580"/>
                </a:lnTo>
                <a:lnTo>
                  <a:pt x="934283" y="417852"/>
                </a:lnTo>
                <a:lnTo>
                  <a:pt x="965923" y="449745"/>
                </a:lnTo>
                <a:lnTo>
                  <a:pt x="994941" y="484094"/>
                </a:lnTo>
                <a:lnTo>
                  <a:pt x="1021170" y="520730"/>
                </a:lnTo>
                <a:lnTo>
                  <a:pt x="1044443" y="559486"/>
                </a:lnTo>
                <a:lnTo>
                  <a:pt x="1064593" y="600194"/>
                </a:lnTo>
                <a:lnTo>
                  <a:pt x="1081453" y="642689"/>
                </a:lnTo>
                <a:lnTo>
                  <a:pt x="1094857" y="686801"/>
                </a:lnTo>
                <a:lnTo>
                  <a:pt x="1104638" y="732364"/>
                </a:lnTo>
                <a:lnTo>
                  <a:pt x="1110629" y="779211"/>
                </a:lnTo>
                <a:lnTo>
                  <a:pt x="1112422" y="8215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830" y="533649"/>
            <a:ext cx="523759" cy="5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4"/>
          <p:cNvSpPr txBox="1"/>
          <p:nvPr>
            <p:ph type="title"/>
          </p:nvPr>
        </p:nvSpPr>
        <p:spPr>
          <a:xfrm>
            <a:off x="1295998" y="649925"/>
            <a:ext cx="3330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IFPR - PARANAVAÍ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74057" y="644522"/>
            <a:ext cx="2064360" cy="22270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15"/>
          <p:cNvGrpSpPr/>
          <p:nvPr/>
        </p:nvGrpSpPr>
        <p:grpSpPr>
          <a:xfrm>
            <a:off x="1228501" y="2139997"/>
            <a:ext cx="1026160" cy="1076960"/>
            <a:chOff x="1228501" y="2139997"/>
            <a:chExt cx="1026160" cy="1076960"/>
          </a:xfrm>
        </p:grpSpPr>
        <p:sp>
          <p:nvSpPr>
            <p:cNvPr id="261" name="Google Shape;261;p15"/>
            <p:cNvSpPr/>
            <p:nvPr/>
          </p:nvSpPr>
          <p:spPr>
            <a:xfrm>
              <a:off x="1232063" y="2142815"/>
              <a:ext cx="1019175" cy="1071245"/>
            </a:xfrm>
            <a:custGeom>
              <a:rect b="b" l="l" r="r" t="t"/>
              <a:pathLst>
                <a:path extrusionOk="0" h="1071245" w="1019175">
                  <a:moveTo>
                    <a:pt x="509305" y="1070683"/>
                  </a:moveTo>
                  <a:lnTo>
                    <a:pt x="499179" y="1067552"/>
                  </a:lnTo>
                  <a:lnTo>
                    <a:pt x="492565" y="1058159"/>
                  </a:lnTo>
                  <a:lnTo>
                    <a:pt x="426932" y="835408"/>
                  </a:lnTo>
                  <a:lnTo>
                    <a:pt x="422555" y="828006"/>
                  </a:lnTo>
                  <a:lnTo>
                    <a:pt x="415585" y="823743"/>
                  </a:lnTo>
                  <a:lnTo>
                    <a:pt x="407444" y="823087"/>
                  </a:lnTo>
                  <a:lnTo>
                    <a:pt x="399554" y="826508"/>
                  </a:lnTo>
                  <a:lnTo>
                    <a:pt x="215539" y="968143"/>
                  </a:lnTo>
                  <a:lnTo>
                    <a:pt x="204670" y="971857"/>
                  </a:lnTo>
                  <a:lnTo>
                    <a:pt x="194638" y="968440"/>
                  </a:lnTo>
                  <a:lnTo>
                    <a:pt x="188283" y="959959"/>
                  </a:lnTo>
                  <a:lnTo>
                    <a:pt x="188444" y="948479"/>
                  </a:lnTo>
                  <a:lnTo>
                    <a:pt x="266282" y="729683"/>
                  </a:lnTo>
                  <a:lnTo>
                    <a:pt x="267091" y="721123"/>
                  </a:lnTo>
                  <a:lnTo>
                    <a:pt x="263955" y="713582"/>
                  </a:lnTo>
                  <a:lnTo>
                    <a:pt x="257752" y="708272"/>
                  </a:lnTo>
                  <a:lnTo>
                    <a:pt x="249358" y="706402"/>
                  </a:lnTo>
                  <a:lnTo>
                    <a:pt x="17227" y="712816"/>
                  </a:lnTo>
                  <a:lnTo>
                    <a:pt x="6251" y="709426"/>
                  </a:lnTo>
                  <a:lnTo>
                    <a:pt x="148" y="700762"/>
                  </a:lnTo>
                  <a:lnTo>
                    <a:pt x="0" y="690165"/>
                  </a:lnTo>
                  <a:lnTo>
                    <a:pt x="6886" y="680974"/>
                  </a:lnTo>
                  <a:lnTo>
                    <a:pt x="198474" y="549736"/>
                  </a:lnTo>
                  <a:lnTo>
                    <a:pt x="204163" y="543291"/>
                  </a:lnTo>
                  <a:lnTo>
                    <a:pt x="206060" y="535341"/>
                  </a:lnTo>
                  <a:lnTo>
                    <a:pt x="204163" y="527391"/>
                  </a:lnTo>
                  <a:lnTo>
                    <a:pt x="198474" y="520946"/>
                  </a:lnTo>
                  <a:lnTo>
                    <a:pt x="6886" y="389708"/>
                  </a:lnTo>
                  <a:lnTo>
                    <a:pt x="3" y="380517"/>
                  </a:lnTo>
                  <a:lnTo>
                    <a:pt x="158" y="369920"/>
                  </a:lnTo>
                  <a:lnTo>
                    <a:pt x="6263" y="361256"/>
                  </a:lnTo>
                  <a:lnTo>
                    <a:pt x="17227" y="357866"/>
                  </a:lnTo>
                  <a:lnTo>
                    <a:pt x="249359" y="364280"/>
                  </a:lnTo>
                  <a:lnTo>
                    <a:pt x="257752" y="362410"/>
                  </a:lnTo>
                  <a:lnTo>
                    <a:pt x="263955" y="357100"/>
                  </a:lnTo>
                  <a:lnTo>
                    <a:pt x="267091" y="349559"/>
                  </a:lnTo>
                  <a:lnTo>
                    <a:pt x="266282" y="340999"/>
                  </a:lnTo>
                  <a:lnTo>
                    <a:pt x="188444" y="122203"/>
                  </a:lnTo>
                  <a:lnTo>
                    <a:pt x="188283" y="110723"/>
                  </a:lnTo>
                  <a:lnTo>
                    <a:pt x="194638" y="102242"/>
                  </a:lnTo>
                  <a:lnTo>
                    <a:pt x="204670" y="98825"/>
                  </a:lnTo>
                  <a:lnTo>
                    <a:pt x="215539" y="102539"/>
                  </a:lnTo>
                  <a:lnTo>
                    <a:pt x="399554" y="244174"/>
                  </a:lnTo>
                  <a:lnTo>
                    <a:pt x="407444" y="247595"/>
                  </a:lnTo>
                  <a:lnTo>
                    <a:pt x="415585" y="246939"/>
                  </a:lnTo>
                  <a:lnTo>
                    <a:pt x="422555" y="242676"/>
                  </a:lnTo>
                  <a:lnTo>
                    <a:pt x="426932" y="235274"/>
                  </a:lnTo>
                  <a:lnTo>
                    <a:pt x="492565" y="12523"/>
                  </a:lnTo>
                  <a:lnTo>
                    <a:pt x="499179" y="3130"/>
                  </a:lnTo>
                  <a:lnTo>
                    <a:pt x="509306" y="0"/>
                  </a:lnTo>
                  <a:lnTo>
                    <a:pt x="519432" y="3130"/>
                  </a:lnTo>
                  <a:lnTo>
                    <a:pt x="526046" y="12523"/>
                  </a:lnTo>
                  <a:lnTo>
                    <a:pt x="591679" y="235274"/>
                  </a:lnTo>
                  <a:lnTo>
                    <a:pt x="596056" y="242676"/>
                  </a:lnTo>
                  <a:lnTo>
                    <a:pt x="603026" y="246939"/>
                  </a:lnTo>
                  <a:lnTo>
                    <a:pt x="611167" y="247595"/>
                  </a:lnTo>
                  <a:lnTo>
                    <a:pt x="619056" y="244174"/>
                  </a:lnTo>
                  <a:lnTo>
                    <a:pt x="803072" y="102539"/>
                  </a:lnTo>
                  <a:lnTo>
                    <a:pt x="813941" y="98825"/>
                  </a:lnTo>
                  <a:lnTo>
                    <a:pt x="823973" y="102242"/>
                  </a:lnTo>
                  <a:lnTo>
                    <a:pt x="830328" y="110723"/>
                  </a:lnTo>
                  <a:lnTo>
                    <a:pt x="830167" y="122203"/>
                  </a:lnTo>
                  <a:lnTo>
                    <a:pt x="752329" y="340999"/>
                  </a:lnTo>
                  <a:lnTo>
                    <a:pt x="751520" y="349559"/>
                  </a:lnTo>
                  <a:lnTo>
                    <a:pt x="754656" y="357100"/>
                  </a:lnTo>
                  <a:lnTo>
                    <a:pt x="760859" y="362410"/>
                  </a:lnTo>
                  <a:lnTo>
                    <a:pt x="769252" y="364280"/>
                  </a:lnTo>
                  <a:lnTo>
                    <a:pt x="1001384" y="357866"/>
                  </a:lnTo>
                  <a:lnTo>
                    <a:pt x="1012360" y="361256"/>
                  </a:lnTo>
                  <a:lnTo>
                    <a:pt x="1018463" y="369920"/>
                  </a:lnTo>
                  <a:lnTo>
                    <a:pt x="1018611" y="380517"/>
                  </a:lnTo>
                  <a:lnTo>
                    <a:pt x="1011725" y="389708"/>
                  </a:lnTo>
                  <a:lnTo>
                    <a:pt x="820137" y="520946"/>
                  </a:lnTo>
                  <a:lnTo>
                    <a:pt x="814448" y="527391"/>
                  </a:lnTo>
                  <a:lnTo>
                    <a:pt x="812551" y="535341"/>
                  </a:lnTo>
                  <a:lnTo>
                    <a:pt x="814448" y="543291"/>
                  </a:lnTo>
                  <a:lnTo>
                    <a:pt x="820137" y="549736"/>
                  </a:lnTo>
                  <a:lnTo>
                    <a:pt x="1011725" y="680974"/>
                  </a:lnTo>
                  <a:lnTo>
                    <a:pt x="1018607" y="690165"/>
                  </a:lnTo>
                  <a:lnTo>
                    <a:pt x="1018453" y="700762"/>
                  </a:lnTo>
                  <a:lnTo>
                    <a:pt x="1012348" y="709426"/>
                  </a:lnTo>
                  <a:lnTo>
                    <a:pt x="1001384" y="712816"/>
                  </a:lnTo>
                  <a:lnTo>
                    <a:pt x="769252" y="706402"/>
                  </a:lnTo>
                  <a:lnTo>
                    <a:pt x="760859" y="708272"/>
                  </a:lnTo>
                  <a:lnTo>
                    <a:pt x="754656" y="713582"/>
                  </a:lnTo>
                  <a:lnTo>
                    <a:pt x="751520" y="721123"/>
                  </a:lnTo>
                  <a:lnTo>
                    <a:pt x="752329" y="729683"/>
                  </a:lnTo>
                  <a:lnTo>
                    <a:pt x="830167" y="948479"/>
                  </a:lnTo>
                  <a:lnTo>
                    <a:pt x="830328" y="959959"/>
                  </a:lnTo>
                  <a:lnTo>
                    <a:pt x="823973" y="968440"/>
                  </a:lnTo>
                  <a:lnTo>
                    <a:pt x="813941" y="971857"/>
                  </a:lnTo>
                  <a:lnTo>
                    <a:pt x="803072" y="968143"/>
                  </a:lnTo>
                  <a:lnTo>
                    <a:pt x="619056" y="826508"/>
                  </a:lnTo>
                  <a:lnTo>
                    <a:pt x="611167" y="823087"/>
                  </a:lnTo>
                  <a:lnTo>
                    <a:pt x="603026" y="823743"/>
                  </a:lnTo>
                  <a:lnTo>
                    <a:pt x="596056" y="828006"/>
                  </a:lnTo>
                  <a:lnTo>
                    <a:pt x="591679" y="835408"/>
                  </a:lnTo>
                  <a:lnTo>
                    <a:pt x="526046" y="1058159"/>
                  </a:lnTo>
                  <a:lnTo>
                    <a:pt x="519432" y="1067552"/>
                  </a:lnTo>
                  <a:lnTo>
                    <a:pt x="509305" y="10706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228501" y="2139997"/>
              <a:ext cx="1026160" cy="1076960"/>
            </a:xfrm>
            <a:custGeom>
              <a:rect b="b" l="l" r="r" t="t"/>
              <a:pathLst>
                <a:path extrusionOk="0" h="1076960" w="1026160">
                  <a:moveTo>
                    <a:pt x="428128" y="248574"/>
                  </a:moveTo>
                  <a:lnTo>
                    <a:pt x="413598" y="248574"/>
                  </a:lnTo>
                  <a:lnTo>
                    <a:pt x="422922" y="245523"/>
                  </a:lnTo>
                  <a:lnTo>
                    <a:pt x="426397" y="241963"/>
                  </a:lnTo>
                  <a:lnTo>
                    <a:pt x="495251" y="8391"/>
                  </a:lnTo>
                  <a:lnTo>
                    <a:pt x="496118" y="5650"/>
                  </a:lnTo>
                  <a:lnTo>
                    <a:pt x="503671" y="0"/>
                  </a:lnTo>
                  <a:lnTo>
                    <a:pt x="522092" y="0"/>
                  </a:lnTo>
                  <a:lnTo>
                    <a:pt x="529645" y="5650"/>
                  </a:lnTo>
                  <a:lnTo>
                    <a:pt x="507796" y="5650"/>
                  </a:lnTo>
                  <a:lnTo>
                    <a:pt x="501100" y="8391"/>
                  </a:lnTo>
                  <a:lnTo>
                    <a:pt x="498840" y="16132"/>
                  </a:lnTo>
                  <a:lnTo>
                    <a:pt x="431330" y="245241"/>
                  </a:lnTo>
                  <a:lnTo>
                    <a:pt x="431094" y="245523"/>
                  </a:lnTo>
                  <a:lnTo>
                    <a:pt x="428128" y="248574"/>
                  </a:lnTo>
                  <a:close/>
                </a:path>
                <a:path extrusionOk="0" h="1076960" w="1026160">
                  <a:moveTo>
                    <a:pt x="612108" y="254451"/>
                  </a:moveTo>
                  <a:lnTo>
                    <a:pt x="599366" y="250326"/>
                  </a:lnTo>
                  <a:lnTo>
                    <a:pt x="594421" y="245241"/>
                  </a:lnTo>
                  <a:lnTo>
                    <a:pt x="592557" y="238827"/>
                  </a:lnTo>
                  <a:lnTo>
                    <a:pt x="524607" y="8391"/>
                  </a:lnTo>
                  <a:lnTo>
                    <a:pt x="517911" y="5650"/>
                  </a:lnTo>
                  <a:lnTo>
                    <a:pt x="529704" y="5650"/>
                  </a:lnTo>
                  <a:lnTo>
                    <a:pt x="599329" y="241963"/>
                  </a:lnTo>
                  <a:lnTo>
                    <a:pt x="602785" y="245523"/>
                  </a:lnTo>
                  <a:lnTo>
                    <a:pt x="612022" y="248574"/>
                  </a:lnTo>
                  <a:lnTo>
                    <a:pt x="625141" y="248574"/>
                  </a:lnTo>
                  <a:lnTo>
                    <a:pt x="619058" y="253236"/>
                  </a:lnTo>
                  <a:lnTo>
                    <a:pt x="612108" y="254451"/>
                  </a:lnTo>
                  <a:close/>
                </a:path>
                <a:path extrusionOk="0" h="1076960" w="1026160">
                  <a:moveTo>
                    <a:pt x="413828" y="254451"/>
                  </a:moveTo>
                  <a:lnTo>
                    <a:pt x="413323" y="254451"/>
                  </a:lnTo>
                  <a:lnTo>
                    <a:pt x="406179" y="253236"/>
                  </a:lnTo>
                  <a:lnTo>
                    <a:pt x="406567" y="253236"/>
                  </a:lnTo>
                  <a:lnTo>
                    <a:pt x="210882" y="102588"/>
                  </a:lnTo>
                  <a:lnTo>
                    <a:pt x="196857" y="102588"/>
                  </a:lnTo>
                  <a:lnTo>
                    <a:pt x="202440" y="99732"/>
                  </a:lnTo>
                  <a:lnTo>
                    <a:pt x="208725" y="98785"/>
                  </a:lnTo>
                  <a:lnTo>
                    <a:pt x="214978" y="99909"/>
                  </a:lnTo>
                  <a:lnTo>
                    <a:pt x="220796" y="103097"/>
                  </a:lnTo>
                  <a:lnTo>
                    <a:pt x="408682" y="247727"/>
                  </a:lnTo>
                  <a:lnTo>
                    <a:pt x="413598" y="248574"/>
                  </a:lnTo>
                  <a:lnTo>
                    <a:pt x="428128" y="248574"/>
                  </a:lnTo>
                  <a:lnTo>
                    <a:pt x="426425" y="250326"/>
                  </a:lnTo>
                  <a:lnTo>
                    <a:pt x="413828" y="254451"/>
                  </a:lnTo>
                  <a:close/>
                </a:path>
                <a:path extrusionOk="0" h="1076960" w="1026160">
                  <a:moveTo>
                    <a:pt x="625141" y="248574"/>
                  </a:moveTo>
                  <a:lnTo>
                    <a:pt x="612271" y="248574"/>
                  </a:lnTo>
                  <a:lnTo>
                    <a:pt x="617033" y="247727"/>
                  </a:lnTo>
                  <a:lnTo>
                    <a:pt x="804962" y="103097"/>
                  </a:lnTo>
                  <a:lnTo>
                    <a:pt x="810913" y="99909"/>
                  </a:lnTo>
                  <a:lnTo>
                    <a:pt x="817210" y="98785"/>
                  </a:lnTo>
                  <a:lnTo>
                    <a:pt x="816735" y="98785"/>
                  </a:lnTo>
                  <a:lnTo>
                    <a:pt x="823012" y="99732"/>
                  </a:lnTo>
                  <a:lnTo>
                    <a:pt x="823200" y="99732"/>
                  </a:lnTo>
                  <a:lnTo>
                    <a:pt x="828793" y="102588"/>
                  </a:lnTo>
                  <a:lnTo>
                    <a:pt x="814799" y="102588"/>
                  </a:lnTo>
                  <a:lnTo>
                    <a:pt x="625141" y="248574"/>
                  </a:lnTo>
                  <a:close/>
                </a:path>
                <a:path extrusionOk="0" h="1076960" w="1026160">
                  <a:moveTo>
                    <a:pt x="267853" y="364273"/>
                  </a:moveTo>
                  <a:lnTo>
                    <a:pt x="258258" y="364273"/>
                  </a:lnTo>
                  <a:lnTo>
                    <a:pt x="262357" y="362210"/>
                  </a:lnTo>
                  <a:lnTo>
                    <a:pt x="268121" y="354299"/>
                  </a:lnTo>
                  <a:lnTo>
                    <a:pt x="268827" y="349383"/>
                  </a:lnTo>
                  <a:lnTo>
                    <a:pt x="189350" y="125954"/>
                  </a:lnTo>
                  <a:lnTo>
                    <a:pt x="188127" y="119433"/>
                  </a:lnTo>
                  <a:lnTo>
                    <a:pt x="188997" y="113137"/>
                  </a:lnTo>
                  <a:lnTo>
                    <a:pt x="191837" y="107451"/>
                  </a:lnTo>
                  <a:lnTo>
                    <a:pt x="196696" y="102588"/>
                  </a:lnTo>
                  <a:lnTo>
                    <a:pt x="211344" y="102588"/>
                  </a:lnTo>
                  <a:lnTo>
                    <a:pt x="204191" y="104312"/>
                  </a:lnTo>
                  <a:lnTo>
                    <a:pt x="204035" y="104312"/>
                  </a:lnTo>
                  <a:lnTo>
                    <a:pt x="195869" y="110245"/>
                  </a:lnTo>
                  <a:lnTo>
                    <a:pt x="194036" y="113137"/>
                  </a:lnTo>
                  <a:lnTo>
                    <a:pt x="192012" y="116404"/>
                  </a:lnTo>
                  <a:lnTo>
                    <a:pt x="193035" y="119433"/>
                  </a:lnTo>
                  <a:lnTo>
                    <a:pt x="274740" y="349101"/>
                  </a:lnTo>
                  <a:lnTo>
                    <a:pt x="274729" y="349383"/>
                  </a:lnTo>
                  <a:lnTo>
                    <a:pt x="273784" y="356079"/>
                  </a:lnTo>
                  <a:lnTo>
                    <a:pt x="272695" y="357633"/>
                  </a:lnTo>
                  <a:lnTo>
                    <a:pt x="267853" y="364273"/>
                  </a:lnTo>
                  <a:close/>
                </a:path>
                <a:path extrusionOk="0" h="1076960" w="1026160">
                  <a:moveTo>
                    <a:pt x="766203" y="370065"/>
                  </a:moveTo>
                  <a:lnTo>
                    <a:pt x="759874" y="366929"/>
                  </a:lnTo>
                  <a:lnTo>
                    <a:pt x="752020" y="356079"/>
                  </a:lnTo>
                  <a:lnTo>
                    <a:pt x="751044" y="349383"/>
                  </a:lnTo>
                  <a:lnTo>
                    <a:pt x="751003" y="349101"/>
                  </a:lnTo>
                  <a:lnTo>
                    <a:pt x="833786" y="116404"/>
                  </a:lnTo>
                  <a:lnTo>
                    <a:pt x="829971" y="110245"/>
                  </a:lnTo>
                  <a:lnTo>
                    <a:pt x="821834" y="104312"/>
                  </a:lnTo>
                  <a:lnTo>
                    <a:pt x="814799" y="102588"/>
                  </a:lnTo>
                  <a:lnTo>
                    <a:pt x="828982" y="102588"/>
                  </a:lnTo>
                  <a:lnTo>
                    <a:pt x="833857" y="107451"/>
                  </a:lnTo>
                  <a:lnTo>
                    <a:pt x="836717" y="113137"/>
                  </a:lnTo>
                  <a:lnTo>
                    <a:pt x="837592" y="119433"/>
                  </a:lnTo>
                  <a:lnTo>
                    <a:pt x="836362" y="125954"/>
                  </a:lnTo>
                  <a:lnTo>
                    <a:pt x="756980" y="349101"/>
                  </a:lnTo>
                  <a:lnTo>
                    <a:pt x="756879" y="349383"/>
                  </a:lnTo>
                  <a:lnTo>
                    <a:pt x="757586" y="354299"/>
                  </a:lnTo>
                  <a:lnTo>
                    <a:pt x="763329" y="362210"/>
                  </a:lnTo>
                  <a:lnTo>
                    <a:pt x="767524" y="364273"/>
                  </a:lnTo>
                  <a:lnTo>
                    <a:pt x="975436" y="364273"/>
                  </a:lnTo>
                  <a:lnTo>
                    <a:pt x="766203" y="370065"/>
                  </a:lnTo>
                  <a:close/>
                </a:path>
                <a:path extrusionOk="0" h="1076960" w="1026160">
                  <a:moveTo>
                    <a:pt x="12613" y="713035"/>
                  </a:moveTo>
                  <a:lnTo>
                    <a:pt x="3830" y="713035"/>
                  </a:lnTo>
                  <a:lnTo>
                    <a:pt x="1068" y="704446"/>
                  </a:lnTo>
                  <a:lnTo>
                    <a:pt x="18" y="697892"/>
                  </a:lnTo>
                  <a:lnTo>
                    <a:pt x="1061" y="691622"/>
                  </a:lnTo>
                  <a:lnTo>
                    <a:pt x="4064" y="686014"/>
                  </a:lnTo>
                  <a:lnTo>
                    <a:pt x="8894" y="681447"/>
                  </a:lnTo>
                  <a:lnTo>
                    <a:pt x="204522" y="547413"/>
                  </a:lnTo>
                  <a:lnTo>
                    <a:pt x="206839" y="543005"/>
                  </a:lnTo>
                  <a:lnTo>
                    <a:pt x="206839" y="533229"/>
                  </a:lnTo>
                  <a:lnTo>
                    <a:pt x="204522" y="528822"/>
                  </a:lnTo>
                  <a:lnTo>
                    <a:pt x="8866" y="394871"/>
                  </a:lnTo>
                  <a:lnTo>
                    <a:pt x="4036" y="390316"/>
                  </a:lnTo>
                  <a:lnTo>
                    <a:pt x="1033" y="384707"/>
                  </a:lnTo>
                  <a:lnTo>
                    <a:pt x="0" y="378371"/>
                  </a:lnTo>
                  <a:lnTo>
                    <a:pt x="1040" y="371873"/>
                  </a:lnTo>
                  <a:lnTo>
                    <a:pt x="3783" y="363454"/>
                  </a:lnTo>
                  <a:lnTo>
                    <a:pt x="3893" y="363114"/>
                  </a:lnTo>
                  <a:lnTo>
                    <a:pt x="11663" y="357633"/>
                  </a:lnTo>
                  <a:lnTo>
                    <a:pt x="217215" y="363284"/>
                  </a:lnTo>
                  <a:lnTo>
                    <a:pt x="12765" y="363284"/>
                  </a:lnTo>
                  <a:lnTo>
                    <a:pt x="7990" y="368822"/>
                  </a:lnTo>
                  <a:lnTo>
                    <a:pt x="6408" y="373597"/>
                  </a:lnTo>
                  <a:lnTo>
                    <a:pt x="4863" y="378371"/>
                  </a:lnTo>
                  <a:lnTo>
                    <a:pt x="5324" y="384707"/>
                  </a:lnTo>
                  <a:lnTo>
                    <a:pt x="5391" y="385604"/>
                  </a:lnTo>
                  <a:lnTo>
                    <a:pt x="209114" y="525205"/>
                  </a:lnTo>
                  <a:lnTo>
                    <a:pt x="212446" y="531449"/>
                  </a:lnTo>
                  <a:lnTo>
                    <a:pt x="212461" y="544841"/>
                  </a:lnTo>
                  <a:lnTo>
                    <a:pt x="209171" y="551085"/>
                  </a:lnTo>
                  <a:lnTo>
                    <a:pt x="5391" y="690715"/>
                  </a:lnTo>
                  <a:lnTo>
                    <a:pt x="4858" y="697892"/>
                  </a:lnTo>
                  <a:lnTo>
                    <a:pt x="7944" y="707497"/>
                  </a:lnTo>
                  <a:lnTo>
                    <a:pt x="9472" y="709334"/>
                  </a:lnTo>
                  <a:lnTo>
                    <a:pt x="12613" y="713035"/>
                  </a:lnTo>
                  <a:close/>
                </a:path>
                <a:path extrusionOk="0" h="1076960" w="1026160">
                  <a:moveTo>
                    <a:pt x="975436" y="364273"/>
                  </a:moveTo>
                  <a:lnTo>
                    <a:pt x="773725" y="364273"/>
                  </a:lnTo>
                  <a:lnTo>
                    <a:pt x="1013988" y="357633"/>
                  </a:lnTo>
                  <a:lnTo>
                    <a:pt x="1021841" y="363114"/>
                  </a:lnTo>
                  <a:lnTo>
                    <a:pt x="1021950" y="363454"/>
                  </a:lnTo>
                  <a:lnTo>
                    <a:pt x="1005031" y="363454"/>
                  </a:lnTo>
                  <a:lnTo>
                    <a:pt x="975436" y="364273"/>
                  </a:lnTo>
                  <a:close/>
                </a:path>
                <a:path extrusionOk="0" h="1076960" w="1026160">
                  <a:moveTo>
                    <a:pt x="259589" y="370065"/>
                  </a:moveTo>
                  <a:lnTo>
                    <a:pt x="258425" y="370065"/>
                  </a:lnTo>
                  <a:lnTo>
                    <a:pt x="12765" y="363284"/>
                  </a:lnTo>
                  <a:lnTo>
                    <a:pt x="217215" y="363284"/>
                  </a:lnTo>
                  <a:lnTo>
                    <a:pt x="253005" y="364273"/>
                  </a:lnTo>
                  <a:lnTo>
                    <a:pt x="267853" y="364273"/>
                  </a:lnTo>
                  <a:lnTo>
                    <a:pt x="265930" y="366929"/>
                  </a:lnTo>
                  <a:lnTo>
                    <a:pt x="259589" y="370065"/>
                  </a:lnTo>
                  <a:close/>
                </a:path>
                <a:path extrusionOk="0" h="1076960" w="1026160">
                  <a:moveTo>
                    <a:pt x="1021905" y="713035"/>
                  </a:moveTo>
                  <a:lnTo>
                    <a:pt x="1013055" y="713035"/>
                  </a:lnTo>
                  <a:lnTo>
                    <a:pt x="1017773" y="707497"/>
                  </a:lnTo>
                  <a:lnTo>
                    <a:pt x="1019355" y="702722"/>
                  </a:lnTo>
                  <a:lnTo>
                    <a:pt x="1020907" y="697892"/>
                  </a:lnTo>
                  <a:lnTo>
                    <a:pt x="1020440" y="691622"/>
                  </a:lnTo>
                  <a:lnTo>
                    <a:pt x="1020372" y="690715"/>
                  </a:lnTo>
                  <a:lnTo>
                    <a:pt x="816607" y="551085"/>
                  </a:lnTo>
                  <a:lnTo>
                    <a:pt x="813302" y="544841"/>
                  </a:lnTo>
                  <a:lnTo>
                    <a:pt x="813302" y="531449"/>
                  </a:lnTo>
                  <a:lnTo>
                    <a:pt x="816608" y="525205"/>
                  </a:lnTo>
                  <a:lnTo>
                    <a:pt x="1020372" y="385604"/>
                  </a:lnTo>
                  <a:lnTo>
                    <a:pt x="1020909" y="378371"/>
                  </a:lnTo>
                  <a:lnTo>
                    <a:pt x="1017805" y="368822"/>
                  </a:lnTo>
                  <a:lnTo>
                    <a:pt x="1013281" y="363454"/>
                  </a:lnTo>
                  <a:lnTo>
                    <a:pt x="1021950" y="363454"/>
                  </a:lnTo>
                  <a:lnTo>
                    <a:pt x="1024658" y="371873"/>
                  </a:lnTo>
                  <a:lnTo>
                    <a:pt x="1025703" y="378371"/>
                  </a:lnTo>
                  <a:lnTo>
                    <a:pt x="1024677" y="384707"/>
                  </a:lnTo>
                  <a:lnTo>
                    <a:pt x="1021767" y="390153"/>
                  </a:lnTo>
                  <a:lnTo>
                    <a:pt x="1021680" y="390316"/>
                  </a:lnTo>
                  <a:lnTo>
                    <a:pt x="1016870" y="394871"/>
                  </a:lnTo>
                  <a:lnTo>
                    <a:pt x="821378" y="528822"/>
                  </a:lnTo>
                  <a:lnTo>
                    <a:pt x="819891" y="531449"/>
                  </a:lnTo>
                  <a:lnTo>
                    <a:pt x="818955" y="533229"/>
                  </a:lnTo>
                  <a:lnTo>
                    <a:pt x="818896" y="543005"/>
                  </a:lnTo>
                  <a:lnTo>
                    <a:pt x="819802" y="544841"/>
                  </a:lnTo>
                  <a:lnTo>
                    <a:pt x="821153" y="547413"/>
                  </a:lnTo>
                  <a:lnTo>
                    <a:pt x="826409" y="551085"/>
                  </a:lnTo>
                  <a:lnTo>
                    <a:pt x="1016676" y="681447"/>
                  </a:lnTo>
                  <a:lnTo>
                    <a:pt x="1021564" y="686014"/>
                  </a:lnTo>
                  <a:lnTo>
                    <a:pt x="1024619" y="691622"/>
                  </a:lnTo>
                  <a:lnTo>
                    <a:pt x="1025698" y="697892"/>
                  </a:lnTo>
                  <a:lnTo>
                    <a:pt x="1024685" y="704446"/>
                  </a:lnTo>
                  <a:lnTo>
                    <a:pt x="1024105" y="706282"/>
                  </a:lnTo>
                  <a:lnTo>
                    <a:pt x="1021970" y="712837"/>
                  </a:lnTo>
                  <a:lnTo>
                    <a:pt x="1021905" y="713035"/>
                  </a:lnTo>
                  <a:close/>
                </a:path>
                <a:path extrusionOk="0" h="1076960" w="1026160">
                  <a:moveTo>
                    <a:pt x="11720" y="718714"/>
                  </a:moveTo>
                  <a:lnTo>
                    <a:pt x="3611" y="713035"/>
                  </a:lnTo>
                  <a:lnTo>
                    <a:pt x="15625" y="713035"/>
                  </a:lnTo>
                  <a:lnTo>
                    <a:pt x="20733" y="712837"/>
                  </a:lnTo>
                  <a:lnTo>
                    <a:pt x="257976" y="706282"/>
                  </a:lnTo>
                  <a:lnTo>
                    <a:pt x="259352" y="706282"/>
                  </a:lnTo>
                  <a:lnTo>
                    <a:pt x="265829" y="709334"/>
                  </a:lnTo>
                  <a:lnTo>
                    <a:pt x="267689" y="711848"/>
                  </a:lnTo>
                  <a:lnTo>
                    <a:pt x="257978" y="711848"/>
                  </a:lnTo>
                  <a:lnTo>
                    <a:pt x="254446" y="711990"/>
                  </a:lnTo>
                  <a:lnTo>
                    <a:pt x="255078" y="711990"/>
                  </a:lnTo>
                  <a:lnTo>
                    <a:pt x="11720" y="718714"/>
                  </a:lnTo>
                  <a:close/>
                </a:path>
                <a:path extrusionOk="0" h="1076960" w="1026160">
                  <a:moveTo>
                    <a:pt x="829293" y="973561"/>
                  </a:moveTo>
                  <a:lnTo>
                    <a:pt x="815123" y="973561"/>
                  </a:lnTo>
                  <a:lnTo>
                    <a:pt x="821806" y="971951"/>
                  </a:lnTo>
                  <a:lnTo>
                    <a:pt x="829971" y="966017"/>
                  </a:lnTo>
                  <a:lnTo>
                    <a:pt x="833786" y="959858"/>
                  </a:lnTo>
                  <a:lnTo>
                    <a:pt x="785177" y="823224"/>
                  </a:lnTo>
                  <a:lnTo>
                    <a:pt x="751031" y="726964"/>
                  </a:lnTo>
                  <a:lnTo>
                    <a:pt x="751992" y="720155"/>
                  </a:lnTo>
                  <a:lnTo>
                    <a:pt x="755947" y="714758"/>
                  </a:lnTo>
                  <a:lnTo>
                    <a:pt x="759874" y="709334"/>
                  </a:lnTo>
                  <a:lnTo>
                    <a:pt x="766203" y="706282"/>
                  </a:lnTo>
                  <a:lnTo>
                    <a:pt x="768812" y="706282"/>
                  </a:lnTo>
                  <a:lnTo>
                    <a:pt x="975244" y="711990"/>
                  </a:lnTo>
                  <a:lnTo>
                    <a:pt x="767757" y="711990"/>
                  </a:lnTo>
                  <a:lnTo>
                    <a:pt x="763572" y="714109"/>
                  </a:lnTo>
                  <a:lnTo>
                    <a:pt x="763432" y="714109"/>
                  </a:lnTo>
                  <a:lnTo>
                    <a:pt x="757668" y="722020"/>
                  </a:lnTo>
                  <a:lnTo>
                    <a:pt x="756892" y="726964"/>
                  </a:lnTo>
                  <a:lnTo>
                    <a:pt x="790970" y="822885"/>
                  </a:lnTo>
                  <a:lnTo>
                    <a:pt x="836316" y="950365"/>
                  </a:lnTo>
                  <a:lnTo>
                    <a:pt x="837558" y="956886"/>
                  </a:lnTo>
                  <a:lnTo>
                    <a:pt x="830902" y="971951"/>
                  </a:lnTo>
                  <a:lnTo>
                    <a:pt x="829293" y="973561"/>
                  </a:lnTo>
                  <a:close/>
                </a:path>
                <a:path extrusionOk="0" h="1076960" w="1026160">
                  <a:moveTo>
                    <a:pt x="208742" y="977534"/>
                  </a:moveTo>
                  <a:lnTo>
                    <a:pt x="201278" y="976410"/>
                  </a:lnTo>
                  <a:lnTo>
                    <a:pt x="202110" y="976410"/>
                  </a:lnTo>
                  <a:lnTo>
                    <a:pt x="196555" y="973561"/>
                  </a:lnTo>
                  <a:lnTo>
                    <a:pt x="191849" y="968868"/>
                  </a:lnTo>
                  <a:lnTo>
                    <a:pt x="189004" y="963181"/>
                  </a:lnTo>
                  <a:lnTo>
                    <a:pt x="188139" y="956886"/>
                  </a:lnTo>
                  <a:lnTo>
                    <a:pt x="189378" y="950365"/>
                  </a:lnTo>
                  <a:lnTo>
                    <a:pt x="268855" y="726964"/>
                  </a:lnTo>
                  <a:lnTo>
                    <a:pt x="268149" y="722020"/>
                  </a:lnTo>
                  <a:lnTo>
                    <a:pt x="262385" y="714109"/>
                  </a:lnTo>
                  <a:lnTo>
                    <a:pt x="257978" y="711848"/>
                  </a:lnTo>
                  <a:lnTo>
                    <a:pt x="267689" y="711848"/>
                  </a:lnTo>
                  <a:lnTo>
                    <a:pt x="273702" y="720155"/>
                  </a:lnTo>
                  <a:lnTo>
                    <a:pt x="274007" y="722020"/>
                  </a:lnTo>
                  <a:lnTo>
                    <a:pt x="274728" y="726964"/>
                  </a:lnTo>
                  <a:lnTo>
                    <a:pt x="240717" y="822885"/>
                  </a:lnTo>
                  <a:lnTo>
                    <a:pt x="191988" y="959858"/>
                  </a:lnTo>
                  <a:lnTo>
                    <a:pt x="195774" y="966017"/>
                  </a:lnTo>
                  <a:lnTo>
                    <a:pt x="203890" y="971951"/>
                  </a:lnTo>
                  <a:lnTo>
                    <a:pt x="210387" y="973561"/>
                  </a:lnTo>
                  <a:lnTo>
                    <a:pt x="220205" y="973561"/>
                  </a:lnTo>
                  <a:lnTo>
                    <a:pt x="215002" y="976410"/>
                  </a:lnTo>
                  <a:lnTo>
                    <a:pt x="208742" y="977534"/>
                  </a:lnTo>
                  <a:close/>
                </a:path>
                <a:path extrusionOk="0" h="1076960" w="1026160">
                  <a:moveTo>
                    <a:pt x="1014080" y="718714"/>
                  </a:moveTo>
                  <a:lnTo>
                    <a:pt x="1010538" y="718714"/>
                  </a:lnTo>
                  <a:lnTo>
                    <a:pt x="766567" y="711990"/>
                  </a:lnTo>
                  <a:lnTo>
                    <a:pt x="975244" y="711990"/>
                  </a:lnTo>
                  <a:lnTo>
                    <a:pt x="1013055" y="713035"/>
                  </a:lnTo>
                  <a:lnTo>
                    <a:pt x="1022218" y="713035"/>
                  </a:lnTo>
                  <a:lnTo>
                    <a:pt x="1014080" y="718714"/>
                  </a:lnTo>
                  <a:close/>
                </a:path>
                <a:path extrusionOk="0" h="1076960" w="1026160">
                  <a:moveTo>
                    <a:pt x="603130" y="830796"/>
                  </a:moveTo>
                  <a:lnTo>
                    <a:pt x="594669" y="830796"/>
                  </a:lnTo>
                  <a:lnTo>
                    <a:pt x="597635" y="827744"/>
                  </a:lnTo>
                  <a:lnTo>
                    <a:pt x="599451" y="825936"/>
                  </a:lnTo>
                  <a:lnTo>
                    <a:pt x="612080" y="821811"/>
                  </a:lnTo>
                  <a:lnTo>
                    <a:pt x="618394" y="822885"/>
                  </a:lnTo>
                  <a:lnTo>
                    <a:pt x="618912" y="822885"/>
                  </a:lnTo>
                  <a:lnTo>
                    <a:pt x="625225" y="827744"/>
                  </a:lnTo>
                  <a:lnTo>
                    <a:pt x="612454" y="827744"/>
                  </a:lnTo>
                  <a:lnTo>
                    <a:pt x="603130" y="830796"/>
                  </a:lnTo>
                  <a:close/>
                </a:path>
                <a:path extrusionOk="0" h="1076960" w="1026160">
                  <a:moveTo>
                    <a:pt x="220205" y="973561"/>
                  </a:moveTo>
                  <a:lnTo>
                    <a:pt x="211147" y="973561"/>
                  </a:lnTo>
                  <a:lnTo>
                    <a:pt x="404981" y="824354"/>
                  </a:lnTo>
                  <a:lnTo>
                    <a:pt x="409418" y="822885"/>
                  </a:lnTo>
                  <a:lnTo>
                    <a:pt x="415859" y="822885"/>
                  </a:lnTo>
                  <a:lnTo>
                    <a:pt x="417978" y="823224"/>
                  </a:lnTo>
                  <a:lnTo>
                    <a:pt x="426397" y="825936"/>
                  </a:lnTo>
                  <a:lnTo>
                    <a:pt x="428165" y="827744"/>
                  </a:lnTo>
                  <a:lnTo>
                    <a:pt x="413627" y="827744"/>
                  </a:lnTo>
                  <a:lnTo>
                    <a:pt x="408739" y="828592"/>
                  </a:lnTo>
                  <a:lnTo>
                    <a:pt x="220824" y="973222"/>
                  </a:lnTo>
                  <a:lnTo>
                    <a:pt x="220205" y="973561"/>
                  </a:lnTo>
                  <a:close/>
                </a:path>
                <a:path extrusionOk="0" h="1076960" w="1026160">
                  <a:moveTo>
                    <a:pt x="522243" y="1076348"/>
                  </a:moveTo>
                  <a:lnTo>
                    <a:pt x="503671" y="1076348"/>
                  </a:lnTo>
                  <a:lnTo>
                    <a:pt x="496042" y="1070640"/>
                  </a:lnTo>
                  <a:lnTo>
                    <a:pt x="426426" y="834356"/>
                  </a:lnTo>
                  <a:lnTo>
                    <a:pt x="422950" y="830796"/>
                  </a:lnTo>
                  <a:lnTo>
                    <a:pt x="413627" y="827744"/>
                  </a:lnTo>
                  <a:lnTo>
                    <a:pt x="428165" y="827744"/>
                  </a:lnTo>
                  <a:lnTo>
                    <a:pt x="431148" y="830796"/>
                  </a:lnTo>
                  <a:lnTo>
                    <a:pt x="431283" y="830796"/>
                  </a:lnTo>
                  <a:lnTo>
                    <a:pt x="501156" y="1067928"/>
                  </a:lnTo>
                  <a:lnTo>
                    <a:pt x="507783" y="1070640"/>
                  </a:lnTo>
                  <a:lnTo>
                    <a:pt x="529872" y="1070640"/>
                  </a:lnTo>
                  <a:lnTo>
                    <a:pt x="522243" y="1076348"/>
                  </a:lnTo>
                  <a:close/>
                </a:path>
                <a:path extrusionOk="0" h="1076960" w="1026160">
                  <a:moveTo>
                    <a:pt x="823834" y="976410"/>
                  </a:moveTo>
                  <a:lnTo>
                    <a:pt x="810523" y="976410"/>
                  </a:lnTo>
                  <a:lnTo>
                    <a:pt x="805323" y="973561"/>
                  </a:lnTo>
                  <a:lnTo>
                    <a:pt x="804764" y="973222"/>
                  </a:lnTo>
                  <a:lnTo>
                    <a:pt x="616877" y="828592"/>
                  </a:lnTo>
                  <a:lnTo>
                    <a:pt x="616368" y="828592"/>
                  </a:lnTo>
                  <a:lnTo>
                    <a:pt x="611452" y="827744"/>
                  </a:lnTo>
                  <a:lnTo>
                    <a:pt x="625225" y="827744"/>
                  </a:lnTo>
                  <a:lnTo>
                    <a:pt x="814661" y="973561"/>
                  </a:lnTo>
                  <a:lnTo>
                    <a:pt x="829401" y="973561"/>
                  </a:lnTo>
                  <a:lnTo>
                    <a:pt x="823834" y="976410"/>
                  </a:lnTo>
                  <a:close/>
                </a:path>
                <a:path extrusionOk="0" h="1076960" w="1026160">
                  <a:moveTo>
                    <a:pt x="529754" y="1070640"/>
                  </a:moveTo>
                  <a:lnTo>
                    <a:pt x="517980" y="1070640"/>
                  </a:lnTo>
                  <a:lnTo>
                    <a:pt x="524635" y="1067928"/>
                  </a:lnTo>
                  <a:lnTo>
                    <a:pt x="594516" y="830796"/>
                  </a:lnTo>
                  <a:lnTo>
                    <a:pt x="602894" y="830796"/>
                  </a:lnTo>
                  <a:lnTo>
                    <a:pt x="599447" y="834356"/>
                  </a:lnTo>
                  <a:lnTo>
                    <a:pt x="558456" y="973222"/>
                  </a:lnTo>
                  <a:lnTo>
                    <a:pt x="529754" y="1070640"/>
                  </a:lnTo>
                  <a:close/>
                </a:path>
                <a:path extrusionOk="0" h="1076960" w="1026160">
                  <a:moveTo>
                    <a:pt x="817732" y="977534"/>
                  </a:moveTo>
                  <a:lnTo>
                    <a:pt x="816353" y="977534"/>
                  </a:lnTo>
                  <a:lnTo>
                    <a:pt x="810100" y="976410"/>
                  </a:lnTo>
                  <a:lnTo>
                    <a:pt x="825195" y="976410"/>
                  </a:lnTo>
                  <a:lnTo>
                    <a:pt x="817732" y="977534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15"/>
          <p:cNvGrpSpPr/>
          <p:nvPr/>
        </p:nvGrpSpPr>
        <p:grpSpPr>
          <a:xfrm>
            <a:off x="16389219" y="8388005"/>
            <a:ext cx="989330" cy="1038225"/>
            <a:chOff x="16389219" y="8388005"/>
            <a:chExt cx="989330" cy="1038225"/>
          </a:xfrm>
        </p:grpSpPr>
        <p:sp>
          <p:nvSpPr>
            <p:cNvPr id="264" name="Google Shape;264;p15"/>
            <p:cNvSpPr/>
            <p:nvPr/>
          </p:nvSpPr>
          <p:spPr>
            <a:xfrm>
              <a:off x="16392653" y="8390722"/>
              <a:ext cx="982344" cy="1032509"/>
            </a:xfrm>
            <a:custGeom>
              <a:rect b="b" l="l" r="r" t="t"/>
              <a:pathLst>
                <a:path extrusionOk="0" h="1032509" w="982344">
                  <a:moveTo>
                    <a:pt x="491041" y="1032286"/>
                  </a:moveTo>
                  <a:lnTo>
                    <a:pt x="481278" y="1029267"/>
                  </a:lnTo>
                  <a:lnTo>
                    <a:pt x="474901" y="1020211"/>
                  </a:lnTo>
                  <a:lnTo>
                    <a:pt x="411621" y="805449"/>
                  </a:lnTo>
                  <a:lnTo>
                    <a:pt x="407401" y="798312"/>
                  </a:lnTo>
                  <a:lnTo>
                    <a:pt x="400681" y="794202"/>
                  </a:lnTo>
                  <a:lnTo>
                    <a:pt x="392832" y="793570"/>
                  </a:lnTo>
                  <a:lnTo>
                    <a:pt x="385226" y="796868"/>
                  </a:lnTo>
                  <a:lnTo>
                    <a:pt x="207809" y="933424"/>
                  </a:lnTo>
                  <a:lnTo>
                    <a:pt x="197330" y="937004"/>
                  </a:lnTo>
                  <a:lnTo>
                    <a:pt x="187658" y="933710"/>
                  </a:lnTo>
                  <a:lnTo>
                    <a:pt x="181531" y="925533"/>
                  </a:lnTo>
                  <a:lnTo>
                    <a:pt x="181686" y="914464"/>
                  </a:lnTo>
                  <a:lnTo>
                    <a:pt x="256733" y="703515"/>
                  </a:lnTo>
                  <a:lnTo>
                    <a:pt x="257512" y="695262"/>
                  </a:lnTo>
                  <a:lnTo>
                    <a:pt x="254489" y="687992"/>
                  </a:lnTo>
                  <a:lnTo>
                    <a:pt x="248508" y="682872"/>
                  </a:lnTo>
                  <a:lnTo>
                    <a:pt x="240416" y="681069"/>
                  </a:lnTo>
                  <a:lnTo>
                    <a:pt x="16609" y="687253"/>
                  </a:lnTo>
                  <a:lnTo>
                    <a:pt x="6026" y="683984"/>
                  </a:lnTo>
                  <a:lnTo>
                    <a:pt x="143" y="675631"/>
                  </a:lnTo>
                  <a:lnTo>
                    <a:pt x="0" y="665414"/>
                  </a:lnTo>
                  <a:lnTo>
                    <a:pt x="6639" y="656553"/>
                  </a:lnTo>
                  <a:lnTo>
                    <a:pt x="191356" y="530022"/>
                  </a:lnTo>
                  <a:lnTo>
                    <a:pt x="196842" y="523807"/>
                  </a:lnTo>
                  <a:lnTo>
                    <a:pt x="198670" y="516143"/>
                  </a:lnTo>
                  <a:lnTo>
                    <a:pt x="196842" y="508478"/>
                  </a:lnTo>
                  <a:lnTo>
                    <a:pt x="191356" y="502264"/>
                  </a:lnTo>
                  <a:lnTo>
                    <a:pt x="6639" y="375732"/>
                  </a:lnTo>
                  <a:lnTo>
                    <a:pt x="3" y="366871"/>
                  </a:lnTo>
                  <a:lnTo>
                    <a:pt x="153" y="356654"/>
                  </a:lnTo>
                  <a:lnTo>
                    <a:pt x="6038" y="348301"/>
                  </a:lnTo>
                  <a:lnTo>
                    <a:pt x="16609" y="345032"/>
                  </a:lnTo>
                  <a:lnTo>
                    <a:pt x="240416" y="351216"/>
                  </a:lnTo>
                  <a:lnTo>
                    <a:pt x="248508" y="349413"/>
                  </a:lnTo>
                  <a:lnTo>
                    <a:pt x="254489" y="344294"/>
                  </a:lnTo>
                  <a:lnTo>
                    <a:pt x="257512" y="337023"/>
                  </a:lnTo>
                  <a:lnTo>
                    <a:pt x="256733" y="328770"/>
                  </a:lnTo>
                  <a:lnTo>
                    <a:pt x="181686" y="117821"/>
                  </a:lnTo>
                  <a:lnTo>
                    <a:pt x="181531" y="106753"/>
                  </a:lnTo>
                  <a:lnTo>
                    <a:pt x="187658" y="98575"/>
                  </a:lnTo>
                  <a:lnTo>
                    <a:pt x="197330" y="95281"/>
                  </a:lnTo>
                  <a:lnTo>
                    <a:pt x="207809" y="98861"/>
                  </a:lnTo>
                  <a:lnTo>
                    <a:pt x="385226" y="235417"/>
                  </a:lnTo>
                  <a:lnTo>
                    <a:pt x="392832" y="238716"/>
                  </a:lnTo>
                  <a:lnTo>
                    <a:pt x="400681" y="238083"/>
                  </a:lnTo>
                  <a:lnTo>
                    <a:pt x="407401" y="233973"/>
                  </a:lnTo>
                  <a:lnTo>
                    <a:pt x="411621" y="226837"/>
                  </a:lnTo>
                  <a:lnTo>
                    <a:pt x="474901" y="12074"/>
                  </a:lnTo>
                  <a:lnTo>
                    <a:pt x="481278" y="3018"/>
                  </a:lnTo>
                  <a:lnTo>
                    <a:pt x="491041" y="0"/>
                  </a:lnTo>
                  <a:lnTo>
                    <a:pt x="500804" y="3018"/>
                  </a:lnTo>
                  <a:lnTo>
                    <a:pt x="507181" y="12074"/>
                  </a:lnTo>
                  <a:lnTo>
                    <a:pt x="570460" y="226837"/>
                  </a:lnTo>
                  <a:lnTo>
                    <a:pt x="574680" y="233973"/>
                  </a:lnTo>
                  <a:lnTo>
                    <a:pt x="581400" y="238083"/>
                  </a:lnTo>
                  <a:lnTo>
                    <a:pt x="589249" y="238716"/>
                  </a:lnTo>
                  <a:lnTo>
                    <a:pt x="596856" y="235417"/>
                  </a:lnTo>
                  <a:lnTo>
                    <a:pt x="774272" y="98861"/>
                  </a:lnTo>
                  <a:lnTo>
                    <a:pt x="784751" y="95281"/>
                  </a:lnTo>
                  <a:lnTo>
                    <a:pt x="794423" y="98575"/>
                  </a:lnTo>
                  <a:lnTo>
                    <a:pt x="800550" y="106753"/>
                  </a:lnTo>
                  <a:lnTo>
                    <a:pt x="800396" y="117821"/>
                  </a:lnTo>
                  <a:lnTo>
                    <a:pt x="725348" y="328770"/>
                  </a:lnTo>
                  <a:lnTo>
                    <a:pt x="724569" y="337023"/>
                  </a:lnTo>
                  <a:lnTo>
                    <a:pt x="727592" y="344294"/>
                  </a:lnTo>
                  <a:lnTo>
                    <a:pt x="733573" y="349413"/>
                  </a:lnTo>
                  <a:lnTo>
                    <a:pt x="741665" y="351216"/>
                  </a:lnTo>
                  <a:lnTo>
                    <a:pt x="965472" y="345032"/>
                  </a:lnTo>
                  <a:lnTo>
                    <a:pt x="976055" y="348301"/>
                  </a:lnTo>
                  <a:lnTo>
                    <a:pt x="981939" y="356654"/>
                  </a:lnTo>
                  <a:lnTo>
                    <a:pt x="982082" y="366871"/>
                  </a:lnTo>
                  <a:lnTo>
                    <a:pt x="975442" y="375732"/>
                  </a:lnTo>
                  <a:lnTo>
                    <a:pt x="790725" y="502264"/>
                  </a:lnTo>
                  <a:lnTo>
                    <a:pt x="785240" y="508478"/>
                  </a:lnTo>
                  <a:lnTo>
                    <a:pt x="783411" y="516143"/>
                  </a:lnTo>
                  <a:lnTo>
                    <a:pt x="785240" y="523807"/>
                  </a:lnTo>
                  <a:lnTo>
                    <a:pt x="790725" y="530022"/>
                  </a:lnTo>
                  <a:lnTo>
                    <a:pt x="975442" y="656553"/>
                  </a:lnTo>
                  <a:lnTo>
                    <a:pt x="982078" y="665414"/>
                  </a:lnTo>
                  <a:lnTo>
                    <a:pt x="981929" y="675631"/>
                  </a:lnTo>
                  <a:lnTo>
                    <a:pt x="976043" y="683984"/>
                  </a:lnTo>
                  <a:lnTo>
                    <a:pt x="965472" y="687253"/>
                  </a:lnTo>
                  <a:lnTo>
                    <a:pt x="741665" y="681069"/>
                  </a:lnTo>
                  <a:lnTo>
                    <a:pt x="733573" y="682872"/>
                  </a:lnTo>
                  <a:lnTo>
                    <a:pt x="727592" y="687992"/>
                  </a:lnTo>
                  <a:lnTo>
                    <a:pt x="724569" y="695262"/>
                  </a:lnTo>
                  <a:lnTo>
                    <a:pt x="725348" y="703515"/>
                  </a:lnTo>
                  <a:lnTo>
                    <a:pt x="800396" y="914464"/>
                  </a:lnTo>
                  <a:lnTo>
                    <a:pt x="800550" y="925533"/>
                  </a:lnTo>
                  <a:lnTo>
                    <a:pt x="794423" y="933710"/>
                  </a:lnTo>
                  <a:lnTo>
                    <a:pt x="784751" y="937004"/>
                  </a:lnTo>
                  <a:lnTo>
                    <a:pt x="774272" y="933424"/>
                  </a:lnTo>
                  <a:lnTo>
                    <a:pt x="596856" y="796868"/>
                  </a:lnTo>
                  <a:lnTo>
                    <a:pt x="589249" y="793570"/>
                  </a:lnTo>
                  <a:lnTo>
                    <a:pt x="581400" y="794202"/>
                  </a:lnTo>
                  <a:lnTo>
                    <a:pt x="574680" y="798312"/>
                  </a:lnTo>
                  <a:lnTo>
                    <a:pt x="570460" y="805449"/>
                  </a:lnTo>
                  <a:lnTo>
                    <a:pt x="507181" y="1020211"/>
                  </a:lnTo>
                  <a:lnTo>
                    <a:pt x="500804" y="1029267"/>
                  </a:lnTo>
                  <a:lnTo>
                    <a:pt x="491041" y="1032286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6389219" y="8388005"/>
              <a:ext cx="989330" cy="1038225"/>
            </a:xfrm>
            <a:custGeom>
              <a:rect b="b" l="l" r="r" t="t"/>
              <a:pathLst>
                <a:path extrusionOk="0" h="1038225" w="989330">
                  <a:moveTo>
                    <a:pt x="412774" y="239660"/>
                  </a:moveTo>
                  <a:lnTo>
                    <a:pt x="398766" y="239660"/>
                  </a:lnTo>
                  <a:lnTo>
                    <a:pt x="407755" y="236718"/>
                  </a:lnTo>
                  <a:lnTo>
                    <a:pt x="411106" y="233286"/>
                  </a:lnTo>
                  <a:lnTo>
                    <a:pt x="477490" y="8090"/>
                  </a:lnTo>
                  <a:lnTo>
                    <a:pt x="478326" y="5448"/>
                  </a:lnTo>
                  <a:lnTo>
                    <a:pt x="485608" y="0"/>
                  </a:lnTo>
                  <a:lnTo>
                    <a:pt x="503369" y="0"/>
                  </a:lnTo>
                  <a:lnTo>
                    <a:pt x="510651" y="5448"/>
                  </a:lnTo>
                  <a:lnTo>
                    <a:pt x="489585" y="5448"/>
                  </a:lnTo>
                  <a:lnTo>
                    <a:pt x="483129" y="8090"/>
                  </a:lnTo>
                  <a:lnTo>
                    <a:pt x="480950" y="15554"/>
                  </a:lnTo>
                  <a:lnTo>
                    <a:pt x="415862" y="236446"/>
                  </a:lnTo>
                  <a:lnTo>
                    <a:pt x="415634" y="236718"/>
                  </a:lnTo>
                  <a:lnTo>
                    <a:pt x="412774" y="239660"/>
                  </a:lnTo>
                  <a:close/>
                </a:path>
                <a:path extrusionOk="0" h="1038225" w="989330">
                  <a:moveTo>
                    <a:pt x="590157" y="245326"/>
                  </a:moveTo>
                  <a:lnTo>
                    <a:pt x="577871" y="241349"/>
                  </a:lnTo>
                  <a:lnTo>
                    <a:pt x="573104" y="236446"/>
                  </a:lnTo>
                  <a:lnTo>
                    <a:pt x="571306" y="230262"/>
                  </a:lnTo>
                  <a:lnTo>
                    <a:pt x="505793" y="8090"/>
                  </a:lnTo>
                  <a:lnTo>
                    <a:pt x="499337" y="5448"/>
                  </a:lnTo>
                  <a:lnTo>
                    <a:pt x="510708" y="5448"/>
                  </a:lnTo>
                  <a:lnTo>
                    <a:pt x="577836" y="233286"/>
                  </a:lnTo>
                  <a:lnTo>
                    <a:pt x="581168" y="236718"/>
                  </a:lnTo>
                  <a:lnTo>
                    <a:pt x="590074" y="239660"/>
                  </a:lnTo>
                  <a:lnTo>
                    <a:pt x="602722" y="239660"/>
                  </a:lnTo>
                  <a:lnTo>
                    <a:pt x="596858" y="244155"/>
                  </a:lnTo>
                  <a:lnTo>
                    <a:pt x="590157" y="245326"/>
                  </a:lnTo>
                  <a:close/>
                </a:path>
                <a:path extrusionOk="0" h="1038225" w="989330">
                  <a:moveTo>
                    <a:pt x="398987" y="245326"/>
                  </a:moveTo>
                  <a:lnTo>
                    <a:pt x="398501" y="245326"/>
                  </a:lnTo>
                  <a:lnTo>
                    <a:pt x="391612" y="244155"/>
                  </a:lnTo>
                  <a:lnTo>
                    <a:pt x="391987" y="244155"/>
                  </a:lnTo>
                  <a:lnTo>
                    <a:pt x="203319" y="98909"/>
                  </a:lnTo>
                  <a:lnTo>
                    <a:pt x="189798" y="98909"/>
                  </a:lnTo>
                  <a:lnTo>
                    <a:pt x="195180" y="96155"/>
                  </a:lnTo>
                  <a:lnTo>
                    <a:pt x="201239" y="95242"/>
                  </a:lnTo>
                  <a:lnTo>
                    <a:pt x="207268" y="96326"/>
                  </a:lnTo>
                  <a:lnTo>
                    <a:pt x="212878" y="99399"/>
                  </a:lnTo>
                  <a:lnTo>
                    <a:pt x="394026" y="238843"/>
                  </a:lnTo>
                  <a:lnTo>
                    <a:pt x="398766" y="239660"/>
                  </a:lnTo>
                  <a:lnTo>
                    <a:pt x="412774" y="239660"/>
                  </a:lnTo>
                  <a:lnTo>
                    <a:pt x="411132" y="241349"/>
                  </a:lnTo>
                  <a:lnTo>
                    <a:pt x="398987" y="245326"/>
                  </a:lnTo>
                  <a:close/>
                </a:path>
                <a:path extrusionOk="0" h="1038225" w="989330">
                  <a:moveTo>
                    <a:pt x="602722" y="239660"/>
                  </a:moveTo>
                  <a:lnTo>
                    <a:pt x="590314" y="239660"/>
                  </a:lnTo>
                  <a:lnTo>
                    <a:pt x="594905" y="238843"/>
                  </a:lnTo>
                  <a:lnTo>
                    <a:pt x="776094" y="99399"/>
                  </a:lnTo>
                  <a:lnTo>
                    <a:pt x="781832" y="96326"/>
                  </a:lnTo>
                  <a:lnTo>
                    <a:pt x="787903" y="95242"/>
                  </a:lnTo>
                  <a:lnTo>
                    <a:pt x="787445" y="95242"/>
                  </a:lnTo>
                  <a:lnTo>
                    <a:pt x="793497" y="96155"/>
                  </a:lnTo>
                  <a:lnTo>
                    <a:pt x="793678" y="96155"/>
                  </a:lnTo>
                  <a:lnTo>
                    <a:pt x="799071" y="98909"/>
                  </a:lnTo>
                  <a:lnTo>
                    <a:pt x="785579" y="98909"/>
                  </a:lnTo>
                  <a:lnTo>
                    <a:pt x="602722" y="239660"/>
                  </a:lnTo>
                  <a:close/>
                </a:path>
                <a:path extrusionOk="0" h="1038225" w="989330">
                  <a:moveTo>
                    <a:pt x="258247" y="351209"/>
                  </a:moveTo>
                  <a:lnTo>
                    <a:pt x="248996" y="351209"/>
                  </a:lnTo>
                  <a:lnTo>
                    <a:pt x="252948" y="349221"/>
                  </a:lnTo>
                  <a:lnTo>
                    <a:pt x="258505" y="341593"/>
                  </a:lnTo>
                  <a:lnTo>
                    <a:pt x="259186" y="336854"/>
                  </a:lnTo>
                  <a:lnTo>
                    <a:pt x="182559" y="121437"/>
                  </a:lnTo>
                  <a:lnTo>
                    <a:pt x="181380" y="115150"/>
                  </a:lnTo>
                  <a:lnTo>
                    <a:pt x="182219" y="109080"/>
                  </a:lnTo>
                  <a:lnTo>
                    <a:pt x="184957" y="103597"/>
                  </a:lnTo>
                  <a:lnTo>
                    <a:pt x="189642" y="98909"/>
                  </a:lnTo>
                  <a:lnTo>
                    <a:pt x="203764" y="98909"/>
                  </a:lnTo>
                  <a:lnTo>
                    <a:pt x="196868" y="100571"/>
                  </a:lnTo>
                  <a:lnTo>
                    <a:pt x="196718" y="100571"/>
                  </a:lnTo>
                  <a:lnTo>
                    <a:pt x="188845" y="106291"/>
                  </a:lnTo>
                  <a:lnTo>
                    <a:pt x="187077" y="109080"/>
                  </a:lnTo>
                  <a:lnTo>
                    <a:pt x="185126" y="112230"/>
                  </a:lnTo>
                  <a:lnTo>
                    <a:pt x="186112" y="115150"/>
                  </a:lnTo>
                  <a:lnTo>
                    <a:pt x="264888" y="336581"/>
                  </a:lnTo>
                  <a:lnTo>
                    <a:pt x="264876" y="336854"/>
                  </a:lnTo>
                  <a:lnTo>
                    <a:pt x="263965" y="343310"/>
                  </a:lnTo>
                  <a:lnTo>
                    <a:pt x="262915" y="344808"/>
                  </a:lnTo>
                  <a:lnTo>
                    <a:pt x="258247" y="351209"/>
                  </a:lnTo>
                  <a:close/>
                </a:path>
                <a:path extrusionOk="0" h="1038225" w="989330">
                  <a:moveTo>
                    <a:pt x="738725" y="356794"/>
                  </a:moveTo>
                  <a:lnTo>
                    <a:pt x="732624" y="353770"/>
                  </a:lnTo>
                  <a:lnTo>
                    <a:pt x="725051" y="343310"/>
                  </a:lnTo>
                  <a:lnTo>
                    <a:pt x="724110" y="336854"/>
                  </a:lnTo>
                  <a:lnTo>
                    <a:pt x="724070" y="336581"/>
                  </a:lnTo>
                  <a:lnTo>
                    <a:pt x="803884" y="112230"/>
                  </a:lnTo>
                  <a:lnTo>
                    <a:pt x="800207" y="106291"/>
                  </a:lnTo>
                  <a:lnTo>
                    <a:pt x="792362" y="100571"/>
                  </a:lnTo>
                  <a:lnTo>
                    <a:pt x="785579" y="98909"/>
                  </a:lnTo>
                  <a:lnTo>
                    <a:pt x="799253" y="98909"/>
                  </a:lnTo>
                  <a:lnTo>
                    <a:pt x="803953" y="103597"/>
                  </a:lnTo>
                  <a:lnTo>
                    <a:pt x="806710" y="109080"/>
                  </a:lnTo>
                  <a:lnTo>
                    <a:pt x="807554" y="115150"/>
                  </a:lnTo>
                  <a:lnTo>
                    <a:pt x="806368" y="121437"/>
                  </a:lnTo>
                  <a:lnTo>
                    <a:pt x="729833" y="336581"/>
                  </a:lnTo>
                  <a:lnTo>
                    <a:pt x="729736" y="336854"/>
                  </a:lnTo>
                  <a:lnTo>
                    <a:pt x="730417" y="341593"/>
                  </a:lnTo>
                  <a:lnTo>
                    <a:pt x="735954" y="349221"/>
                  </a:lnTo>
                  <a:lnTo>
                    <a:pt x="739999" y="351209"/>
                  </a:lnTo>
                  <a:lnTo>
                    <a:pt x="940455" y="351209"/>
                  </a:lnTo>
                  <a:lnTo>
                    <a:pt x="738725" y="356794"/>
                  </a:lnTo>
                  <a:close/>
                </a:path>
                <a:path extrusionOk="0" h="1038225" w="989330">
                  <a:moveTo>
                    <a:pt x="12160" y="687464"/>
                  </a:moveTo>
                  <a:lnTo>
                    <a:pt x="3692" y="687464"/>
                  </a:lnTo>
                  <a:lnTo>
                    <a:pt x="1030" y="679183"/>
                  </a:lnTo>
                  <a:lnTo>
                    <a:pt x="18" y="672864"/>
                  </a:lnTo>
                  <a:lnTo>
                    <a:pt x="1023" y="666819"/>
                  </a:lnTo>
                  <a:lnTo>
                    <a:pt x="3918" y="661412"/>
                  </a:lnTo>
                  <a:lnTo>
                    <a:pt x="8575" y="657009"/>
                  </a:lnTo>
                  <a:lnTo>
                    <a:pt x="197187" y="527781"/>
                  </a:lnTo>
                  <a:lnTo>
                    <a:pt x="199421" y="523532"/>
                  </a:lnTo>
                  <a:lnTo>
                    <a:pt x="199421" y="514106"/>
                  </a:lnTo>
                  <a:lnTo>
                    <a:pt x="197187" y="509857"/>
                  </a:lnTo>
                  <a:lnTo>
                    <a:pt x="8548" y="380710"/>
                  </a:lnTo>
                  <a:lnTo>
                    <a:pt x="3891" y="376319"/>
                  </a:lnTo>
                  <a:lnTo>
                    <a:pt x="996" y="370911"/>
                  </a:lnTo>
                  <a:lnTo>
                    <a:pt x="0" y="364802"/>
                  </a:lnTo>
                  <a:lnTo>
                    <a:pt x="1003" y="358537"/>
                  </a:lnTo>
                  <a:lnTo>
                    <a:pt x="3647" y="350419"/>
                  </a:lnTo>
                  <a:lnTo>
                    <a:pt x="3754" y="350092"/>
                  </a:lnTo>
                  <a:lnTo>
                    <a:pt x="11245" y="344808"/>
                  </a:lnTo>
                  <a:lnTo>
                    <a:pt x="209425" y="350256"/>
                  </a:lnTo>
                  <a:lnTo>
                    <a:pt x="12307" y="350256"/>
                  </a:lnTo>
                  <a:lnTo>
                    <a:pt x="7704" y="355595"/>
                  </a:lnTo>
                  <a:lnTo>
                    <a:pt x="6178" y="360199"/>
                  </a:lnTo>
                  <a:lnTo>
                    <a:pt x="4689" y="364802"/>
                  </a:lnTo>
                  <a:lnTo>
                    <a:pt x="5133" y="370911"/>
                  </a:lnTo>
                  <a:lnTo>
                    <a:pt x="5198" y="371776"/>
                  </a:lnTo>
                  <a:lnTo>
                    <a:pt x="201615" y="506370"/>
                  </a:lnTo>
                  <a:lnTo>
                    <a:pt x="204828" y="512390"/>
                  </a:lnTo>
                  <a:lnTo>
                    <a:pt x="204842" y="525302"/>
                  </a:lnTo>
                  <a:lnTo>
                    <a:pt x="201669" y="531322"/>
                  </a:lnTo>
                  <a:lnTo>
                    <a:pt x="5198" y="665944"/>
                  </a:lnTo>
                  <a:lnTo>
                    <a:pt x="4684" y="672864"/>
                  </a:lnTo>
                  <a:lnTo>
                    <a:pt x="7659" y="682125"/>
                  </a:lnTo>
                  <a:lnTo>
                    <a:pt x="12160" y="687464"/>
                  </a:lnTo>
                  <a:close/>
                </a:path>
                <a:path extrusionOk="0" h="1038225" w="989330">
                  <a:moveTo>
                    <a:pt x="940455" y="351209"/>
                  </a:moveTo>
                  <a:lnTo>
                    <a:pt x="745977" y="351209"/>
                  </a:lnTo>
                  <a:lnTo>
                    <a:pt x="977625" y="344808"/>
                  </a:lnTo>
                  <a:lnTo>
                    <a:pt x="985196" y="350092"/>
                  </a:lnTo>
                  <a:lnTo>
                    <a:pt x="985301" y="350419"/>
                  </a:lnTo>
                  <a:lnTo>
                    <a:pt x="968988" y="350419"/>
                  </a:lnTo>
                  <a:lnTo>
                    <a:pt x="940455" y="351209"/>
                  </a:lnTo>
                  <a:close/>
                </a:path>
                <a:path extrusionOk="0" h="1038225" w="989330">
                  <a:moveTo>
                    <a:pt x="250280" y="356794"/>
                  </a:moveTo>
                  <a:lnTo>
                    <a:pt x="249157" y="356794"/>
                  </a:lnTo>
                  <a:lnTo>
                    <a:pt x="12307" y="350256"/>
                  </a:lnTo>
                  <a:lnTo>
                    <a:pt x="209425" y="350256"/>
                  </a:lnTo>
                  <a:lnTo>
                    <a:pt x="243932" y="351209"/>
                  </a:lnTo>
                  <a:lnTo>
                    <a:pt x="258247" y="351209"/>
                  </a:lnTo>
                  <a:lnTo>
                    <a:pt x="256393" y="353770"/>
                  </a:lnTo>
                  <a:lnTo>
                    <a:pt x="250280" y="356794"/>
                  </a:lnTo>
                  <a:close/>
                </a:path>
                <a:path extrusionOk="0" h="1038225" w="989330">
                  <a:moveTo>
                    <a:pt x="985257" y="687464"/>
                  </a:moveTo>
                  <a:lnTo>
                    <a:pt x="976724" y="687464"/>
                  </a:lnTo>
                  <a:lnTo>
                    <a:pt x="981273" y="682125"/>
                  </a:lnTo>
                  <a:lnTo>
                    <a:pt x="982799" y="677521"/>
                  </a:lnTo>
                  <a:lnTo>
                    <a:pt x="984295" y="672864"/>
                  </a:lnTo>
                  <a:lnTo>
                    <a:pt x="983845" y="666819"/>
                  </a:lnTo>
                  <a:lnTo>
                    <a:pt x="983779" y="665944"/>
                  </a:lnTo>
                  <a:lnTo>
                    <a:pt x="787322" y="531322"/>
                  </a:lnTo>
                  <a:lnTo>
                    <a:pt x="784135" y="525302"/>
                  </a:lnTo>
                  <a:lnTo>
                    <a:pt x="784135" y="512390"/>
                  </a:lnTo>
                  <a:lnTo>
                    <a:pt x="787322" y="506370"/>
                  </a:lnTo>
                  <a:lnTo>
                    <a:pt x="983779" y="371776"/>
                  </a:lnTo>
                  <a:lnTo>
                    <a:pt x="984297" y="364802"/>
                  </a:lnTo>
                  <a:lnTo>
                    <a:pt x="981305" y="355595"/>
                  </a:lnTo>
                  <a:lnTo>
                    <a:pt x="976942" y="350419"/>
                  </a:lnTo>
                  <a:lnTo>
                    <a:pt x="985301" y="350419"/>
                  </a:lnTo>
                  <a:lnTo>
                    <a:pt x="987911" y="358537"/>
                  </a:lnTo>
                  <a:lnTo>
                    <a:pt x="988919" y="364802"/>
                  </a:lnTo>
                  <a:lnTo>
                    <a:pt x="987930" y="370911"/>
                  </a:lnTo>
                  <a:lnTo>
                    <a:pt x="985124" y="376161"/>
                  </a:lnTo>
                  <a:lnTo>
                    <a:pt x="985040" y="376319"/>
                  </a:lnTo>
                  <a:lnTo>
                    <a:pt x="980403" y="380710"/>
                  </a:lnTo>
                  <a:lnTo>
                    <a:pt x="791921" y="509857"/>
                  </a:lnTo>
                  <a:lnTo>
                    <a:pt x="790488" y="512390"/>
                  </a:lnTo>
                  <a:lnTo>
                    <a:pt x="789586" y="514106"/>
                  </a:lnTo>
                  <a:lnTo>
                    <a:pt x="789529" y="523532"/>
                  </a:lnTo>
                  <a:lnTo>
                    <a:pt x="790402" y="525302"/>
                  </a:lnTo>
                  <a:lnTo>
                    <a:pt x="791705" y="527781"/>
                  </a:lnTo>
                  <a:lnTo>
                    <a:pt x="796772" y="531322"/>
                  </a:lnTo>
                  <a:lnTo>
                    <a:pt x="980215" y="657009"/>
                  </a:lnTo>
                  <a:lnTo>
                    <a:pt x="984928" y="661412"/>
                  </a:lnTo>
                  <a:lnTo>
                    <a:pt x="987874" y="666819"/>
                  </a:lnTo>
                  <a:lnTo>
                    <a:pt x="988915" y="672864"/>
                  </a:lnTo>
                  <a:lnTo>
                    <a:pt x="987937" y="679183"/>
                  </a:lnTo>
                  <a:lnTo>
                    <a:pt x="987379" y="680954"/>
                  </a:lnTo>
                  <a:lnTo>
                    <a:pt x="985320" y="687273"/>
                  </a:lnTo>
                  <a:lnTo>
                    <a:pt x="985257" y="687464"/>
                  </a:lnTo>
                  <a:close/>
                </a:path>
                <a:path extrusionOk="0" h="1038225" w="989330">
                  <a:moveTo>
                    <a:pt x="11299" y="692939"/>
                  </a:moveTo>
                  <a:lnTo>
                    <a:pt x="3481" y="687464"/>
                  </a:lnTo>
                  <a:lnTo>
                    <a:pt x="15065" y="687464"/>
                  </a:lnTo>
                  <a:lnTo>
                    <a:pt x="19989" y="687273"/>
                  </a:lnTo>
                  <a:lnTo>
                    <a:pt x="248724" y="680954"/>
                  </a:lnTo>
                  <a:lnTo>
                    <a:pt x="250051" y="680954"/>
                  </a:lnTo>
                  <a:lnTo>
                    <a:pt x="256296" y="683895"/>
                  </a:lnTo>
                  <a:lnTo>
                    <a:pt x="258089" y="686320"/>
                  </a:lnTo>
                  <a:lnTo>
                    <a:pt x="248726" y="686320"/>
                  </a:lnTo>
                  <a:lnTo>
                    <a:pt x="245321" y="686456"/>
                  </a:lnTo>
                  <a:lnTo>
                    <a:pt x="245931" y="686456"/>
                  </a:lnTo>
                  <a:lnTo>
                    <a:pt x="11299" y="692939"/>
                  </a:lnTo>
                  <a:close/>
                </a:path>
                <a:path extrusionOk="0" h="1038225" w="989330">
                  <a:moveTo>
                    <a:pt x="799553" y="938647"/>
                  </a:moveTo>
                  <a:lnTo>
                    <a:pt x="785891" y="938647"/>
                  </a:lnTo>
                  <a:lnTo>
                    <a:pt x="792334" y="937094"/>
                  </a:lnTo>
                  <a:lnTo>
                    <a:pt x="800207" y="931374"/>
                  </a:lnTo>
                  <a:lnTo>
                    <a:pt x="803884" y="925436"/>
                  </a:lnTo>
                  <a:lnTo>
                    <a:pt x="757019" y="793701"/>
                  </a:lnTo>
                  <a:lnTo>
                    <a:pt x="724097" y="700893"/>
                  </a:lnTo>
                  <a:lnTo>
                    <a:pt x="725023" y="694328"/>
                  </a:lnTo>
                  <a:lnTo>
                    <a:pt x="728837" y="689126"/>
                  </a:lnTo>
                  <a:lnTo>
                    <a:pt x="732624" y="683895"/>
                  </a:lnTo>
                  <a:lnTo>
                    <a:pt x="738725" y="680954"/>
                  </a:lnTo>
                  <a:lnTo>
                    <a:pt x="741241" y="680954"/>
                  </a:lnTo>
                  <a:lnTo>
                    <a:pt x="940270" y="686456"/>
                  </a:lnTo>
                  <a:lnTo>
                    <a:pt x="740224" y="686456"/>
                  </a:lnTo>
                  <a:lnTo>
                    <a:pt x="736189" y="688499"/>
                  </a:lnTo>
                  <a:lnTo>
                    <a:pt x="736053" y="688499"/>
                  </a:lnTo>
                  <a:lnTo>
                    <a:pt x="730496" y="696126"/>
                  </a:lnTo>
                  <a:lnTo>
                    <a:pt x="729748" y="700893"/>
                  </a:lnTo>
                  <a:lnTo>
                    <a:pt x="762604" y="793374"/>
                  </a:lnTo>
                  <a:lnTo>
                    <a:pt x="806324" y="916283"/>
                  </a:lnTo>
                  <a:lnTo>
                    <a:pt x="807522" y="922570"/>
                  </a:lnTo>
                  <a:lnTo>
                    <a:pt x="801104" y="937094"/>
                  </a:lnTo>
                  <a:lnTo>
                    <a:pt x="799553" y="938647"/>
                  </a:lnTo>
                  <a:close/>
                </a:path>
                <a:path extrusionOk="0" h="1038225" w="989330">
                  <a:moveTo>
                    <a:pt x="201257" y="942478"/>
                  </a:moveTo>
                  <a:lnTo>
                    <a:pt x="194060" y="941394"/>
                  </a:lnTo>
                  <a:lnTo>
                    <a:pt x="194862" y="941394"/>
                  </a:lnTo>
                  <a:lnTo>
                    <a:pt x="189506" y="938647"/>
                  </a:lnTo>
                  <a:lnTo>
                    <a:pt x="184969" y="934122"/>
                  </a:lnTo>
                  <a:lnTo>
                    <a:pt x="182226" y="928640"/>
                  </a:lnTo>
                  <a:lnTo>
                    <a:pt x="181392" y="922570"/>
                  </a:lnTo>
                  <a:lnTo>
                    <a:pt x="182587" y="916283"/>
                  </a:lnTo>
                  <a:lnTo>
                    <a:pt x="259214" y="700893"/>
                  </a:lnTo>
                  <a:lnTo>
                    <a:pt x="258533" y="696126"/>
                  </a:lnTo>
                  <a:lnTo>
                    <a:pt x="252976" y="688499"/>
                  </a:lnTo>
                  <a:lnTo>
                    <a:pt x="248726" y="686320"/>
                  </a:lnTo>
                  <a:lnTo>
                    <a:pt x="258089" y="686320"/>
                  </a:lnTo>
                  <a:lnTo>
                    <a:pt x="263887" y="694328"/>
                  </a:lnTo>
                  <a:lnTo>
                    <a:pt x="264180" y="696126"/>
                  </a:lnTo>
                  <a:lnTo>
                    <a:pt x="264875" y="700893"/>
                  </a:lnTo>
                  <a:lnTo>
                    <a:pt x="232084" y="793374"/>
                  </a:lnTo>
                  <a:lnTo>
                    <a:pt x="185102" y="925436"/>
                  </a:lnTo>
                  <a:lnTo>
                    <a:pt x="188753" y="931374"/>
                  </a:lnTo>
                  <a:lnTo>
                    <a:pt x="196578" y="937094"/>
                  </a:lnTo>
                  <a:lnTo>
                    <a:pt x="202842" y="938647"/>
                  </a:lnTo>
                  <a:lnTo>
                    <a:pt x="212308" y="938647"/>
                  </a:lnTo>
                  <a:lnTo>
                    <a:pt x="207292" y="941394"/>
                  </a:lnTo>
                  <a:lnTo>
                    <a:pt x="201257" y="942478"/>
                  </a:lnTo>
                  <a:close/>
                </a:path>
                <a:path extrusionOk="0" h="1038225" w="989330">
                  <a:moveTo>
                    <a:pt x="977713" y="692939"/>
                  </a:moveTo>
                  <a:lnTo>
                    <a:pt x="974298" y="692939"/>
                  </a:lnTo>
                  <a:lnTo>
                    <a:pt x="739076" y="686456"/>
                  </a:lnTo>
                  <a:lnTo>
                    <a:pt x="940270" y="686456"/>
                  </a:lnTo>
                  <a:lnTo>
                    <a:pt x="976724" y="687464"/>
                  </a:lnTo>
                  <a:lnTo>
                    <a:pt x="985559" y="687464"/>
                  </a:lnTo>
                  <a:lnTo>
                    <a:pt x="977713" y="692939"/>
                  </a:lnTo>
                  <a:close/>
                </a:path>
                <a:path extrusionOk="0" h="1038225" w="989330">
                  <a:moveTo>
                    <a:pt x="581501" y="801002"/>
                  </a:moveTo>
                  <a:lnTo>
                    <a:pt x="573343" y="801002"/>
                  </a:lnTo>
                  <a:lnTo>
                    <a:pt x="576203" y="798060"/>
                  </a:lnTo>
                  <a:lnTo>
                    <a:pt x="577954" y="796316"/>
                  </a:lnTo>
                  <a:lnTo>
                    <a:pt x="590129" y="792339"/>
                  </a:lnTo>
                  <a:lnTo>
                    <a:pt x="596217" y="793374"/>
                  </a:lnTo>
                  <a:lnTo>
                    <a:pt x="596716" y="793374"/>
                  </a:lnTo>
                  <a:lnTo>
                    <a:pt x="602803" y="798060"/>
                  </a:lnTo>
                  <a:lnTo>
                    <a:pt x="590490" y="798060"/>
                  </a:lnTo>
                  <a:lnTo>
                    <a:pt x="581501" y="801002"/>
                  </a:lnTo>
                  <a:close/>
                </a:path>
                <a:path extrusionOk="0" h="1038225" w="989330">
                  <a:moveTo>
                    <a:pt x="212308" y="938647"/>
                  </a:moveTo>
                  <a:lnTo>
                    <a:pt x="203575" y="938647"/>
                  </a:lnTo>
                  <a:lnTo>
                    <a:pt x="390458" y="794791"/>
                  </a:lnTo>
                  <a:lnTo>
                    <a:pt x="394735" y="793374"/>
                  </a:lnTo>
                  <a:lnTo>
                    <a:pt x="400945" y="793374"/>
                  </a:lnTo>
                  <a:lnTo>
                    <a:pt x="402988" y="793701"/>
                  </a:lnTo>
                  <a:lnTo>
                    <a:pt x="411106" y="796316"/>
                  </a:lnTo>
                  <a:lnTo>
                    <a:pt x="412810" y="798060"/>
                  </a:lnTo>
                  <a:lnTo>
                    <a:pt x="398793" y="798060"/>
                  </a:lnTo>
                  <a:lnTo>
                    <a:pt x="394081" y="798877"/>
                  </a:lnTo>
                  <a:lnTo>
                    <a:pt x="212905" y="938320"/>
                  </a:lnTo>
                  <a:lnTo>
                    <a:pt x="212308" y="938647"/>
                  </a:lnTo>
                  <a:close/>
                </a:path>
                <a:path extrusionOk="0" h="1038225" w="989330">
                  <a:moveTo>
                    <a:pt x="503515" y="1037747"/>
                  </a:moveTo>
                  <a:lnTo>
                    <a:pt x="485608" y="1037747"/>
                  </a:lnTo>
                  <a:lnTo>
                    <a:pt x="478253" y="1032245"/>
                  </a:lnTo>
                  <a:lnTo>
                    <a:pt x="411133" y="804434"/>
                  </a:lnTo>
                  <a:lnTo>
                    <a:pt x="407782" y="801002"/>
                  </a:lnTo>
                  <a:lnTo>
                    <a:pt x="398793" y="798060"/>
                  </a:lnTo>
                  <a:lnTo>
                    <a:pt x="412810" y="798060"/>
                  </a:lnTo>
                  <a:lnTo>
                    <a:pt x="415686" y="801002"/>
                  </a:lnTo>
                  <a:lnTo>
                    <a:pt x="415817" y="801002"/>
                  </a:lnTo>
                  <a:lnTo>
                    <a:pt x="483184" y="1029630"/>
                  </a:lnTo>
                  <a:lnTo>
                    <a:pt x="489573" y="1032245"/>
                  </a:lnTo>
                  <a:lnTo>
                    <a:pt x="510869" y="1032245"/>
                  </a:lnTo>
                  <a:lnTo>
                    <a:pt x="503515" y="1037747"/>
                  </a:lnTo>
                  <a:close/>
                </a:path>
                <a:path extrusionOk="0" h="1038225" w="989330">
                  <a:moveTo>
                    <a:pt x="794290" y="941394"/>
                  </a:moveTo>
                  <a:lnTo>
                    <a:pt x="781455" y="941394"/>
                  </a:lnTo>
                  <a:lnTo>
                    <a:pt x="776442" y="938647"/>
                  </a:lnTo>
                  <a:lnTo>
                    <a:pt x="775903" y="938320"/>
                  </a:lnTo>
                  <a:lnTo>
                    <a:pt x="594755" y="798877"/>
                  </a:lnTo>
                  <a:lnTo>
                    <a:pt x="594264" y="798877"/>
                  </a:lnTo>
                  <a:lnTo>
                    <a:pt x="589524" y="798060"/>
                  </a:lnTo>
                  <a:lnTo>
                    <a:pt x="602803" y="798060"/>
                  </a:lnTo>
                  <a:lnTo>
                    <a:pt x="785445" y="938647"/>
                  </a:lnTo>
                  <a:lnTo>
                    <a:pt x="799657" y="938647"/>
                  </a:lnTo>
                  <a:lnTo>
                    <a:pt x="794290" y="941394"/>
                  </a:lnTo>
                  <a:close/>
                </a:path>
                <a:path extrusionOk="0" h="1038225" w="989330">
                  <a:moveTo>
                    <a:pt x="510756" y="1032245"/>
                  </a:moveTo>
                  <a:lnTo>
                    <a:pt x="499404" y="1032245"/>
                  </a:lnTo>
                  <a:lnTo>
                    <a:pt x="505820" y="1029630"/>
                  </a:lnTo>
                  <a:lnTo>
                    <a:pt x="573196" y="801002"/>
                  </a:lnTo>
                  <a:lnTo>
                    <a:pt x="581273" y="801002"/>
                  </a:lnTo>
                  <a:lnTo>
                    <a:pt x="577949" y="804434"/>
                  </a:lnTo>
                  <a:lnTo>
                    <a:pt x="538429" y="938320"/>
                  </a:lnTo>
                  <a:lnTo>
                    <a:pt x="510756" y="1032245"/>
                  </a:lnTo>
                  <a:close/>
                </a:path>
                <a:path extrusionOk="0" h="1038225" w="989330">
                  <a:moveTo>
                    <a:pt x="788406" y="942478"/>
                  </a:moveTo>
                  <a:lnTo>
                    <a:pt x="787077" y="942478"/>
                  </a:lnTo>
                  <a:lnTo>
                    <a:pt x="781048" y="941394"/>
                  </a:lnTo>
                  <a:lnTo>
                    <a:pt x="795601" y="941394"/>
                  </a:lnTo>
                  <a:lnTo>
                    <a:pt x="788406" y="9424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5"/>
          <p:cNvSpPr/>
          <p:nvPr/>
        </p:nvSpPr>
        <p:spPr>
          <a:xfrm>
            <a:off x="751243" y="8907500"/>
            <a:ext cx="701040" cy="704215"/>
          </a:xfrm>
          <a:custGeom>
            <a:rect b="b" l="l" r="r" t="t"/>
            <a:pathLst>
              <a:path extrusionOk="0" h="704215" w="701040">
                <a:moveTo>
                  <a:pt x="700697" y="215011"/>
                </a:moveTo>
                <a:lnTo>
                  <a:pt x="486562" y="215011"/>
                </a:lnTo>
                <a:lnTo>
                  <a:pt x="486562" y="0"/>
                </a:lnTo>
                <a:lnTo>
                  <a:pt x="214147" y="0"/>
                </a:lnTo>
                <a:lnTo>
                  <a:pt x="214147" y="214820"/>
                </a:lnTo>
                <a:lnTo>
                  <a:pt x="0" y="214820"/>
                </a:lnTo>
                <a:lnTo>
                  <a:pt x="0" y="488810"/>
                </a:lnTo>
                <a:lnTo>
                  <a:pt x="214147" y="488810"/>
                </a:lnTo>
                <a:lnTo>
                  <a:pt x="214147" y="703630"/>
                </a:lnTo>
                <a:lnTo>
                  <a:pt x="486562" y="703630"/>
                </a:lnTo>
                <a:lnTo>
                  <a:pt x="486562" y="488899"/>
                </a:lnTo>
                <a:lnTo>
                  <a:pt x="700697" y="488899"/>
                </a:lnTo>
                <a:lnTo>
                  <a:pt x="700697" y="2150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"/>
          <p:cNvSpPr/>
          <p:nvPr/>
        </p:nvSpPr>
        <p:spPr>
          <a:xfrm>
            <a:off x="1724368" y="8907500"/>
            <a:ext cx="701039" cy="704215"/>
          </a:xfrm>
          <a:custGeom>
            <a:rect b="b" l="l" r="r" t="t"/>
            <a:pathLst>
              <a:path extrusionOk="0" h="704215" w="701039">
                <a:moveTo>
                  <a:pt x="700697" y="215011"/>
                </a:moveTo>
                <a:lnTo>
                  <a:pt x="675360" y="215011"/>
                </a:lnTo>
                <a:lnTo>
                  <a:pt x="675360" y="239725"/>
                </a:lnTo>
                <a:lnTo>
                  <a:pt x="675360" y="463892"/>
                </a:lnTo>
                <a:lnTo>
                  <a:pt x="486562" y="463892"/>
                </a:lnTo>
                <a:lnTo>
                  <a:pt x="462483" y="463892"/>
                </a:lnTo>
                <a:lnTo>
                  <a:pt x="462483" y="678726"/>
                </a:lnTo>
                <a:lnTo>
                  <a:pt x="239483" y="678726"/>
                </a:lnTo>
                <a:lnTo>
                  <a:pt x="239483" y="464083"/>
                </a:lnTo>
                <a:lnTo>
                  <a:pt x="214134" y="464083"/>
                </a:lnTo>
                <a:lnTo>
                  <a:pt x="25349" y="464083"/>
                </a:lnTo>
                <a:lnTo>
                  <a:pt x="25349" y="239915"/>
                </a:lnTo>
                <a:lnTo>
                  <a:pt x="214134" y="239915"/>
                </a:lnTo>
                <a:lnTo>
                  <a:pt x="238213" y="239915"/>
                </a:lnTo>
                <a:lnTo>
                  <a:pt x="238213" y="24904"/>
                </a:lnTo>
                <a:lnTo>
                  <a:pt x="462483" y="24904"/>
                </a:lnTo>
                <a:lnTo>
                  <a:pt x="462483" y="239725"/>
                </a:lnTo>
                <a:lnTo>
                  <a:pt x="486562" y="239725"/>
                </a:lnTo>
                <a:lnTo>
                  <a:pt x="675360" y="239725"/>
                </a:lnTo>
                <a:lnTo>
                  <a:pt x="675360" y="215011"/>
                </a:lnTo>
                <a:lnTo>
                  <a:pt x="486562" y="215011"/>
                </a:lnTo>
                <a:lnTo>
                  <a:pt x="486562" y="0"/>
                </a:lnTo>
                <a:lnTo>
                  <a:pt x="462483" y="0"/>
                </a:lnTo>
                <a:lnTo>
                  <a:pt x="238213" y="0"/>
                </a:lnTo>
                <a:lnTo>
                  <a:pt x="214134" y="0"/>
                </a:lnTo>
                <a:lnTo>
                  <a:pt x="214134" y="214820"/>
                </a:lnTo>
                <a:lnTo>
                  <a:pt x="25349" y="214820"/>
                </a:lnTo>
                <a:lnTo>
                  <a:pt x="0" y="214820"/>
                </a:lnTo>
                <a:lnTo>
                  <a:pt x="0" y="488810"/>
                </a:lnTo>
                <a:lnTo>
                  <a:pt x="25349" y="488810"/>
                </a:lnTo>
                <a:lnTo>
                  <a:pt x="214134" y="488810"/>
                </a:lnTo>
                <a:lnTo>
                  <a:pt x="214134" y="703630"/>
                </a:lnTo>
                <a:lnTo>
                  <a:pt x="239483" y="703630"/>
                </a:lnTo>
                <a:lnTo>
                  <a:pt x="462483" y="703630"/>
                </a:lnTo>
                <a:lnTo>
                  <a:pt x="486562" y="703630"/>
                </a:lnTo>
                <a:lnTo>
                  <a:pt x="486562" y="488988"/>
                </a:lnTo>
                <a:lnTo>
                  <a:pt x="675360" y="488988"/>
                </a:lnTo>
                <a:lnTo>
                  <a:pt x="700697" y="488988"/>
                </a:lnTo>
                <a:lnTo>
                  <a:pt x="700697" y="2150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-127" y="8907500"/>
            <a:ext cx="478155" cy="704215"/>
          </a:xfrm>
          <a:custGeom>
            <a:rect b="b" l="l" r="r" t="t"/>
            <a:pathLst>
              <a:path extrusionOk="0" h="704215" w="478155">
                <a:moveTo>
                  <a:pt x="477685" y="215011"/>
                </a:moveTo>
                <a:lnTo>
                  <a:pt x="453605" y="215011"/>
                </a:lnTo>
                <a:lnTo>
                  <a:pt x="264807" y="215011"/>
                </a:lnTo>
                <a:lnTo>
                  <a:pt x="264807" y="0"/>
                </a:lnTo>
                <a:lnTo>
                  <a:pt x="239471" y="0"/>
                </a:lnTo>
                <a:lnTo>
                  <a:pt x="16459" y="0"/>
                </a:lnTo>
                <a:lnTo>
                  <a:pt x="0" y="0"/>
                </a:lnTo>
                <a:lnTo>
                  <a:pt x="0" y="239915"/>
                </a:lnTo>
                <a:lnTo>
                  <a:pt x="16459" y="239915"/>
                </a:lnTo>
                <a:lnTo>
                  <a:pt x="16459" y="24904"/>
                </a:lnTo>
                <a:lnTo>
                  <a:pt x="239471" y="24904"/>
                </a:lnTo>
                <a:lnTo>
                  <a:pt x="239471" y="239725"/>
                </a:lnTo>
                <a:lnTo>
                  <a:pt x="264807" y="239725"/>
                </a:lnTo>
                <a:lnTo>
                  <a:pt x="453605" y="239725"/>
                </a:lnTo>
                <a:lnTo>
                  <a:pt x="453605" y="463892"/>
                </a:lnTo>
                <a:lnTo>
                  <a:pt x="264807" y="463892"/>
                </a:lnTo>
                <a:lnTo>
                  <a:pt x="263550" y="463892"/>
                </a:lnTo>
                <a:lnTo>
                  <a:pt x="239471" y="463892"/>
                </a:lnTo>
                <a:lnTo>
                  <a:pt x="239471" y="678726"/>
                </a:lnTo>
                <a:lnTo>
                  <a:pt x="16459" y="678726"/>
                </a:lnTo>
                <a:lnTo>
                  <a:pt x="16459" y="464083"/>
                </a:lnTo>
                <a:lnTo>
                  <a:pt x="0" y="464083"/>
                </a:lnTo>
                <a:lnTo>
                  <a:pt x="0" y="703630"/>
                </a:lnTo>
                <a:lnTo>
                  <a:pt x="16459" y="703630"/>
                </a:lnTo>
                <a:lnTo>
                  <a:pt x="239471" y="703630"/>
                </a:lnTo>
                <a:lnTo>
                  <a:pt x="263550" y="703630"/>
                </a:lnTo>
                <a:lnTo>
                  <a:pt x="263550" y="488810"/>
                </a:lnTo>
                <a:lnTo>
                  <a:pt x="264807" y="488810"/>
                </a:lnTo>
                <a:lnTo>
                  <a:pt x="453605" y="488886"/>
                </a:lnTo>
                <a:lnTo>
                  <a:pt x="477685" y="488988"/>
                </a:lnTo>
                <a:lnTo>
                  <a:pt x="477685" y="2150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15"/>
          <p:cNvGrpSpPr/>
          <p:nvPr/>
        </p:nvGrpSpPr>
        <p:grpSpPr>
          <a:xfrm>
            <a:off x="2281825" y="3908352"/>
            <a:ext cx="14368724" cy="5572551"/>
            <a:chOff x="2281825" y="4026617"/>
            <a:chExt cx="14368724" cy="3479799"/>
          </a:xfrm>
        </p:grpSpPr>
        <p:sp>
          <p:nvSpPr>
            <p:cNvPr id="270" name="Google Shape;270;p15"/>
            <p:cNvSpPr/>
            <p:nvPr/>
          </p:nvSpPr>
          <p:spPr>
            <a:xfrm>
              <a:off x="3067478" y="4812270"/>
              <a:ext cx="13551535" cy="2667634"/>
            </a:xfrm>
            <a:custGeom>
              <a:rect b="b" l="l" r="r" t="t"/>
              <a:pathLst>
                <a:path extrusionOk="0" h="2667634" w="13551535">
                  <a:moveTo>
                    <a:pt x="13551343" y="2667036"/>
                  </a:moveTo>
                  <a:lnTo>
                    <a:pt x="0" y="2667036"/>
                  </a:lnTo>
                  <a:lnTo>
                    <a:pt x="0" y="0"/>
                  </a:lnTo>
                  <a:lnTo>
                    <a:pt x="13551343" y="0"/>
                  </a:lnTo>
                  <a:lnTo>
                    <a:pt x="13551343" y="26670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2313546" y="4058322"/>
              <a:ext cx="13928725" cy="3044190"/>
            </a:xfrm>
            <a:custGeom>
              <a:rect b="b" l="l" r="r" t="t"/>
              <a:pathLst>
                <a:path extrusionOk="0" h="3044190" w="13928725">
                  <a:moveTo>
                    <a:pt x="13928293" y="376974"/>
                  </a:moveTo>
                  <a:lnTo>
                    <a:pt x="13551345" y="376974"/>
                  </a:lnTo>
                  <a:lnTo>
                    <a:pt x="13551345" y="0"/>
                  </a:lnTo>
                  <a:lnTo>
                    <a:pt x="0" y="0"/>
                  </a:lnTo>
                  <a:lnTo>
                    <a:pt x="0" y="2667038"/>
                  </a:lnTo>
                  <a:lnTo>
                    <a:pt x="376948" y="2667038"/>
                  </a:lnTo>
                  <a:lnTo>
                    <a:pt x="376948" y="3044012"/>
                  </a:lnTo>
                  <a:lnTo>
                    <a:pt x="13928293" y="3044012"/>
                  </a:lnTo>
                  <a:lnTo>
                    <a:pt x="13928293" y="376974"/>
                  </a:lnTo>
                  <a:close/>
                </a:path>
              </a:pathLst>
            </a:custGeom>
            <a:solidFill>
              <a:srgbClr val="F5F1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2" name="Google Shape;272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81825" y="4026617"/>
              <a:ext cx="14368724" cy="3479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15"/>
          <p:cNvSpPr txBox="1"/>
          <p:nvPr/>
        </p:nvSpPr>
        <p:spPr>
          <a:xfrm>
            <a:off x="3507384" y="4388407"/>
            <a:ext cx="11273100" cy="3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SEARLE, John R. "A Relação entre Linguagens de Programação Imperativas e Orientadas a Objetos". Revista Brasileira de Computação, v. 12, n. 4, p. 215-230, 2008.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5080" rtl="0" algn="ctr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5080" rtl="0" algn="ctr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GABRIEL, David. "Paradigmas de Programação: Imperativo vs. Orientado a Objetos". Revista de Ciência da Computação, v. 18, n. 3, p. 312-320, 2016.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5080" rtl="0" algn="ctr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TRIPLETEN. O que são paradigmas de programação e quais os principais tipos? Tripleten. Disponível em: </a:t>
            </a:r>
            <a:r>
              <a:rPr lang="en-US" u="sng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  <a:hlinkClick r:id="rId5"/>
              </a:rPr>
              <a:t>https://tripleten.com.br/blog/paradigmas-de-programacao-o-que-sao-e-quais-os-principais/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. Acesso em: 14 abril 2025.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5080" rtl="0" algn="ctr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5080" rtl="0" algn="ctr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DRIVEN. Paradigmas da Programação: Você os conhece? Driven. Disponível em: </a:t>
            </a:r>
            <a:r>
              <a:rPr lang="en-US" u="sng">
                <a:solidFill>
                  <a:schemeClr val="hlink"/>
                </a:solidFill>
                <a:latin typeface="Lucida Sans"/>
                <a:ea typeface="Lucida Sans"/>
                <a:cs typeface="Lucida Sans"/>
                <a:sym typeface="Lucida Sans"/>
                <a:hlinkClick r:id="rId6"/>
              </a:rPr>
              <a:t>https://www.driven.com.br/blog/paradigmas-da-programacao/.</a:t>
            </a:r>
            <a:r>
              <a:rPr lang="en-US">
                <a:latin typeface="Lucida Sans"/>
                <a:ea typeface="Lucida Sans"/>
                <a:cs typeface="Lucida Sans"/>
                <a:sym typeface="Lucida Sans"/>
              </a:rPr>
              <a:t> Acesso em: 14 abril 2025.</a:t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5080" rtl="0" algn="ctr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12700" marR="5080" rtl="0" algn="ctr">
              <a:lnSpc>
                <a:spcPct val="1389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274" name="Google Shape;274;p15"/>
          <p:cNvGrpSpPr/>
          <p:nvPr/>
        </p:nvGrpSpPr>
        <p:grpSpPr>
          <a:xfrm>
            <a:off x="5536602" y="1859254"/>
            <a:ext cx="7329191" cy="1699270"/>
            <a:chOff x="5536602" y="1859254"/>
            <a:chExt cx="7329191" cy="1699270"/>
          </a:xfrm>
        </p:grpSpPr>
        <p:sp>
          <p:nvSpPr>
            <p:cNvPr id="275" name="Google Shape;275;p15"/>
            <p:cNvSpPr/>
            <p:nvPr/>
          </p:nvSpPr>
          <p:spPr>
            <a:xfrm>
              <a:off x="5650923" y="1961499"/>
              <a:ext cx="7214870" cy="1597025"/>
            </a:xfrm>
            <a:custGeom>
              <a:rect b="b" l="l" r="r" t="t"/>
              <a:pathLst>
                <a:path extrusionOk="0" h="1597025" w="7214870">
                  <a:moveTo>
                    <a:pt x="6929044" y="1596574"/>
                  </a:moveTo>
                  <a:lnTo>
                    <a:pt x="285749" y="1596574"/>
                  </a:lnTo>
                  <a:lnTo>
                    <a:pt x="239399" y="1592834"/>
                  </a:lnTo>
                  <a:lnTo>
                    <a:pt x="195430" y="1582006"/>
                  </a:lnTo>
                  <a:lnTo>
                    <a:pt x="154431" y="1564679"/>
                  </a:lnTo>
                  <a:lnTo>
                    <a:pt x="116989" y="1541440"/>
                  </a:lnTo>
                  <a:lnTo>
                    <a:pt x="83694" y="1512879"/>
                  </a:lnTo>
                  <a:lnTo>
                    <a:pt x="55133" y="1479584"/>
                  </a:lnTo>
                  <a:lnTo>
                    <a:pt x="31894" y="1442142"/>
                  </a:lnTo>
                  <a:lnTo>
                    <a:pt x="14567" y="1401143"/>
                  </a:lnTo>
                  <a:lnTo>
                    <a:pt x="3739" y="1357174"/>
                  </a:lnTo>
                  <a:lnTo>
                    <a:pt x="0" y="1310824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6929044" y="0"/>
                  </a:lnTo>
                  <a:lnTo>
                    <a:pt x="6975395" y="3739"/>
                  </a:lnTo>
                  <a:lnTo>
                    <a:pt x="7019364" y="14567"/>
                  </a:lnTo>
                  <a:lnTo>
                    <a:pt x="7060363" y="31894"/>
                  </a:lnTo>
                  <a:lnTo>
                    <a:pt x="7097805" y="55133"/>
                  </a:lnTo>
                  <a:lnTo>
                    <a:pt x="7131100" y="83694"/>
                  </a:lnTo>
                  <a:lnTo>
                    <a:pt x="7159661" y="116989"/>
                  </a:lnTo>
                  <a:lnTo>
                    <a:pt x="7182899" y="154431"/>
                  </a:lnTo>
                  <a:lnTo>
                    <a:pt x="7200227" y="195430"/>
                  </a:lnTo>
                  <a:lnTo>
                    <a:pt x="7211054" y="239399"/>
                  </a:lnTo>
                  <a:lnTo>
                    <a:pt x="7214794" y="285749"/>
                  </a:lnTo>
                  <a:lnTo>
                    <a:pt x="7214794" y="1310824"/>
                  </a:lnTo>
                  <a:lnTo>
                    <a:pt x="7211054" y="1357174"/>
                  </a:lnTo>
                  <a:lnTo>
                    <a:pt x="7200227" y="1401143"/>
                  </a:lnTo>
                  <a:lnTo>
                    <a:pt x="7182899" y="1442142"/>
                  </a:lnTo>
                  <a:lnTo>
                    <a:pt x="7159661" y="1479584"/>
                  </a:lnTo>
                  <a:lnTo>
                    <a:pt x="7131100" y="1512879"/>
                  </a:lnTo>
                  <a:lnTo>
                    <a:pt x="7097805" y="1541440"/>
                  </a:lnTo>
                  <a:lnTo>
                    <a:pt x="7060363" y="1564679"/>
                  </a:lnTo>
                  <a:lnTo>
                    <a:pt x="7019364" y="1582006"/>
                  </a:lnTo>
                  <a:lnTo>
                    <a:pt x="6975395" y="1592834"/>
                  </a:lnTo>
                  <a:lnTo>
                    <a:pt x="6929044" y="1596574"/>
                  </a:lnTo>
                  <a:close/>
                </a:path>
              </a:pathLst>
            </a:custGeom>
            <a:solidFill>
              <a:srgbClr val="85CD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651111" y="1961499"/>
              <a:ext cx="7210425" cy="1597025"/>
            </a:xfrm>
            <a:custGeom>
              <a:rect b="b" l="l" r="r" t="t"/>
              <a:pathLst>
                <a:path extrusionOk="0" h="1597025" w="7210425">
                  <a:moveTo>
                    <a:pt x="7210235" y="1358673"/>
                  </a:moveTo>
                  <a:lnTo>
                    <a:pt x="7199798" y="1401060"/>
                  </a:lnTo>
                  <a:lnTo>
                    <a:pt x="7182471" y="1442057"/>
                  </a:lnTo>
                  <a:lnTo>
                    <a:pt x="7159234" y="1479496"/>
                  </a:lnTo>
                  <a:lnTo>
                    <a:pt x="7130675" y="1512790"/>
                  </a:lnTo>
                  <a:lnTo>
                    <a:pt x="7097381" y="1541349"/>
                  </a:lnTo>
                  <a:lnTo>
                    <a:pt x="7059942" y="1564586"/>
                  </a:lnTo>
                  <a:lnTo>
                    <a:pt x="7018945" y="1581912"/>
                  </a:lnTo>
                  <a:lnTo>
                    <a:pt x="6974978" y="1592739"/>
                  </a:lnTo>
                  <a:lnTo>
                    <a:pt x="6928631" y="1596479"/>
                  </a:lnTo>
                  <a:lnTo>
                    <a:pt x="285732" y="1596479"/>
                  </a:lnTo>
                  <a:lnTo>
                    <a:pt x="239385" y="1592739"/>
                  </a:lnTo>
                  <a:lnTo>
                    <a:pt x="195419" y="1581912"/>
                  </a:lnTo>
                  <a:lnTo>
                    <a:pt x="154422" y="1564586"/>
                  </a:lnTo>
                  <a:lnTo>
                    <a:pt x="116982" y="1541349"/>
                  </a:lnTo>
                  <a:lnTo>
                    <a:pt x="83689" y="1512789"/>
                  </a:lnTo>
                  <a:lnTo>
                    <a:pt x="55129" y="1479496"/>
                  </a:lnTo>
                  <a:lnTo>
                    <a:pt x="31892" y="1442056"/>
                  </a:lnTo>
                  <a:lnTo>
                    <a:pt x="14566" y="1401059"/>
                  </a:lnTo>
                  <a:lnTo>
                    <a:pt x="3739" y="1357093"/>
                  </a:lnTo>
                  <a:lnTo>
                    <a:pt x="0" y="1310746"/>
                  </a:lnTo>
                  <a:lnTo>
                    <a:pt x="0" y="285732"/>
                  </a:lnTo>
                  <a:lnTo>
                    <a:pt x="3739" y="239385"/>
                  </a:lnTo>
                  <a:lnTo>
                    <a:pt x="14566" y="195419"/>
                  </a:lnTo>
                  <a:lnTo>
                    <a:pt x="31892" y="154422"/>
                  </a:lnTo>
                  <a:lnTo>
                    <a:pt x="55129" y="116982"/>
                  </a:lnTo>
                  <a:lnTo>
                    <a:pt x="83689" y="83689"/>
                  </a:lnTo>
                  <a:lnTo>
                    <a:pt x="116982" y="55129"/>
                  </a:lnTo>
                  <a:lnTo>
                    <a:pt x="154422" y="31893"/>
                  </a:lnTo>
                  <a:lnTo>
                    <a:pt x="195419" y="14566"/>
                  </a:lnTo>
                  <a:lnTo>
                    <a:pt x="239385" y="3739"/>
                  </a:lnTo>
                  <a:lnTo>
                    <a:pt x="285732" y="0"/>
                  </a:lnTo>
                  <a:lnTo>
                    <a:pt x="6928631" y="0"/>
                  </a:lnTo>
                  <a:lnTo>
                    <a:pt x="6974978" y="3739"/>
                  </a:lnTo>
                  <a:lnTo>
                    <a:pt x="7018945" y="14566"/>
                  </a:lnTo>
                  <a:lnTo>
                    <a:pt x="7059942" y="31892"/>
                  </a:lnTo>
                  <a:lnTo>
                    <a:pt x="7097381" y="55129"/>
                  </a:lnTo>
                  <a:lnTo>
                    <a:pt x="7130675" y="83689"/>
                  </a:lnTo>
                  <a:lnTo>
                    <a:pt x="7159234" y="116982"/>
                  </a:lnTo>
                  <a:lnTo>
                    <a:pt x="7182471" y="154422"/>
                  </a:lnTo>
                  <a:lnTo>
                    <a:pt x="7199798" y="195419"/>
                  </a:lnTo>
                  <a:lnTo>
                    <a:pt x="7210235" y="237806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536602" y="1859254"/>
              <a:ext cx="7214870" cy="1597025"/>
            </a:xfrm>
            <a:custGeom>
              <a:rect b="b" l="l" r="r" t="t"/>
              <a:pathLst>
                <a:path extrusionOk="0" h="1597025" w="7214870">
                  <a:moveTo>
                    <a:pt x="6929044" y="1596574"/>
                  </a:moveTo>
                  <a:lnTo>
                    <a:pt x="285749" y="1596574"/>
                  </a:lnTo>
                  <a:lnTo>
                    <a:pt x="239399" y="1592834"/>
                  </a:lnTo>
                  <a:lnTo>
                    <a:pt x="195430" y="1582006"/>
                  </a:lnTo>
                  <a:lnTo>
                    <a:pt x="154431" y="1564679"/>
                  </a:lnTo>
                  <a:lnTo>
                    <a:pt x="116989" y="1541440"/>
                  </a:lnTo>
                  <a:lnTo>
                    <a:pt x="83694" y="1512879"/>
                  </a:lnTo>
                  <a:lnTo>
                    <a:pt x="55133" y="1479584"/>
                  </a:lnTo>
                  <a:lnTo>
                    <a:pt x="31894" y="1442142"/>
                  </a:lnTo>
                  <a:lnTo>
                    <a:pt x="14567" y="1401143"/>
                  </a:lnTo>
                  <a:lnTo>
                    <a:pt x="3739" y="1357174"/>
                  </a:lnTo>
                  <a:lnTo>
                    <a:pt x="0" y="1310824"/>
                  </a:lnTo>
                  <a:lnTo>
                    <a:pt x="0" y="285749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6929044" y="0"/>
                  </a:lnTo>
                  <a:lnTo>
                    <a:pt x="6975394" y="3739"/>
                  </a:lnTo>
                  <a:lnTo>
                    <a:pt x="7019363" y="14567"/>
                  </a:lnTo>
                  <a:lnTo>
                    <a:pt x="7060363" y="31894"/>
                  </a:lnTo>
                  <a:lnTo>
                    <a:pt x="7097804" y="55133"/>
                  </a:lnTo>
                  <a:lnTo>
                    <a:pt x="7131100" y="83694"/>
                  </a:lnTo>
                  <a:lnTo>
                    <a:pt x="7159661" y="116989"/>
                  </a:lnTo>
                  <a:lnTo>
                    <a:pt x="7182899" y="154431"/>
                  </a:lnTo>
                  <a:lnTo>
                    <a:pt x="7200226" y="195430"/>
                  </a:lnTo>
                  <a:lnTo>
                    <a:pt x="7211054" y="239399"/>
                  </a:lnTo>
                  <a:lnTo>
                    <a:pt x="7214794" y="285749"/>
                  </a:lnTo>
                  <a:lnTo>
                    <a:pt x="7214794" y="1310824"/>
                  </a:lnTo>
                  <a:lnTo>
                    <a:pt x="7211054" y="1357174"/>
                  </a:lnTo>
                  <a:lnTo>
                    <a:pt x="7200226" y="1401143"/>
                  </a:lnTo>
                  <a:lnTo>
                    <a:pt x="7182899" y="1442142"/>
                  </a:lnTo>
                  <a:lnTo>
                    <a:pt x="7159661" y="1479584"/>
                  </a:lnTo>
                  <a:lnTo>
                    <a:pt x="7131100" y="1512879"/>
                  </a:lnTo>
                  <a:lnTo>
                    <a:pt x="7097804" y="1541440"/>
                  </a:lnTo>
                  <a:lnTo>
                    <a:pt x="7060363" y="1564679"/>
                  </a:lnTo>
                  <a:lnTo>
                    <a:pt x="7019363" y="1582006"/>
                  </a:lnTo>
                  <a:lnTo>
                    <a:pt x="6975394" y="1592834"/>
                  </a:lnTo>
                  <a:lnTo>
                    <a:pt x="6929044" y="15965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536790" y="1859254"/>
              <a:ext cx="7210425" cy="1597025"/>
            </a:xfrm>
            <a:custGeom>
              <a:rect b="b" l="l" r="r" t="t"/>
              <a:pathLst>
                <a:path extrusionOk="0" h="1597025" w="7210425">
                  <a:moveTo>
                    <a:pt x="7210236" y="1358671"/>
                  </a:moveTo>
                  <a:lnTo>
                    <a:pt x="7199798" y="1401060"/>
                  </a:lnTo>
                  <a:lnTo>
                    <a:pt x="7182471" y="1442057"/>
                  </a:lnTo>
                  <a:lnTo>
                    <a:pt x="7159234" y="1479496"/>
                  </a:lnTo>
                  <a:lnTo>
                    <a:pt x="7130675" y="1512790"/>
                  </a:lnTo>
                  <a:lnTo>
                    <a:pt x="7097381" y="1541349"/>
                  </a:lnTo>
                  <a:lnTo>
                    <a:pt x="7059942" y="1564586"/>
                  </a:lnTo>
                  <a:lnTo>
                    <a:pt x="7018945" y="1581912"/>
                  </a:lnTo>
                  <a:lnTo>
                    <a:pt x="6974978" y="1592739"/>
                  </a:lnTo>
                  <a:lnTo>
                    <a:pt x="6928631" y="1596479"/>
                  </a:lnTo>
                  <a:lnTo>
                    <a:pt x="285732" y="1596479"/>
                  </a:lnTo>
                  <a:lnTo>
                    <a:pt x="239385" y="1592739"/>
                  </a:lnTo>
                  <a:lnTo>
                    <a:pt x="195419" y="1581912"/>
                  </a:lnTo>
                  <a:lnTo>
                    <a:pt x="154422" y="1564586"/>
                  </a:lnTo>
                  <a:lnTo>
                    <a:pt x="116982" y="1541349"/>
                  </a:lnTo>
                  <a:lnTo>
                    <a:pt x="83689" y="1512789"/>
                  </a:lnTo>
                  <a:lnTo>
                    <a:pt x="55129" y="1479496"/>
                  </a:lnTo>
                  <a:lnTo>
                    <a:pt x="31892" y="1442056"/>
                  </a:lnTo>
                  <a:lnTo>
                    <a:pt x="14566" y="1401059"/>
                  </a:lnTo>
                  <a:lnTo>
                    <a:pt x="3739" y="1357093"/>
                  </a:lnTo>
                  <a:lnTo>
                    <a:pt x="0" y="1310746"/>
                  </a:lnTo>
                  <a:lnTo>
                    <a:pt x="0" y="285732"/>
                  </a:lnTo>
                  <a:lnTo>
                    <a:pt x="3739" y="239385"/>
                  </a:lnTo>
                  <a:lnTo>
                    <a:pt x="14566" y="195419"/>
                  </a:lnTo>
                  <a:lnTo>
                    <a:pt x="31893" y="154422"/>
                  </a:lnTo>
                  <a:lnTo>
                    <a:pt x="55129" y="116982"/>
                  </a:lnTo>
                  <a:lnTo>
                    <a:pt x="83689" y="83689"/>
                  </a:lnTo>
                  <a:lnTo>
                    <a:pt x="116982" y="55129"/>
                  </a:lnTo>
                  <a:lnTo>
                    <a:pt x="154422" y="31893"/>
                  </a:lnTo>
                  <a:lnTo>
                    <a:pt x="195419" y="14566"/>
                  </a:lnTo>
                  <a:lnTo>
                    <a:pt x="239385" y="3739"/>
                  </a:lnTo>
                  <a:lnTo>
                    <a:pt x="285732" y="0"/>
                  </a:lnTo>
                  <a:lnTo>
                    <a:pt x="6928631" y="0"/>
                  </a:lnTo>
                  <a:lnTo>
                    <a:pt x="6974978" y="3739"/>
                  </a:lnTo>
                  <a:lnTo>
                    <a:pt x="7018945" y="14566"/>
                  </a:lnTo>
                  <a:lnTo>
                    <a:pt x="7059942" y="31892"/>
                  </a:lnTo>
                  <a:lnTo>
                    <a:pt x="7097381" y="55129"/>
                  </a:lnTo>
                  <a:lnTo>
                    <a:pt x="7130675" y="83689"/>
                  </a:lnTo>
                  <a:lnTo>
                    <a:pt x="7159234" y="116982"/>
                  </a:lnTo>
                  <a:lnTo>
                    <a:pt x="7182471" y="154421"/>
                  </a:lnTo>
                  <a:lnTo>
                    <a:pt x="7199798" y="195419"/>
                  </a:lnTo>
                  <a:lnTo>
                    <a:pt x="7210236" y="237807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15"/>
          <p:cNvSpPr txBox="1"/>
          <p:nvPr/>
        </p:nvSpPr>
        <p:spPr>
          <a:xfrm>
            <a:off x="6120819" y="2052031"/>
            <a:ext cx="60465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solidFill>
                  <a:srgbClr val="F5F1E1"/>
                </a:solidFill>
                <a:latin typeface="Arial Black"/>
                <a:ea typeface="Arial Black"/>
                <a:cs typeface="Arial Black"/>
                <a:sym typeface="Arial Black"/>
              </a:rPr>
              <a:t>REFERÊNCIAS</a:t>
            </a:r>
            <a:endParaRPr sz="59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4537974" y="0"/>
            <a:ext cx="1113154" cy="831850"/>
          </a:xfrm>
          <a:custGeom>
            <a:rect b="b" l="l" r="r" t="t"/>
            <a:pathLst>
              <a:path extrusionOk="0" h="831850" w="1113154">
                <a:moveTo>
                  <a:pt x="1107015" y="271153"/>
                </a:moveTo>
                <a:lnTo>
                  <a:pt x="5648" y="271153"/>
                </a:lnTo>
                <a:lnTo>
                  <a:pt x="7669" y="223464"/>
                </a:lnTo>
                <a:lnTo>
                  <a:pt x="13622" y="176902"/>
                </a:lnTo>
                <a:lnTo>
                  <a:pt x="23343" y="131632"/>
                </a:lnTo>
                <a:lnTo>
                  <a:pt x="36665" y="87821"/>
                </a:lnTo>
                <a:lnTo>
                  <a:pt x="53424" y="45635"/>
                </a:lnTo>
                <a:lnTo>
                  <a:pt x="73454" y="5239"/>
                </a:lnTo>
                <a:lnTo>
                  <a:pt x="76608" y="0"/>
                </a:lnTo>
                <a:lnTo>
                  <a:pt x="1036055" y="0"/>
                </a:lnTo>
                <a:lnTo>
                  <a:pt x="1059238" y="45635"/>
                </a:lnTo>
                <a:lnTo>
                  <a:pt x="1075997" y="87821"/>
                </a:lnTo>
                <a:lnTo>
                  <a:pt x="1089319" y="131632"/>
                </a:lnTo>
                <a:lnTo>
                  <a:pt x="1099040" y="176902"/>
                </a:lnTo>
                <a:lnTo>
                  <a:pt x="1104993" y="223464"/>
                </a:lnTo>
                <a:lnTo>
                  <a:pt x="1107015" y="271153"/>
                </a:lnTo>
                <a:close/>
              </a:path>
              <a:path extrusionOk="0" h="831850" w="1113154">
                <a:moveTo>
                  <a:pt x="1110473" y="831720"/>
                </a:moveTo>
                <a:lnTo>
                  <a:pt x="2189" y="831720"/>
                </a:lnTo>
                <a:lnTo>
                  <a:pt x="551" y="830076"/>
                </a:lnTo>
                <a:lnTo>
                  <a:pt x="0" y="828740"/>
                </a:lnTo>
                <a:lnTo>
                  <a:pt x="0" y="827175"/>
                </a:lnTo>
                <a:lnTo>
                  <a:pt x="2033" y="779211"/>
                </a:lnTo>
                <a:lnTo>
                  <a:pt x="8024" y="732364"/>
                </a:lnTo>
                <a:lnTo>
                  <a:pt x="17805" y="686801"/>
                </a:lnTo>
                <a:lnTo>
                  <a:pt x="31209" y="642689"/>
                </a:lnTo>
                <a:lnTo>
                  <a:pt x="48069" y="600194"/>
                </a:lnTo>
                <a:lnTo>
                  <a:pt x="68219" y="559486"/>
                </a:lnTo>
                <a:lnTo>
                  <a:pt x="91492" y="520730"/>
                </a:lnTo>
                <a:lnTo>
                  <a:pt x="117721" y="484094"/>
                </a:lnTo>
                <a:lnTo>
                  <a:pt x="146739" y="449745"/>
                </a:lnTo>
                <a:lnTo>
                  <a:pt x="178379" y="417852"/>
                </a:lnTo>
                <a:lnTo>
                  <a:pt x="212475" y="388580"/>
                </a:lnTo>
                <a:lnTo>
                  <a:pt x="248860" y="362098"/>
                </a:lnTo>
                <a:lnTo>
                  <a:pt x="287367" y="338573"/>
                </a:lnTo>
                <a:lnTo>
                  <a:pt x="327829" y="318172"/>
                </a:lnTo>
                <a:lnTo>
                  <a:pt x="370080" y="301062"/>
                </a:lnTo>
                <a:lnTo>
                  <a:pt x="413952" y="287410"/>
                </a:lnTo>
                <a:lnTo>
                  <a:pt x="459279" y="277385"/>
                </a:lnTo>
                <a:lnTo>
                  <a:pt x="505894" y="271153"/>
                </a:lnTo>
                <a:lnTo>
                  <a:pt x="606768" y="271153"/>
                </a:lnTo>
                <a:lnTo>
                  <a:pt x="653383" y="277385"/>
                </a:lnTo>
                <a:lnTo>
                  <a:pt x="665955" y="280166"/>
                </a:lnTo>
                <a:lnTo>
                  <a:pt x="556331" y="280166"/>
                </a:lnTo>
                <a:lnTo>
                  <a:pt x="509660" y="282152"/>
                </a:lnTo>
                <a:lnTo>
                  <a:pt x="464070" y="288004"/>
                </a:lnTo>
                <a:lnTo>
                  <a:pt x="419724" y="297559"/>
                </a:lnTo>
                <a:lnTo>
                  <a:pt x="376784" y="310654"/>
                </a:lnTo>
                <a:lnTo>
                  <a:pt x="335410" y="327127"/>
                </a:lnTo>
                <a:lnTo>
                  <a:pt x="295765" y="346816"/>
                </a:lnTo>
                <a:lnTo>
                  <a:pt x="258010" y="369558"/>
                </a:lnTo>
                <a:lnTo>
                  <a:pt x="222308" y="395191"/>
                </a:lnTo>
                <a:lnTo>
                  <a:pt x="188820" y="423553"/>
                </a:lnTo>
                <a:lnTo>
                  <a:pt x="157707" y="454480"/>
                </a:lnTo>
                <a:lnTo>
                  <a:pt x="129132" y="487812"/>
                </a:lnTo>
                <a:lnTo>
                  <a:pt x="103257" y="523384"/>
                </a:lnTo>
                <a:lnTo>
                  <a:pt x="80242" y="561035"/>
                </a:lnTo>
                <a:lnTo>
                  <a:pt x="60251" y="600603"/>
                </a:lnTo>
                <a:lnTo>
                  <a:pt x="43443" y="641925"/>
                </a:lnTo>
                <a:lnTo>
                  <a:pt x="29983" y="684839"/>
                </a:lnTo>
                <a:lnTo>
                  <a:pt x="20030" y="729182"/>
                </a:lnTo>
                <a:lnTo>
                  <a:pt x="13747" y="774792"/>
                </a:lnTo>
                <a:lnTo>
                  <a:pt x="11296" y="821506"/>
                </a:lnTo>
                <a:lnTo>
                  <a:pt x="1112422" y="821506"/>
                </a:lnTo>
                <a:lnTo>
                  <a:pt x="1112663" y="827175"/>
                </a:lnTo>
                <a:lnTo>
                  <a:pt x="1112663" y="828740"/>
                </a:lnTo>
                <a:lnTo>
                  <a:pt x="1112111" y="830076"/>
                </a:lnTo>
                <a:lnTo>
                  <a:pt x="1110473" y="831720"/>
                </a:lnTo>
                <a:close/>
              </a:path>
              <a:path extrusionOk="0" h="831850" w="1113154">
                <a:moveTo>
                  <a:pt x="1112422" y="821506"/>
                </a:moveTo>
                <a:lnTo>
                  <a:pt x="1101367" y="821506"/>
                </a:lnTo>
                <a:lnTo>
                  <a:pt x="1098911" y="774792"/>
                </a:lnTo>
                <a:lnTo>
                  <a:pt x="1092625" y="729182"/>
                </a:lnTo>
                <a:lnTo>
                  <a:pt x="1082670" y="684839"/>
                </a:lnTo>
                <a:lnTo>
                  <a:pt x="1069208" y="641925"/>
                </a:lnTo>
                <a:lnTo>
                  <a:pt x="1052399" y="600603"/>
                </a:lnTo>
                <a:lnTo>
                  <a:pt x="1032407" y="561035"/>
                </a:lnTo>
                <a:lnTo>
                  <a:pt x="1009393" y="523384"/>
                </a:lnTo>
                <a:lnTo>
                  <a:pt x="983518" y="487812"/>
                </a:lnTo>
                <a:lnTo>
                  <a:pt x="954944" y="454480"/>
                </a:lnTo>
                <a:lnTo>
                  <a:pt x="923832" y="423553"/>
                </a:lnTo>
                <a:lnTo>
                  <a:pt x="890345" y="395191"/>
                </a:lnTo>
                <a:lnTo>
                  <a:pt x="854645" y="369558"/>
                </a:lnTo>
                <a:lnTo>
                  <a:pt x="816892" y="346816"/>
                </a:lnTo>
                <a:lnTo>
                  <a:pt x="777248" y="327127"/>
                </a:lnTo>
                <a:lnTo>
                  <a:pt x="735876" y="310654"/>
                </a:lnTo>
                <a:lnTo>
                  <a:pt x="692936" y="297559"/>
                </a:lnTo>
                <a:lnTo>
                  <a:pt x="648591" y="288004"/>
                </a:lnTo>
                <a:lnTo>
                  <a:pt x="603002" y="282152"/>
                </a:lnTo>
                <a:lnTo>
                  <a:pt x="556331" y="280166"/>
                </a:lnTo>
                <a:lnTo>
                  <a:pt x="665955" y="280166"/>
                </a:lnTo>
                <a:lnTo>
                  <a:pt x="742582" y="301062"/>
                </a:lnTo>
                <a:lnTo>
                  <a:pt x="784833" y="318172"/>
                </a:lnTo>
                <a:lnTo>
                  <a:pt x="825295" y="338573"/>
                </a:lnTo>
                <a:lnTo>
                  <a:pt x="863802" y="362098"/>
                </a:lnTo>
                <a:lnTo>
                  <a:pt x="900187" y="388580"/>
                </a:lnTo>
                <a:lnTo>
                  <a:pt x="934283" y="417852"/>
                </a:lnTo>
                <a:lnTo>
                  <a:pt x="965923" y="449745"/>
                </a:lnTo>
                <a:lnTo>
                  <a:pt x="994941" y="484094"/>
                </a:lnTo>
                <a:lnTo>
                  <a:pt x="1021170" y="520730"/>
                </a:lnTo>
                <a:lnTo>
                  <a:pt x="1044443" y="559486"/>
                </a:lnTo>
                <a:lnTo>
                  <a:pt x="1064593" y="600194"/>
                </a:lnTo>
                <a:lnTo>
                  <a:pt x="1081453" y="642689"/>
                </a:lnTo>
                <a:lnTo>
                  <a:pt x="1094857" y="686801"/>
                </a:lnTo>
                <a:lnTo>
                  <a:pt x="1104638" y="732364"/>
                </a:lnTo>
                <a:lnTo>
                  <a:pt x="1110629" y="779211"/>
                </a:lnTo>
                <a:lnTo>
                  <a:pt x="1112422" y="82150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2830" y="533649"/>
            <a:ext cx="523759" cy="57023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 txBox="1"/>
          <p:nvPr>
            <p:ph type="title"/>
          </p:nvPr>
        </p:nvSpPr>
        <p:spPr>
          <a:xfrm>
            <a:off x="1295998" y="649925"/>
            <a:ext cx="3330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IFPR - PARANAVAÍ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