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21" Type="http://schemas.openxmlformats.org/officeDocument/2006/relationships/font" Target="fonts/OldStandardT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6e4b0114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6e4b0114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6e4b01148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6e4b0114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6e4b0114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6e4b0114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72271261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7227126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6e4b0114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6e4b0114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32d116df6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32d116d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32d116df6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32d116df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32d116df6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32d116df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32d116df6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32d116df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3981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software avançado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Equipe: Vinicius Ferrari, Pablo Henrique, Helon Xavier, Eduardo Germano e Renan Gondo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Classe de treino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25" y="1557375"/>
            <a:ext cx="485775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450" y="921625"/>
            <a:ext cx="5711075" cy="27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Criamos um DAO falso para testar a lógica sem precisar de um banco de dados real.</a:t>
            </a:r>
            <a:endParaRPr sz="2000"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675" y="1058225"/>
            <a:ext cx="3537097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440" y="865575"/>
            <a:ext cx="4631126" cy="413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Agora podemos testar a lógica sem precisar de um banco de dados real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250700" y="2208900"/>
            <a:ext cx="4045200" cy="7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Prós</a:t>
            </a:r>
            <a:endParaRPr b="1"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4842150" y="2208900"/>
            <a:ext cx="4045200" cy="7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Usar uma IA para treinos de academia nos testes unitários permite testar funcionalidades como salvar, buscar e listar treinos sem precisar de um banco real. Isso torna os testes mais rápidos, confiáveis e fáceis de manter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800" y="788400"/>
            <a:ext cx="3780475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Tema: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ld Standard TT"/>
              <a:buChar char="●"/>
            </a:pPr>
            <a:r>
              <a:rPr lang="pt-BR" sz="1500">
                <a:solidFill>
                  <a:schemeClr val="lt1"/>
                </a:solidFill>
                <a:highlight>
                  <a:schemeClr val="lt2"/>
                </a:highlight>
              </a:rPr>
              <a:t>Inteligência Artificial no Desenvolvimento de Software</a:t>
            </a:r>
            <a:endParaRPr sz="1500">
              <a:solidFill>
                <a:schemeClr val="lt1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highlight>
                <a:schemeClr val="lt2"/>
              </a:highlight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</a:pPr>
            <a:r>
              <a:rPr lang="pt-BR" sz="1000">
                <a:solidFill>
                  <a:schemeClr val="lt1"/>
                </a:solidFill>
                <a:highlight>
                  <a:schemeClr val="lt2"/>
                </a:highlight>
              </a:rPr>
              <a:t>IA Aplicada ao Design de Software: Uso de algoritmos de IA para otimização de design e arquitetura de software, como análise de dependências e refatoração automática.</a:t>
            </a:r>
            <a:endParaRPr sz="1000">
              <a:solidFill>
                <a:schemeClr val="lt1"/>
              </a:solidFill>
              <a:highlight>
                <a:schemeClr val="lt2"/>
              </a:highlight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</a:pPr>
            <a:r>
              <a:rPr lang="pt-BR" sz="1000">
                <a:solidFill>
                  <a:schemeClr val="lt1"/>
                </a:solidFill>
                <a:highlight>
                  <a:schemeClr val="lt2"/>
                </a:highlight>
              </a:rPr>
              <a:t>Testes e Validação com IA: Aplicação de IA para realizar testes automatizados inteligentes.</a:t>
            </a:r>
            <a:endParaRPr sz="1000">
              <a:solidFill>
                <a:schemeClr val="lt1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o motivo?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35925" y="72420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Tópico 1</a:t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235925" y="2057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Old Standard TT"/>
              <a:buChar char="●"/>
            </a:pPr>
            <a:r>
              <a:rPr b="1" lang="pt-BR" sz="1200">
                <a:solidFill>
                  <a:schemeClr val="lt2"/>
                </a:solidFill>
                <a:highlight>
                  <a:schemeClr val="accent1"/>
                </a:highlight>
              </a:rPr>
              <a:t>IA Aplicada ao Design de Software: Uso de algoritmos de IA para otimização de design e arquitetura de software, como análise de dependências e refatoração automática</a:t>
            </a:r>
            <a:endParaRPr b="1" sz="1200">
              <a:solidFill>
                <a:schemeClr val="lt2"/>
              </a:solidFill>
              <a:highlight>
                <a:schemeClr val="accen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Design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1600"/>
              </a:spcAft>
              <a:buSzPts val="1500"/>
              <a:buChar char="●"/>
            </a:pPr>
            <a:r>
              <a:rPr lang="pt-BR" sz="1500"/>
              <a:t>Análise de dependências/</a:t>
            </a:r>
            <a:r>
              <a:rPr lang="pt-BR" sz="1500"/>
              <a:t>Refatoração </a:t>
            </a:r>
            <a:r>
              <a:rPr lang="pt-BR" sz="1500"/>
              <a:t>automática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5" y="34025"/>
            <a:ext cx="4808501" cy="3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2443650" y="4101500"/>
            <a:ext cx="42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Primeira geração de código</a:t>
            </a:r>
            <a:endParaRPr b="1" sz="18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0750" y="34025"/>
            <a:ext cx="3859074" cy="39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1873350" y="4175400"/>
            <a:ext cx="53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Análise</a:t>
            </a:r>
            <a:r>
              <a:rPr b="1" lang="pt-BR" sz="18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de dependências / Refatoração </a:t>
            </a:r>
            <a:r>
              <a:rPr b="1" lang="pt-BR" sz="18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automática</a:t>
            </a:r>
            <a:r>
              <a:rPr b="1" lang="pt-BR" sz="18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="1" sz="18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"/>
            <a:ext cx="5091775" cy="2672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250" y="11"/>
            <a:ext cx="3948750" cy="3489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250700" y="2208900"/>
            <a:ext cx="4045200" cy="7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Prós</a:t>
            </a:r>
            <a:endParaRPr b="1"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4842150" y="2208900"/>
            <a:ext cx="4045200" cy="7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280275" y="120567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Tópico 2</a:t>
            </a:r>
            <a:endParaRPr/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280275" y="2592325"/>
            <a:ext cx="40452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b="1" lang="pt-BR" sz="1200">
                <a:solidFill>
                  <a:schemeClr val="lt2"/>
                </a:solidFill>
                <a:highlight>
                  <a:schemeClr val="accent1"/>
                </a:highlight>
              </a:rPr>
              <a:t>Testes e Validação com IA: Aplicação de IA para realizar testes automatizados inteligentes.</a:t>
            </a:r>
            <a:endParaRPr b="1" sz="1200">
              <a:solidFill>
                <a:schemeClr val="lt2"/>
              </a:solidFill>
              <a:highlight>
                <a:schemeClr val="accen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2328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961675" y="2106150"/>
            <a:ext cx="3837000" cy="9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1600"/>
              </a:spcAft>
              <a:buSzPts val="1600"/>
              <a:buChar char="●"/>
            </a:pPr>
            <a:r>
              <a:rPr lang="pt-BR" sz="1600"/>
              <a:t>Testes automatizados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526350"/>
            <a:ext cx="8054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A IA permite </a:t>
            </a:r>
            <a:r>
              <a:rPr lang="pt-BR" sz="3200"/>
              <a:t>criar</a:t>
            </a:r>
            <a:r>
              <a:rPr lang="pt-BR" sz="3200"/>
              <a:t> uma abstração entre a lógica de negócio e a persistência dos dados.</a:t>
            </a:r>
            <a:endParaRPr sz="3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Isso facilita a substituição do banco de dados real por uma implementação mock ou in-memory para os testes.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