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05333" y="1030167"/>
            <a:ext cx="9529200" cy="15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545562" y="3239569"/>
            <a:ext cx="7091391" cy="10509527"/>
            <a:chOff x="3485371" y="1424851"/>
            <a:chExt cx="5318543" cy="788214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3485371" y="1958251"/>
              <a:ext cx="468816" cy="7120145"/>
              <a:chOff x="1447800" y="152400"/>
              <a:chExt cx="318597" cy="483869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3808592" y="1577251"/>
              <a:ext cx="468816" cy="7120145"/>
              <a:chOff x="1600200" y="152400"/>
              <a:chExt cx="318597" cy="4838699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4131812" y="2186851"/>
              <a:ext cx="468816" cy="7120145"/>
              <a:chOff x="533400" y="152400"/>
              <a:chExt cx="318597" cy="483869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4455033" y="1729651"/>
              <a:ext cx="468816" cy="7120145"/>
              <a:chOff x="685800" y="152400"/>
              <a:chExt cx="318597" cy="4838699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" name="Google Shape;24;p2"/>
            <p:cNvGrpSpPr/>
            <p:nvPr/>
          </p:nvGrpSpPr>
          <p:grpSpPr>
            <a:xfrm>
              <a:off x="4778254" y="1424851"/>
              <a:ext cx="468816" cy="7120145"/>
              <a:chOff x="838200" y="152400"/>
              <a:chExt cx="318597" cy="4838699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6" name="Google Shape;2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" name="Google Shape;27;p2"/>
            <p:cNvGrpSpPr/>
            <p:nvPr/>
          </p:nvGrpSpPr>
          <p:grpSpPr>
            <a:xfrm>
              <a:off x="5101474" y="1882051"/>
              <a:ext cx="468816" cy="7120145"/>
              <a:chOff x="990600" y="152400"/>
              <a:chExt cx="318597" cy="4838699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" name="Google Shape;30;p2"/>
            <p:cNvGrpSpPr/>
            <p:nvPr/>
          </p:nvGrpSpPr>
          <p:grpSpPr>
            <a:xfrm>
              <a:off x="5424695" y="1729651"/>
              <a:ext cx="468816" cy="7120145"/>
              <a:chOff x="3663063" y="152400"/>
              <a:chExt cx="318597" cy="48386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" name="Google Shape;3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" name="Google Shape;33;p2"/>
            <p:cNvGrpSpPr/>
            <p:nvPr/>
          </p:nvGrpSpPr>
          <p:grpSpPr>
            <a:xfrm>
              <a:off x="5747916" y="2034451"/>
              <a:ext cx="468816" cy="7120145"/>
              <a:chOff x="1295400" y="152400"/>
              <a:chExt cx="318597" cy="4838699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6072553" y="1958251"/>
              <a:ext cx="468816" cy="7120145"/>
              <a:chOff x="1447800" y="152400"/>
              <a:chExt cx="318597" cy="4838699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" name="Google Shape;39;p2"/>
            <p:cNvGrpSpPr/>
            <p:nvPr/>
          </p:nvGrpSpPr>
          <p:grpSpPr>
            <a:xfrm>
              <a:off x="6395774" y="1653451"/>
              <a:ext cx="468816" cy="7120145"/>
              <a:chOff x="1600200" y="152400"/>
              <a:chExt cx="318597" cy="4838699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" name="Google Shape;41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" name="Google Shape;42;p2"/>
            <p:cNvGrpSpPr/>
            <p:nvPr/>
          </p:nvGrpSpPr>
          <p:grpSpPr>
            <a:xfrm>
              <a:off x="6718994" y="1424851"/>
              <a:ext cx="468816" cy="7120145"/>
              <a:chOff x="533400" y="152400"/>
              <a:chExt cx="318597" cy="4838699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4" name="Google Shape;4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5" name="Google Shape;45;p2"/>
            <p:cNvGrpSpPr/>
            <p:nvPr/>
          </p:nvGrpSpPr>
          <p:grpSpPr>
            <a:xfrm>
              <a:off x="7042215" y="1501051"/>
              <a:ext cx="468816" cy="7120145"/>
              <a:chOff x="685800" y="152400"/>
              <a:chExt cx="318597" cy="4838699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7" name="Google Shape;4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8" name="Google Shape;48;p2"/>
            <p:cNvGrpSpPr/>
            <p:nvPr/>
          </p:nvGrpSpPr>
          <p:grpSpPr>
            <a:xfrm>
              <a:off x="7365436" y="1882051"/>
              <a:ext cx="468816" cy="7120145"/>
              <a:chOff x="838200" y="152400"/>
              <a:chExt cx="318597" cy="4838699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" name="Google Shape;5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" name="Google Shape;51;p2"/>
            <p:cNvGrpSpPr/>
            <p:nvPr/>
          </p:nvGrpSpPr>
          <p:grpSpPr>
            <a:xfrm>
              <a:off x="7688656" y="1424851"/>
              <a:ext cx="468816" cy="7120145"/>
              <a:chOff x="990600" y="152400"/>
              <a:chExt cx="318597" cy="4838699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" name="Google Shape;5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4" name="Google Shape;54;p2"/>
            <p:cNvGrpSpPr/>
            <p:nvPr/>
          </p:nvGrpSpPr>
          <p:grpSpPr>
            <a:xfrm>
              <a:off x="8011877" y="2186851"/>
              <a:ext cx="468816" cy="7120145"/>
              <a:chOff x="3663063" y="152400"/>
              <a:chExt cx="318597" cy="4838699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6" name="Google Shape;5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2"/>
            <p:cNvGrpSpPr/>
            <p:nvPr/>
          </p:nvGrpSpPr>
          <p:grpSpPr>
            <a:xfrm>
              <a:off x="8335098" y="1805851"/>
              <a:ext cx="468816" cy="7120145"/>
              <a:chOff x="1295400" y="152400"/>
              <a:chExt cx="318597" cy="4838699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" name="Google Shape;5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75100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  <p:grpSp>
        <p:nvGrpSpPr>
          <p:cNvPr id="666" name="Google Shape;666;p11"/>
          <p:cNvGrpSpPr/>
          <p:nvPr/>
        </p:nvGrpSpPr>
        <p:grpSpPr>
          <a:xfrm rot="-5400000" flipH="1">
            <a:off x="2896109" y="4470600"/>
            <a:ext cx="6399779" cy="8206115"/>
            <a:chOff x="8004404" y="372498"/>
            <a:chExt cx="3529549" cy="4525764"/>
          </a:xfrm>
        </p:grpSpPr>
        <p:grpSp>
          <p:nvGrpSpPr>
            <p:cNvPr id="667" name="Google Shape;667;p11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668" name="Google Shape;668;p11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669" name="Google Shape;669;p11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0" name="Google Shape;670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1" name="Google Shape;671;p11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672" name="Google Shape;672;p11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3" name="Google Shape;673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4" name="Google Shape;674;p11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675" name="Google Shape;675;p11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6" name="Google Shape;676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7" name="Google Shape;677;p11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678" name="Google Shape;678;p11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9" name="Google Shape;679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0" name="Google Shape;680;p11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681" name="Google Shape;681;p11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82" name="Google Shape;682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3" name="Google Shape;683;p11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684" name="Google Shape;684;p11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85" name="Google Shape;685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6" name="Google Shape;686;p11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687" name="Google Shape;687;p11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88" name="Google Shape;688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89" name="Google Shape;689;p11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690" name="Google Shape;690;p11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91" name="Google Shape;691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2" name="Google Shape;692;p11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693" name="Google Shape;693;p11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94" name="Google Shape;694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5" name="Google Shape;695;p11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696" name="Google Shape;696;p11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97" name="Google Shape;697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98" name="Google Shape;698;p11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699" name="Google Shape;699;p11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0" name="Google Shape;700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1" name="Google Shape;701;p11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702" name="Google Shape;702;p11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3" name="Google Shape;703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4" name="Google Shape;704;p11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705" name="Google Shape;705;p11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6" name="Google Shape;706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07" name="Google Shape;707;p11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708" name="Google Shape;708;p11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709" name="Google Shape;709;p11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710" name="Google Shape;710;p11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711" name="Google Shape;711;p11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12" name="Google Shape;71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3" name="Google Shape;713;p11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714" name="Google Shape;714;p11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15" name="Google Shape;71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6" name="Google Shape;716;p11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717" name="Google Shape;717;p11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18" name="Google Shape;71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19" name="Google Shape;719;p11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720" name="Google Shape;720;p11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1" name="Google Shape;72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2" name="Google Shape;722;p11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723" name="Google Shape;723;p11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4" name="Google Shape;72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5" name="Google Shape;725;p11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726" name="Google Shape;726;p11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7" name="Google Shape;72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8" name="Google Shape;728;p11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729" name="Google Shape;729;p11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0" name="Google Shape;73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1" name="Google Shape;731;p11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732" name="Google Shape;732;p11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3" name="Google Shape;73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4" name="Google Shape;734;p11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6" name="Google Shape;73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7" name="Google Shape;737;p11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738" name="Google Shape;738;p11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39" name="Google Shape;73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0" name="Google Shape;740;p11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741" name="Google Shape;741;p11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42" name="Google Shape;74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3" name="Google Shape;743;p11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744" name="Google Shape;744;p11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45" name="Google Shape;74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6" name="Google Shape;746;p11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747" name="Google Shape;747;p11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48" name="Google Shape;74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9" name="Google Shape;749;p11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750" name="Google Shape;750;p11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51" name="Google Shape;75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52" name="Google Shape;752;p11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753" name="Google Shape;753;p11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54" name="Google Shape;75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66819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no pencils">
  <p:cSld name="Blank - no pencils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83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encil - Light paper">
  <p:cSld name="One pencil - Light paper">
    <p:bg>
      <p:bgPr>
        <a:solidFill>
          <a:schemeClr val="accent5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13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4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encil - Dark paper">
  <p:cSld name="One pencil - Dark paper">
    <p:bg>
      <p:bgPr>
        <a:solidFill>
          <a:schemeClr val="accent5"/>
        </a:solid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9200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4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97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1003733" y="587133"/>
            <a:ext cx="9981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 sz="6133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1003733" y="2262739"/>
            <a:ext cx="9981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chemeClr val="accent5"/>
              </a:buClr>
              <a:buSzPts val="3000"/>
              <a:buNone/>
              <a:defRPr sz="4000">
                <a:solidFill>
                  <a:schemeClr val="accent5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>
            <a:off x="4545562" y="3239569"/>
            <a:ext cx="7091391" cy="10509527"/>
            <a:chOff x="3485371" y="1424851"/>
            <a:chExt cx="5318543" cy="7882145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3485371" y="1958251"/>
              <a:ext cx="468816" cy="7120145"/>
              <a:chOff x="1447800" y="152400"/>
              <a:chExt cx="318597" cy="4838699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6" name="Google Shape;6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7" name="Google Shape;67;p3"/>
            <p:cNvGrpSpPr/>
            <p:nvPr/>
          </p:nvGrpSpPr>
          <p:grpSpPr>
            <a:xfrm>
              <a:off x="3808592" y="1577251"/>
              <a:ext cx="468816" cy="7120145"/>
              <a:chOff x="1600200" y="152400"/>
              <a:chExt cx="318597" cy="4838699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9" name="Google Shape;6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" name="Google Shape;70;p3"/>
            <p:cNvGrpSpPr/>
            <p:nvPr/>
          </p:nvGrpSpPr>
          <p:grpSpPr>
            <a:xfrm>
              <a:off x="4131812" y="2186851"/>
              <a:ext cx="468816" cy="7120145"/>
              <a:chOff x="533400" y="152400"/>
              <a:chExt cx="318597" cy="4838699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2" name="Google Shape;72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" name="Google Shape;73;p3"/>
            <p:cNvGrpSpPr/>
            <p:nvPr/>
          </p:nvGrpSpPr>
          <p:grpSpPr>
            <a:xfrm>
              <a:off x="4455033" y="1729651"/>
              <a:ext cx="468816" cy="7120145"/>
              <a:chOff x="685800" y="152400"/>
              <a:chExt cx="318597" cy="4838699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5" name="Google Shape;7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6" name="Google Shape;76;p3"/>
            <p:cNvGrpSpPr/>
            <p:nvPr/>
          </p:nvGrpSpPr>
          <p:grpSpPr>
            <a:xfrm>
              <a:off x="4778254" y="1424851"/>
              <a:ext cx="468816" cy="7120145"/>
              <a:chOff x="838200" y="152400"/>
              <a:chExt cx="318597" cy="4838699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78" name="Google Shape;7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" name="Google Shape;79;p3"/>
            <p:cNvGrpSpPr/>
            <p:nvPr/>
          </p:nvGrpSpPr>
          <p:grpSpPr>
            <a:xfrm>
              <a:off x="5101474" y="1882051"/>
              <a:ext cx="468816" cy="7120145"/>
              <a:chOff x="990600" y="152400"/>
              <a:chExt cx="318597" cy="4838699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1" name="Google Shape;8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2" name="Google Shape;82;p3"/>
            <p:cNvGrpSpPr/>
            <p:nvPr/>
          </p:nvGrpSpPr>
          <p:grpSpPr>
            <a:xfrm>
              <a:off x="5424695" y="1729651"/>
              <a:ext cx="468816" cy="7120145"/>
              <a:chOff x="3663063" y="152400"/>
              <a:chExt cx="318597" cy="4838699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4" name="Google Shape;8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5" name="Google Shape;85;p3"/>
            <p:cNvGrpSpPr/>
            <p:nvPr/>
          </p:nvGrpSpPr>
          <p:grpSpPr>
            <a:xfrm>
              <a:off x="5747916" y="2034451"/>
              <a:ext cx="468816" cy="7120145"/>
              <a:chOff x="1295400" y="152400"/>
              <a:chExt cx="318597" cy="4838699"/>
            </a:xfrm>
          </p:grpSpPr>
          <p:sp>
            <p:nvSpPr>
              <p:cNvPr id="86" name="Google Shape;86;p3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7" name="Google Shape;8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3"/>
            <p:cNvGrpSpPr/>
            <p:nvPr/>
          </p:nvGrpSpPr>
          <p:grpSpPr>
            <a:xfrm>
              <a:off x="6072553" y="1958251"/>
              <a:ext cx="468816" cy="7120145"/>
              <a:chOff x="1447800" y="152400"/>
              <a:chExt cx="318597" cy="4838699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0" name="Google Shape;9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1" name="Google Shape;91;p3"/>
            <p:cNvGrpSpPr/>
            <p:nvPr/>
          </p:nvGrpSpPr>
          <p:grpSpPr>
            <a:xfrm>
              <a:off x="6395774" y="1653451"/>
              <a:ext cx="468816" cy="7120145"/>
              <a:chOff x="1600200" y="152400"/>
              <a:chExt cx="318597" cy="4838699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3" name="Google Shape;9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4" name="Google Shape;94;p3"/>
            <p:cNvGrpSpPr/>
            <p:nvPr/>
          </p:nvGrpSpPr>
          <p:grpSpPr>
            <a:xfrm>
              <a:off x="6718994" y="1424851"/>
              <a:ext cx="468816" cy="7120145"/>
              <a:chOff x="533400" y="152400"/>
              <a:chExt cx="318597" cy="4838699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6" name="Google Shape;9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7" name="Google Shape;97;p3"/>
            <p:cNvGrpSpPr/>
            <p:nvPr/>
          </p:nvGrpSpPr>
          <p:grpSpPr>
            <a:xfrm>
              <a:off x="7042215" y="1501051"/>
              <a:ext cx="468816" cy="7120145"/>
              <a:chOff x="685800" y="152400"/>
              <a:chExt cx="318597" cy="4838699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9" name="Google Shape;9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0" name="Google Shape;100;p3"/>
            <p:cNvGrpSpPr/>
            <p:nvPr/>
          </p:nvGrpSpPr>
          <p:grpSpPr>
            <a:xfrm>
              <a:off x="7365436" y="1882051"/>
              <a:ext cx="468816" cy="7120145"/>
              <a:chOff x="838200" y="152400"/>
              <a:chExt cx="318597" cy="4838699"/>
            </a:xfrm>
          </p:grpSpPr>
          <p:sp>
            <p:nvSpPr>
              <p:cNvPr id="101" name="Google Shape;101;p3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2" name="Google Shape;102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3"/>
            <p:cNvGrpSpPr/>
            <p:nvPr/>
          </p:nvGrpSpPr>
          <p:grpSpPr>
            <a:xfrm>
              <a:off x="7688656" y="1424851"/>
              <a:ext cx="468816" cy="7120145"/>
              <a:chOff x="990600" y="152400"/>
              <a:chExt cx="318597" cy="4838699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5" name="Google Shape;10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6" name="Google Shape;106;p3"/>
            <p:cNvGrpSpPr/>
            <p:nvPr/>
          </p:nvGrpSpPr>
          <p:grpSpPr>
            <a:xfrm>
              <a:off x="8011877" y="2186851"/>
              <a:ext cx="468816" cy="7120145"/>
              <a:chOff x="3663063" y="152400"/>
              <a:chExt cx="318597" cy="4838699"/>
            </a:xfrm>
          </p:grpSpPr>
          <p:sp>
            <p:nvSpPr>
              <p:cNvPr id="107" name="Google Shape;107;p3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08" name="Google Shape;10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9" name="Google Shape;109;p3"/>
            <p:cNvGrpSpPr/>
            <p:nvPr/>
          </p:nvGrpSpPr>
          <p:grpSpPr>
            <a:xfrm>
              <a:off x="8335098" y="1805851"/>
              <a:ext cx="468816" cy="7120145"/>
              <a:chOff x="1295400" y="152400"/>
              <a:chExt cx="318597" cy="4838699"/>
            </a:xfrm>
          </p:grpSpPr>
          <p:sp>
            <p:nvSpPr>
              <p:cNvPr id="110" name="Google Shape;110;p3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1" name="Google Shape;11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61742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2203667" y="2882400"/>
            <a:ext cx="7784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Mali"/>
              <a:buChar char="✘"/>
              <a:defRPr sz="3733">
                <a:latin typeface="Mali"/>
                <a:ea typeface="Mali"/>
                <a:cs typeface="Mali"/>
                <a:sym typeface="Mali"/>
              </a:defRPr>
            </a:lvl1pPr>
            <a:lvl2pPr marL="1219170" lvl="1" indent="-541853" algn="ctr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800"/>
              <a:buFont typeface="Mali"/>
              <a:buChar char="-"/>
              <a:defRPr sz="3733">
                <a:latin typeface="Mali"/>
                <a:ea typeface="Mali"/>
                <a:cs typeface="Mali"/>
                <a:sym typeface="Mali"/>
              </a:defRPr>
            </a:lvl2pPr>
            <a:lvl3pPr marL="1828754" lvl="2" indent="-541853" algn="ctr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800"/>
              <a:buFont typeface="Mali"/>
              <a:buChar char="-"/>
              <a:defRPr sz="3733">
                <a:latin typeface="Mali"/>
                <a:ea typeface="Mali"/>
                <a:cs typeface="Mali"/>
                <a:sym typeface="Mali"/>
              </a:defRPr>
            </a:lvl3pPr>
            <a:lvl4pPr marL="2438339" lvl="3" indent="-541853" algn="ctr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800"/>
              <a:buFont typeface="Mali"/>
              <a:buChar char="●"/>
              <a:defRPr sz="3733">
                <a:latin typeface="Mali"/>
                <a:ea typeface="Mali"/>
                <a:cs typeface="Mali"/>
                <a:sym typeface="Mali"/>
              </a:defRPr>
            </a:lvl4pPr>
            <a:lvl5pPr marL="3047924" lvl="4" indent="-541853" algn="ctr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800"/>
              <a:buFont typeface="Mali"/>
              <a:buChar char="○"/>
              <a:defRPr sz="3733">
                <a:latin typeface="Mali"/>
                <a:ea typeface="Mali"/>
                <a:cs typeface="Mali"/>
                <a:sym typeface="Mali"/>
              </a:defRPr>
            </a:lvl5pPr>
            <a:lvl6pPr marL="3657509" lvl="5" indent="-541853" algn="ctr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800"/>
              <a:buFont typeface="Mali"/>
              <a:buChar char="■"/>
              <a:defRPr sz="3733">
                <a:latin typeface="Mali"/>
                <a:ea typeface="Mali"/>
                <a:cs typeface="Mali"/>
                <a:sym typeface="Mali"/>
              </a:defRPr>
            </a:lvl6pPr>
            <a:lvl7pPr marL="4267093" lvl="6" indent="-541853" algn="ctr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800"/>
              <a:buFont typeface="Mali"/>
              <a:buChar char="●"/>
              <a:defRPr sz="3733">
                <a:latin typeface="Mali"/>
                <a:ea typeface="Mali"/>
                <a:cs typeface="Mali"/>
                <a:sym typeface="Mali"/>
              </a:defRPr>
            </a:lvl7pPr>
            <a:lvl8pPr marL="4876678" lvl="7" indent="-541853" algn="ctr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800"/>
              <a:buFont typeface="Mali"/>
              <a:buChar char="○"/>
              <a:defRPr sz="3733">
                <a:latin typeface="Mali"/>
                <a:ea typeface="Mali"/>
                <a:cs typeface="Mali"/>
                <a:sym typeface="Mali"/>
              </a:defRPr>
            </a:lvl8pPr>
            <a:lvl9pPr marL="5486263" lvl="8" indent="-541853" algn="ctr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SzPts val="2800"/>
              <a:buFont typeface="Mali"/>
              <a:buChar char="■"/>
              <a:defRPr sz="3733">
                <a:latin typeface="Mali"/>
                <a:ea typeface="Mali"/>
                <a:cs typeface="Mali"/>
                <a:sym typeface="Mali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  <p:grpSp>
        <p:nvGrpSpPr>
          <p:cNvPr id="115" name="Google Shape;115;p4"/>
          <p:cNvGrpSpPr/>
          <p:nvPr/>
        </p:nvGrpSpPr>
        <p:grpSpPr>
          <a:xfrm rot="599924">
            <a:off x="4695302" y="5396850"/>
            <a:ext cx="625109" cy="9493852"/>
            <a:chOff x="1447800" y="152400"/>
            <a:chExt cx="318597" cy="4838699"/>
          </a:xfrm>
        </p:grpSpPr>
        <p:sp>
          <p:nvSpPr>
            <p:cNvPr id="116" name="Google Shape;116;p4"/>
            <p:cNvSpPr/>
            <p:nvPr/>
          </p:nvSpPr>
          <p:spPr>
            <a:xfrm>
              <a:off x="1452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447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4"/>
          <p:cNvGrpSpPr/>
          <p:nvPr/>
        </p:nvGrpSpPr>
        <p:grpSpPr>
          <a:xfrm rot="1200084">
            <a:off x="1604693" y="4809790"/>
            <a:ext cx="625068" cy="9493215"/>
            <a:chOff x="1600200" y="152400"/>
            <a:chExt cx="318597" cy="4838699"/>
          </a:xfrm>
        </p:grpSpPr>
        <p:sp>
          <p:nvSpPr>
            <p:cNvPr id="119" name="Google Shape;119;p4"/>
            <p:cNvSpPr/>
            <p:nvPr/>
          </p:nvSpPr>
          <p:spPr>
            <a:xfrm>
              <a:off x="1604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00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4"/>
          <p:cNvGrpSpPr/>
          <p:nvPr/>
        </p:nvGrpSpPr>
        <p:grpSpPr>
          <a:xfrm rot="1799848">
            <a:off x="45886" y="4935077"/>
            <a:ext cx="625093" cy="9493609"/>
            <a:chOff x="533400" y="152400"/>
            <a:chExt cx="318597" cy="4838699"/>
          </a:xfrm>
        </p:grpSpPr>
        <p:sp>
          <p:nvSpPr>
            <p:cNvPr id="122" name="Google Shape;122;p4"/>
            <p:cNvSpPr/>
            <p:nvPr/>
          </p:nvSpPr>
          <p:spPr>
            <a:xfrm>
              <a:off x="537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33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4"/>
          <p:cNvGrpSpPr/>
          <p:nvPr/>
        </p:nvGrpSpPr>
        <p:grpSpPr>
          <a:xfrm rot="2399941">
            <a:off x="-1399235" y="3544290"/>
            <a:ext cx="625060" cy="9493100"/>
            <a:chOff x="685800" y="152400"/>
            <a:chExt cx="318597" cy="4838699"/>
          </a:xfrm>
        </p:grpSpPr>
        <p:sp>
          <p:nvSpPr>
            <p:cNvPr id="125" name="Google Shape;125;p4"/>
            <p:cNvSpPr/>
            <p:nvPr/>
          </p:nvSpPr>
          <p:spPr>
            <a:xfrm>
              <a:off x="690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4"/>
          <p:cNvGrpSpPr/>
          <p:nvPr/>
        </p:nvGrpSpPr>
        <p:grpSpPr>
          <a:xfrm rot="2999880">
            <a:off x="-2275976" y="1223125"/>
            <a:ext cx="625088" cy="9493515"/>
            <a:chOff x="838200" y="152400"/>
            <a:chExt cx="318597" cy="4838699"/>
          </a:xfrm>
        </p:grpSpPr>
        <p:sp>
          <p:nvSpPr>
            <p:cNvPr id="128" name="Google Shape;128;p4"/>
            <p:cNvSpPr/>
            <p:nvPr/>
          </p:nvSpPr>
          <p:spPr>
            <a:xfrm>
              <a:off x="842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8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4"/>
          <p:cNvGrpSpPr/>
          <p:nvPr/>
        </p:nvGrpSpPr>
        <p:grpSpPr>
          <a:xfrm rot="3600035">
            <a:off x="-3006149" y="107061"/>
            <a:ext cx="625057" cy="9493051"/>
            <a:chOff x="990600" y="152400"/>
            <a:chExt cx="318597" cy="4838699"/>
          </a:xfrm>
        </p:grpSpPr>
        <p:sp>
          <p:nvSpPr>
            <p:cNvPr id="131" name="Google Shape;131;p4"/>
            <p:cNvSpPr/>
            <p:nvPr/>
          </p:nvSpPr>
          <p:spPr>
            <a:xfrm>
              <a:off x="9949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2" name="Google Shape;13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906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4"/>
          <p:cNvGrpSpPr/>
          <p:nvPr/>
        </p:nvGrpSpPr>
        <p:grpSpPr>
          <a:xfrm rot="5400000">
            <a:off x="-3006149" y="-3071549"/>
            <a:ext cx="625045" cy="9492881"/>
            <a:chOff x="3663063" y="152400"/>
            <a:chExt cx="318597" cy="4838699"/>
          </a:xfrm>
        </p:grpSpPr>
        <p:sp>
          <p:nvSpPr>
            <p:cNvPr id="134" name="Google Shape;134;p4"/>
            <p:cNvSpPr/>
            <p:nvPr/>
          </p:nvSpPr>
          <p:spPr>
            <a:xfrm>
              <a:off x="3667406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63063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4"/>
          <p:cNvGrpSpPr/>
          <p:nvPr/>
        </p:nvGrpSpPr>
        <p:grpSpPr>
          <a:xfrm rot="4800076">
            <a:off x="-2378733" y="-3445225"/>
            <a:ext cx="625109" cy="9493852"/>
            <a:chOff x="1295400" y="152400"/>
            <a:chExt cx="318597" cy="4838699"/>
          </a:xfrm>
        </p:grpSpPr>
        <p:sp>
          <p:nvSpPr>
            <p:cNvPr id="137" name="Google Shape;137;p4"/>
            <p:cNvSpPr/>
            <p:nvPr/>
          </p:nvSpPr>
          <p:spPr>
            <a:xfrm>
              <a:off x="1299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95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4"/>
          <p:cNvGrpSpPr/>
          <p:nvPr/>
        </p:nvGrpSpPr>
        <p:grpSpPr>
          <a:xfrm rot="-10579780">
            <a:off x="8390485" y="-8294510"/>
            <a:ext cx="625096" cy="9493644"/>
            <a:chOff x="1447800" y="152400"/>
            <a:chExt cx="318597" cy="4838699"/>
          </a:xfrm>
        </p:grpSpPr>
        <p:sp>
          <p:nvSpPr>
            <p:cNvPr id="140" name="Google Shape;140;p4"/>
            <p:cNvSpPr/>
            <p:nvPr/>
          </p:nvSpPr>
          <p:spPr>
            <a:xfrm>
              <a:off x="1452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447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p4"/>
          <p:cNvGrpSpPr/>
          <p:nvPr/>
        </p:nvGrpSpPr>
        <p:grpSpPr>
          <a:xfrm rot="-9950062">
            <a:off x="9802796" y="-7400767"/>
            <a:ext cx="625064" cy="9493160"/>
            <a:chOff x="1600200" y="152400"/>
            <a:chExt cx="318597" cy="4838699"/>
          </a:xfrm>
        </p:grpSpPr>
        <p:sp>
          <p:nvSpPr>
            <p:cNvPr id="143" name="Google Shape;143;p4"/>
            <p:cNvSpPr/>
            <p:nvPr/>
          </p:nvSpPr>
          <p:spPr>
            <a:xfrm>
              <a:off x="1604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00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4"/>
          <p:cNvGrpSpPr/>
          <p:nvPr/>
        </p:nvGrpSpPr>
        <p:grpSpPr>
          <a:xfrm rot="-8674393">
            <a:off x="12681805" y="-6994843"/>
            <a:ext cx="625108" cy="9493828"/>
            <a:chOff x="533400" y="152400"/>
            <a:chExt cx="318597" cy="4838699"/>
          </a:xfrm>
        </p:grpSpPr>
        <p:sp>
          <p:nvSpPr>
            <p:cNvPr id="146" name="Google Shape;146;p4"/>
            <p:cNvSpPr/>
            <p:nvPr/>
          </p:nvSpPr>
          <p:spPr>
            <a:xfrm>
              <a:off x="537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7" name="Google Shape;14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33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p4"/>
          <p:cNvGrpSpPr/>
          <p:nvPr/>
        </p:nvGrpSpPr>
        <p:grpSpPr>
          <a:xfrm rot="-7873507">
            <a:off x="14081881" y="-4765101"/>
            <a:ext cx="625057" cy="9493068"/>
            <a:chOff x="685800" y="152400"/>
            <a:chExt cx="318597" cy="4838699"/>
          </a:xfrm>
        </p:grpSpPr>
        <p:sp>
          <p:nvSpPr>
            <p:cNvPr id="149" name="Google Shape;149;p4"/>
            <p:cNvSpPr/>
            <p:nvPr/>
          </p:nvSpPr>
          <p:spPr>
            <a:xfrm>
              <a:off x="6901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8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4"/>
          <p:cNvGrpSpPr/>
          <p:nvPr/>
        </p:nvGrpSpPr>
        <p:grpSpPr>
          <a:xfrm rot="-7606867">
            <a:off x="13994668" y="-3445205"/>
            <a:ext cx="625105" cy="9493796"/>
            <a:chOff x="838200" y="152400"/>
            <a:chExt cx="318597" cy="4838699"/>
          </a:xfrm>
        </p:grpSpPr>
        <p:sp>
          <p:nvSpPr>
            <p:cNvPr id="152" name="Google Shape;152;p4"/>
            <p:cNvSpPr/>
            <p:nvPr/>
          </p:nvSpPr>
          <p:spPr>
            <a:xfrm>
              <a:off x="8425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82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4"/>
          <p:cNvGrpSpPr/>
          <p:nvPr/>
        </p:nvGrpSpPr>
        <p:grpSpPr>
          <a:xfrm rot="-5400000">
            <a:off x="14924763" y="107149"/>
            <a:ext cx="625045" cy="9492881"/>
            <a:chOff x="990600" y="152400"/>
            <a:chExt cx="318597" cy="4838699"/>
          </a:xfrm>
        </p:grpSpPr>
        <p:sp>
          <p:nvSpPr>
            <p:cNvPr id="155" name="Google Shape;155;p4"/>
            <p:cNvSpPr/>
            <p:nvPr/>
          </p:nvSpPr>
          <p:spPr>
            <a:xfrm>
              <a:off x="9949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6" name="Google Shape;15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906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4"/>
          <p:cNvGrpSpPr/>
          <p:nvPr/>
        </p:nvGrpSpPr>
        <p:grpSpPr>
          <a:xfrm rot="-5400000">
            <a:off x="15534359" y="606372"/>
            <a:ext cx="625045" cy="9492881"/>
            <a:chOff x="3663063" y="152400"/>
            <a:chExt cx="318597" cy="4838699"/>
          </a:xfrm>
        </p:grpSpPr>
        <p:sp>
          <p:nvSpPr>
            <p:cNvPr id="158" name="Google Shape;158;p4"/>
            <p:cNvSpPr/>
            <p:nvPr/>
          </p:nvSpPr>
          <p:spPr>
            <a:xfrm>
              <a:off x="3667406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63063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4"/>
          <p:cNvGrpSpPr/>
          <p:nvPr/>
        </p:nvGrpSpPr>
        <p:grpSpPr>
          <a:xfrm rot="-3998544">
            <a:off x="14487222" y="3214444"/>
            <a:ext cx="625084" cy="9493469"/>
            <a:chOff x="1295400" y="152400"/>
            <a:chExt cx="318597" cy="4838699"/>
          </a:xfrm>
        </p:grpSpPr>
        <p:sp>
          <p:nvSpPr>
            <p:cNvPr id="161" name="Google Shape;161;p4"/>
            <p:cNvSpPr/>
            <p:nvPr/>
          </p:nvSpPr>
          <p:spPr>
            <a:xfrm>
              <a:off x="1299743" y="158450"/>
              <a:ext cx="215896" cy="4770665"/>
            </a:xfrm>
            <a:custGeom>
              <a:avLst/>
              <a:gdLst/>
              <a:ahLst/>
              <a:cxnLst/>
              <a:rect l="l" t="t" r="r" b="b"/>
              <a:pathLst>
                <a:path w="164806" h="3641729" extrusionOk="0">
                  <a:moveTo>
                    <a:pt x="164807" y="394989"/>
                  </a:moveTo>
                  <a:cubicBezTo>
                    <a:pt x="156185" y="351574"/>
                    <a:pt x="93171" y="32822"/>
                    <a:pt x="88053" y="7536"/>
                  </a:cubicBezTo>
                  <a:cubicBezTo>
                    <a:pt x="87620" y="5242"/>
                    <a:pt x="87006" y="2988"/>
                    <a:pt x="86219" y="798"/>
                  </a:cubicBezTo>
                  <a:cubicBezTo>
                    <a:pt x="85017" y="-2343"/>
                    <a:pt x="77441" y="4604"/>
                    <a:pt x="76836" y="7526"/>
                  </a:cubicBezTo>
                  <a:cubicBezTo>
                    <a:pt x="71773" y="32822"/>
                    <a:pt x="8686" y="347473"/>
                    <a:pt x="0" y="391002"/>
                  </a:cubicBezTo>
                  <a:cubicBezTo>
                    <a:pt x="0" y="400985"/>
                    <a:pt x="294" y="3614959"/>
                    <a:pt x="294" y="3614959"/>
                  </a:cubicBezTo>
                  <a:cubicBezTo>
                    <a:pt x="294" y="3628282"/>
                    <a:pt x="37358" y="3641729"/>
                    <a:pt x="82403" y="3641729"/>
                  </a:cubicBezTo>
                  <a:cubicBezTo>
                    <a:pt x="127448" y="3641729"/>
                    <a:pt x="164531" y="3628292"/>
                    <a:pt x="164531" y="3614959"/>
                  </a:cubicBezTo>
                  <a:lnTo>
                    <a:pt x="164742" y="3614959"/>
                  </a:lnTo>
                  <a:cubicBezTo>
                    <a:pt x="164742" y="3614959"/>
                    <a:pt x="164807" y="406076"/>
                    <a:pt x="164807" y="394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2" name="Google Shape;16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95400" y="152400"/>
              <a:ext cx="318597" cy="48386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2219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/>
          <p:nvPr/>
        </p:nvSpPr>
        <p:spPr>
          <a:xfrm rot="197195">
            <a:off x="763649" y="1325389"/>
            <a:ext cx="3253531" cy="183060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1105333" y="702267"/>
            <a:ext cx="9202800" cy="61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body" idx="1"/>
          </p:nvPr>
        </p:nvSpPr>
        <p:spPr>
          <a:xfrm>
            <a:off x="1105333" y="1803399"/>
            <a:ext cx="9202800" cy="445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✘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-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-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■"/>
              <a:defRPr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7" name="Google Shape;167;p5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  <p:grpSp>
        <p:nvGrpSpPr>
          <p:cNvPr id="168" name="Google Shape;168;p5"/>
          <p:cNvGrpSpPr/>
          <p:nvPr/>
        </p:nvGrpSpPr>
        <p:grpSpPr>
          <a:xfrm>
            <a:off x="10672540" y="556396"/>
            <a:ext cx="4706065" cy="6034352"/>
            <a:chOff x="8004404" y="372498"/>
            <a:chExt cx="3529549" cy="4525764"/>
          </a:xfrm>
        </p:grpSpPr>
        <p:grpSp>
          <p:nvGrpSpPr>
            <p:cNvPr id="169" name="Google Shape;169;p5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170" name="Google Shape;170;p5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171" name="Google Shape;171;p5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72" name="Google Shape;172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3" name="Google Shape;173;p5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174" name="Google Shape;174;p5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75" name="Google Shape;175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6" name="Google Shape;176;p5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177" name="Google Shape;177;p5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78" name="Google Shape;178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9" name="Google Shape;179;p5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180" name="Google Shape;180;p5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81" name="Google Shape;181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2" name="Google Shape;182;p5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183" name="Google Shape;183;p5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84" name="Google Shape;184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5" name="Google Shape;185;p5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186" name="Google Shape;186;p5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87" name="Google Shape;187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88" name="Google Shape;188;p5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0" name="Google Shape;190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1" name="Google Shape;191;p5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192" name="Google Shape;192;p5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3" name="Google Shape;193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4" name="Google Shape;194;p5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195" name="Google Shape;195;p5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6" name="Google Shape;196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97" name="Google Shape;197;p5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198" name="Google Shape;198;p5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99" name="Google Shape;199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0" name="Google Shape;200;p5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01" name="Google Shape;201;p5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02" name="Google Shape;202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3" name="Google Shape;203;p5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04" name="Google Shape;204;p5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05" name="Google Shape;205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6" name="Google Shape;206;p5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207" name="Google Shape;207;p5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08" name="Google Shape;208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09" name="Google Shape;209;p5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210" name="Google Shape;210;p5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11" name="Google Shape;211;p5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212" name="Google Shape;212;p5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213" name="Google Shape;213;p5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4" name="Google Shape;21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5" name="Google Shape;215;p5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7" name="Google Shape;21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" name="Google Shape;218;p5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219" name="Google Shape;219;p5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0" name="Google Shape;2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1" name="Google Shape;221;p5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222" name="Google Shape;222;p5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3" name="Google Shape;2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4" name="Google Shape;224;p5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6" name="Google Shape;2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7" name="Google Shape;227;p5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9" name="Google Shape;2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0" name="Google Shape;230;p5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2" name="Google Shape;232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3" name="Google Shape;233;p5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234" name="Google Shape;234;p5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5" name="Google Shape;2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6" name="Google Shape;236;p5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8" name="Google Shape;2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9" name="Google Shape;239;p5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1" name="Google Shape;24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2" name="Google Shape;242;p5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243" name="Google Shape;243;p5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4" name="Google Shape;24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5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246" name="Google Shape;246;p5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47" name="Google Shape;24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" name="Google Shape;248;p5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50" name="Google Shape;25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1" name="Google Shape;251;p5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252" name="Google Shape;252;p5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53" name="Google Shape;25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5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255" name="Google Shape;255;p5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56" name="Google Shape;25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66262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6"/>
          <p:cNvPicPr preferRelativeResize="0"/>
          <p:nvPr/>
        </p:nvPicPr>
        <p:blipFill rotWithShape="1">
          <a:blip r:embed="rId2">
            <a:alphaModFix/>
          </a:blip>
          <a:srcRect r="50097"/>
          <a:stretch/>
        </p:blipFill>
        <p:spPr>
          <a:xfrm>
            <a:off x="0" y="0"/>
            <a:ext cx="6084032" cy="6858000"/>
          </a:xfrm>
          <a:prstGeom prst="rect">
            <a:avLst/>
          </a:prstGeom>
          <a:noFill/>
          <a:ln>
            <a:noFill/>
          </a:ln>
          <a:effectLst>
            <a:outerShdw blurRad="114300" dist="9525" algn="bl" rotWithShape="0">
              <a:schemeClr val="dk1">
                <a:alpha val="30000"/>
              </a:schemeClr>
            </a:outerShdw>
          </a:effectLst>
        </p:spPr>
      </p:pic>
      <p:sp>
        <p:nvSpPr>
          <p:cNvPr id="259" name="Google Shape;259;p6"/>
          <p:cNvSpPr/>
          <p:nvPr/>
        </p:nvSpPr>
        <p:spPr>
          <a:xfrm rot="197195">
            <a:off x="357249" y="1934989"/>
            <a:ext cx="3253531" cy="183060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" name="Google Shape;260;p6"/>
          <p:cNvSpPr txBox="1">
            <a:spLocks noGrp="1"/>
          </p:cNvSpPr>
          <p:nvPr>
            <p:ph type="title"/>
          </p:nvPr>
        </p:nvSpPr>
        <p:spPr>
          <a:xfrm>
            <a:off x="698933" y="1311867"/>
            <a:ext cx="4594800" cy="61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1" name="Google Shape;261;p6"/>
          <p:cNvSpPr txBox="1">
            <a:spLocks noGrp="1"/>
          </p:cNvSpPr>
          <p:nvPr>
            <p:ph type="body" idx="1"/>
          </p:nvPr>
        </p:nvSpPr>
        <p:spPr>
          <a:xfrm>
            <a:off x="698933" y="2413000"/>
            <a:ext cx="4594800" cy="34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✘"/>
              <a:defRPr sz="2667"/>
            </a:lvl1pPr>
            <a:lvl2pPr marL="1219170" lvl="1" indent="-474121" rtl="0">
              <a:spcBef>
                <a:spcPts val="1333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 rtl="0">
              <a:spcBef>
                <a:spcPts val="1333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3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3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3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333"/>
              </a:spcBef>
              <a:spcAft>
                <a:spcPts val="1333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2" name="Google Shape;262;p6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  <p:grpSp>
        <p:nvGrpSpPr>
          <p:cNvPr id="263" name="Google Shape;263;p6"/>
          <p:cNvGrpSpPr/>
          <p:nvPr/>
        </p:nvGrpSpPr>
        <p:grpSpPr>
          <a:xfrm>
            <a:off x="10672540" y="556396"/>
            <a:ext cx="4706065" cy="6034352"/>
            <a:chOff x="8004404" y="372498"/>
            <a:chExt cx="3529549" cy="4525764"/>
          </a:xfrm>
        </p:grpSpPr>
        <p:grpSp>
          <p:nvGrpSpPr>
            <p:cNvPr id="264" name="Google Shape;264;p6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265" name="Google Shape;265;p6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266" name="Google Shape;266;p6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67" name="Google Shape;267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68" name="Google Shape;268;p6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269" name="Google Shape;269;p6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70" name="Google Shape;270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1" name="Google Shape;271;p6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272" name="Google Shape;272;p6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73" name="Google Shape;273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4" name="Google Shape;274;p6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75" name="Google Shape;275;p6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76" name="Google Shape;276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7" name="Google Shape;277;p6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78" name="Google Shape;278;p6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79" name="Google Shape;279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0" name="Google Shape;280;p6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281" name="Google Shape;281;p6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82" name="Google Shape;282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3" name="Google Shape;283;p6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284" name="Google Shape;284;p6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85" name="Google Shape;285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6" name="Google Shape;286;p6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88" name="Google Shape;288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89" name="Google Shape;289;p6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290" name="Google Shape;290;p6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91" name="Google Shape;291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2" name="Google Shape;292;p6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293" name="Google Shape;293;p6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94" name="Google Shape;294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5" name="Google Shape;295;p6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296" name="Google Shape;296;p6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297" name="Google Shape;297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8" name="Google Shape;298;p6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299" name="Google Shape;299;p6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00" name="Google Shape;300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01" name="Google Shape;301;p6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02" name="Google Shape;302;p6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03" name="Google Shape;303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04" name="Google Shape;304;p6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305" name="Google Shape;305;p6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06" name="Google Shape;306;p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07" name="Google Shape;307;p6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308" name="Google Shape;308;p6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09" name="Google Shape;309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0" name="Google Shape;310;p6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311" name="Google Shape;311;p6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2" name="Google Shape;312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3" name="Google Shape;313;p6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314" name="Google Shape;314;p6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5" name="Google Shape;315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6" name="Google Shape;316;p6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18" name="Google Shape;318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9" name="Google Shape;319;p6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320" name="Google Shape;320;p6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1" name="Google Shape;321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2" name="Google Shape;322;p6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4" name="Google Shape;324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5" name="Google Shape;325;p6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326" name="Google Shape;326;p6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27" name="Google Shape;327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8" name="Google Shape;328;p6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329" name="Google Shape;329;p6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0" name="Google Shape;330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1" name="Google Shape;331;p6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332" name="Google Shape;332;p6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3" name="Google Shape;333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4" name="Google Shape;334;p6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6" name="Google Shape;336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7" name="Google Shape;337;p6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338" name="Google Shape;338;p6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39" name="Google Shape;339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0" name="Google Shape;340;p6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341" name="Google Shape;341;p6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2" name="Google Shape;342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3" name="Google Shape;343;p6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344" name="Google Shape;344;p6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5" name="Google Shape;345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6" name="Google Shape;346;p6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48" name="Google Shape;348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9" name="Google Shape;349;p6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350" name="Google Shape;350;p6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351" name="Google Shape;351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76962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"/>
          <p:cNvSpPr txBox="1">
            <a:spLocks noGrp="1"/>
          </p:cNvSpPr>
          <p:nvPr>
            <p:ph type="title"/>
          </p:nvPr>
        </p:nvSpPr>
        <p:spPr>
          <a:xfrm>
            <a:off x="1105333" y="702267"/>
            <a:ext cx="9202800" cy="61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body" idx="1"/>
          </p:nvPr>
        </p:nvSpPr>
        <p:spPr>
          <a:xfrm>
            <a:off x="1105333" y="1803400"/>
            <a:ext cx="4290000" cy="456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✘"/>
              <a:defRPr sz="2933"/>
            </a:lvl1pPr>
            <a:lvl2pPr marL="1219170" lvl="1" indent="-491054">
              <a:spcBef>
                <a:spcPts val="1333"/>
              </a:spcBef>
              <a:spcAft>
                <a:spcPts val="0"/>
              </a:spcAft>
              <a:buSzPts val="2200"/>
              <a:buChar char="-"/>
              <a:defRPr sz="2933"/>
            </a:lvl2pPr>
            <a:lvl3pPr marL="1828754" lvl="2" indent="-491054">
              <a:spcBef>
                <a:spcPts val="1333"/>
              </a:spcBef>
              <a:spcAft>
                <a:spcPts val="0"/>
              </a:spcAft>
              <a:buSzPts val="2200"/>
              <a:buChar char="-"/>
              <a:defRPr sz="2933"/>
            </a:lvl3pPr>
            <a:lvl4pPr marL="2438339" lvl="3" indent="-491054">
              <a:spcBef>
                <a:spcPts val="1333"/>
              </a:spcBef>
              <a:spcAft>
                <a:spcPts val="0"/>
              </a:spcAft>
              <a:buSzPts val="2200"/>
              <a:buChar char="●"/>
              <a:defRPr sz="2933"/>
            </a:lvl4pPr>
            <a:lvl5pPr marL="3047924" lvl="4" indent="-491054">
              <a:spcBef>
                <a:spcPts val="1333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>
              <a:spcBef>
                <a:spcPts val="1333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>
              <a:spcBef>
                <a:spcPts val="1333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>
              <a:spcBef>
                <a:spcPts val="1333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>
              <a:spcBef>
                <a:spcPts val="1333"/>
              </a:spcBef>
              <a:spcAft>
                <a:spcPts val="1333"/>
              </a:spcAft>
              <a:buSzPts val="2200"/>
              <a:buChar char="■"/>
              <a:defRPr sz="29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55" name="Google Shape;355;p7"/>
          <p:cNvSpPr txBox="1">
            <a:spLocks noGrp="1"/>
          </p:cNvSpPr>
          <p:nvPr>
            <p:ph type="body" idx="2"/>
          </p:nvPr>
        </p:nvSpPr>
        <p:spPr>
          <a:xfrm>
            <a:off x="6018127" y="1803400"/>
            <a:ext cx="4290000" cy="456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✘"/>
              <a:defRPr sz="2933"/>
            </a:lvl1pPr>
            <a:lvl2pPr marL="1219170" lvl="1" indent="-491054">
              <a:spcBef>
                <a:spcPts val="1333"/>
              </a:spcBef>
              <a:spcAft>
                <a:spcPts val="0"/>
              </a:spcAft>
              <a:buSzPts val="2200"/>
              <a:buChar char="-"/>
              <a:defRPr sz="2933"/>
            </a:lvl2pPr>
            <a:lvl3pPr marL="1828754" lvl="2" indent="-491054">
              <a:spcBef>
                <a:spcPts val="1333"/>
              </a:spcBef>
              <a:spcAft>
                <a:spcPts val="0"/>
              </a:spcAft>
              <a:buSzPts val="2200"/>
              <a:buChar char="-"/>
              <a:defRPr sz="2933"/>
            </a:lvl3pPr>
            <a:lvl4pPr marL="2438339" lvl="3" indent="-491054">
              <a:spcBef>
                <a:spcPts val="1333"/>
              </a:spcBef>
              <a:spcAft>
                <a:spcPts val="0"/>
              </a:spcAft>
              <a:buSzPts val="2200"/>
              <a:buChar char="●"/>
              <a:defRPr sz="2933"/>
            </a:lvl4pPr>
            <a:lvl5pPr marL="3047924" lvl="4" indent="-491054">
              <a:spcBef>
                <a:spcPts val="1333"/>
              </a:spcBef>
              <a:spcAft>
                <a:spcPts val="0"/>
              </a:spcAft>
              <a:buSzPts val="2200"/>
              <a:buChar char="○"/>
              <a:defRPr sz="2933"/>
            </a:lvl5pPr>
            <a:lvl6pPr marL="3657509" lvl="5" indent="-491054">
              <a:spcBef>
                <a:spcPts val="1333"/>
              </a:spcBef>
              <a:spcAft>
                <a:spcPts val="0"/>
              </a:spcAft>
              <a:buSzPts val="2200"/>
              <a:buChar char="■"/>
              <a:defRPr sz="2933"/>
            </a:lvl6pPr>
            <a:lvl7pPr marL="4267093" lvl="6" indent="-491054">
              <a:spcBef>
                <a:spcPts val="1333"/>
              </a:spcBef>
              <a:spcAft>
                <a:spcPts val="0"/>
              </a:spcAft>
              <a:buSzPts val="2200"/>
              <a:buChar char="●"/>
              <a:defRPr sz="2933"/>
            </a:lvl7pPr>
            <a:lvl8pPr marL="4876678" lvl="7" indent="-491054">
              <a:spcBef>
                <a:spcPts val="1333"/>
              </a:spcBef>
              <a:spcAft>
                <a:spcPts val="0"/>
              </a:spcAft>
              <a:buSzPts val="2200"/>
              <a:buChar char="○"/>
              <a:defRPr sz="2933"/>
            </a:lvl8pPr>
            <a:lvl9pPr marL="5486263" lvl="8" indent="-491054">
              <a:spcBef>
                <a:spcPts val="1333"/>
              </a:spcBef>
              <a:spcAft>
                <a:spcPts val="1333"/>
              </a:spcAft>
              <a:buSzPts val="2200"/>
              <a:buChar char="■"/>
              <a:defRPr sz="293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56" name="Google Shape;356;p7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  <p:grpSp>
        <p:nvGrpSpPr>
          <p:cNvPr id="357" name="Google Shape;357;p7"/>
          <p:cNvGrpSpPr/>
          <p:nvPr/>
        </p:nvGrpSpPr>
        <p:grpSpPr>
          <a:xfrm>
            <a:off x="10672540" y="556396"/>
            <a:ext cx="4706065" cy="6034352"/>
            <a:chOff x="8004404" y="372498"/>
            <a:chExt cx="3529549" cy="4525764"/>
          </a:xfrm>
        </p:grpSpPr>
        <p:grpSp>
          <p:nvGrpSpPr>
            <p:cNvPr id="358" name="Google Shape;358;p7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359" name="Google Shape;359;p7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360" name="Google Shape;360;p7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61" name="Google Shape;361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2" name="Google Shape;362;p7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363" name="Google Shape;363;p7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64" name="Google Shape;364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5" name="Google Shape;365;p7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366" name="Google Shape;366;p7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67" name="Google Shape;367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7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369" name="Google Shape;369;p7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0" name="Google Shape;370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1" name="Google Shape;371;p7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372" name="Google Shape;372;p7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3" name="Google Shape;373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4" name="Google Shape;374;p7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375" name="Google Shape;375;p7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6" name="Google Shape;376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7" name="Google Shape;377;p7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78" name="Google Shape;378;p7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79" name="Google Shape;379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0" name="Google Shape;380;p7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381" name="Google Shape;381;p7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82" name="Google Shape;382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3" name="Google Shape;383;p7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384" name="Google Shape;384;p7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85" name="Google Shape;385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6" name="Google Shape;386;p7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387" name="Google Shape;387;p7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88" name="Google Shape;388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89" name="Google Shape;389;p7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390" name="Google Shape;390;p7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91" name="Google Shape;391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2" name="Google Shape;392;p7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393" name="Google Shape;393;p7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94" name="Google Shape;394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5" name="Google Shape;395;p7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396" name="Google Shape;396;p7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97" name="Google Shape;397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8" name="Google Shape;398;p7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399" name="Google Shape;399;p7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00" name="Google Shape;400;p7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01" name="Google Shape;401;p7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402" name="Google Shape;402;p7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03" name="Google Shape;40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4" name="Google Shape;404;p7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405" name="Google Shape;405;p7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06" name="Google Shape;40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7" name="Google Shape;407;p7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408" name="Google Shape;408;p7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09" name="Google Shape;40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0" name="Google Shape;410;p7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411" name="Google Shape;411;p7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2" name="Google Shape;41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3" name="Google Shape;413;p7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414" name="Google Shape;414;p7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5" name="Google Shape;41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6" name="Google Shape;416;p7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417" name="Google Shape;417;p7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8" name="Google Shape;41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9" name="Google Shape;419;p7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420" name="Google Shape;420;p7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21" name="Google Shape;421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2" name="Google Shape;422;p7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423" name="Google Shape;423;p7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24" name="Google Shape;42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5" name="Google Shape;425;p7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27" name="Google Shape;42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8" name="Google Shape;428;p7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429" name="Google Shape;429;p7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0" name="Google Shape;43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1" name="Google Shape;431;p7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432" name="Google Shape;432;p7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3" name="Google Shape;43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4" name="Google Shape;434;p7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435" name="Google Shape;435;p7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6" name="Google Shape;43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7" name="Google Shape;437;p7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438" name="Google Shape;438;p7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39" name="Google Shape;43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0" name="Google Shape;440;p7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441" name="Google Shape;441;p7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42" name="Google Shape;44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3" name="Google Shape;443;p7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444" name="Google Shape;444;p7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45" name="Google Shape;44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6" name="Google Shape;446;p7"/>
          <p:cNvSpPr/>
          <p:nvPr/>
        </p:nvSpPr>
        <p:spPr>
          <a:xfrm rot="197195">
            <a:off x="763649" y="1325389"/>
            <a:ext cx="3253531" cy="183060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66350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"/>
          <p:cNvSpPr txBox="1">
            <a:spLocks noGrp="1"/>
          </p:cNvSpPr>
          <p:nvPr>
            <p:ph type="title"/>
          </p:nvPr>
        </p:nvSpPr>
        <p:spPr>
          <a:xfrm>
            <a:off x="1105333" y="702267"/>
            <a:ext cx="9202800" cy="61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49" name="Google Shape;449;p8"/>
          <p:cNvSpPr txBox="1">
            <a:spLocks noGrp="1"/>
          </p:cNvSpPr>
          <p:nvPr>
            <p:ph type="body" idx="1"/>
          </p:nvPr>
        </p:nvSpPr>
        <p:spPr>
          <a:xfrm>
            <a:off x="1105333" y="1803400"/>
            <a:ext cx="2726000" cy="456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50" name="Google Shape;450;p8"/>
          <p:cNvSpPr txBox="1">
            <a:spLocks noGrp="1"/>
          </p:cNvSpPr>
          <p:nvPr>
            <p:ph type="body" idx="2"/>
          </p:nvPr>
        </p:nvSpPr>
        <p:spPr>
          <a:xfrm>
            <a:off x="4343737" y="1803400"/>
            <a:ext cx="2726000" cy="456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51" name="Google Shape;451;p8"/>
          <p:cNvSpPr txBox="1">
            <a:spLocks noGrp="1"/>
          </p:cNvSpPr>
          <p:nvPr>
            <p:ph type="body" idx="3"/>
          </p:nvPr>
        </p:nvSpPr>
        <p:spPr>
          <a:xfrm>
            <a:off x="7582143" y="1803400"/>
            <a:ext cx="2726000" cy="456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52" name="Google Shape;452;p8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  <p:grpSp>
        <p:nvGrpSpPr>
          <p:cNvPr id="453" name="Google Shape;453;p8"/>
          <p:cNvGrpSpPr/>
          <p:nvPr/>
        </p:nvGrpSpPr>
        <p:grpSpPr>
          <a:xfrm>
            <a:off x="10672540" y="556396"/>
            <a:ext cx="4706065" cy="6034352"/>
            <a:chOff x="8004404" y="372498"/>
            <a:chExt cx="3529549" cy="4525764"/>
          </a:xfrm>
        </p:grpSpPr>
        <p:grpSp>
          <p:nvGrpSpPr>
            <p:cNvPr id="454" name="Google Shape;454;p8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455" name="Google Shape;455;p8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456" name="Google Shape;456;p8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57" name="Google Shape;457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58" name="Google Shape;458;p8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459" name="Google Shape;459;p8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0" name="Google Shape;460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1" name="Google Shape;461;p8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462" name="Google Shape;462;p8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3" name="Google Shape;463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4" name="Google Shape;464;p8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465" name="Google Shape;465;p8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6" name="Google Shape;466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67" name="Google Shape;467;p8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468" name="Google Shape;468;p8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69" name="Google Shape;469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0" name="Google Shape;470;p8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471" name="Google Shape;471;p8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72" name="Google Shape;472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3" name="Google Shape;473;p8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474" name="Google Shape;474;p8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75" name="Google Shape;475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6" name="Google Shape;476;p8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477" name="Google Shape;477;p8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78" name="Google Shape;478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79" name="Google Shape;479;p8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480" name="Google Shape;480;p8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81" name="Google Shape;481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2" name="Google Shape;482;p8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483" name="Google Shape;483;p8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84" name="Google Shape;484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5" name="Google Shape;485;p8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486" name="Google Shape;486;p8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87" name="Google Shape;487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88" name="Google Shape;488;p8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489" name="Google Shape;489;p8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90" name="Google Shape;490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91" name="Google Shape;491;p8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492" name="Google Shape;492;p8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93" name="Google Shape;493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94" name="Google Shape;494;p8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495" name="Google Shape;495;p8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96" name="Google Shape;496;p8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497" name="Google Shape;497;p8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498" name="Google Shape;498;p8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99" name="Google Shape;49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0" name="Google Shape;500;p8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501" name="Google Shape;501;p8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2" name="Google Shape;502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3" name="Google Shape;503;p8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504" name="Google Shape;504;p8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5" name="Google Shape;50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6" name="Google Shape;506;p8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507" name="Google Shape;507;p8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8" name="Google Shape;50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9" name="Google Shape;509;p8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510" name="Google Shape;510;p8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11" name="Google Shape;5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2" name="Google Shape;512;p8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513" name="Google Shape;513;p8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14" name="Google Shape;5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5" name="Google Shape;515;p8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516" name="Google Shape;516;p8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17" name="Google Shape;51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8" name="Google Shape;518;p8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519" name="Google Shape;519;p8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0" name="Google Shape;5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1" name="Google Shape;521;p8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522" name="Google Shape;522;p8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3" name="Google Shape;52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4" name="Google Shape;524;p8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525" name="Google Shape;525;p8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6" name="Google Shape;52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7" name="Google Shape;527;p8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528" name="Google Shape;528;p8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29" name="Google Shape;52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0" name="Google Shape;530;p8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531" name="Google Shape;531;p8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2" name="Google Shape;532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3" name="Google Shape;533;p8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534" name="Google Shape;534;p8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5" name="Google Shape;53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6" name="Google Shape;536;p8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537" name="Google Shape;537;p8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38" name="Google Shape;53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9" name="Google Shape;539;p8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540" name="Google Shape;540;p8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41" name="Google Shape;54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42" name="Google Shape;542;p8"/>
          <p:cNvSpPr/>
          <p:nvPr/>
        </p:nvSpPr>
        <p:spPr>
          <a:xfrm rot="197195">
            <a:off x="763649" y="1325389"/>
            <a:ext cx="3253531" cy="183060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98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1105333" y="702267"/>
            <a:ext cx="9202800" cy="614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45" name="Google Shape;545;p9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  <p:grpSp>
        <p:nvGrpSpPr>
          <p:cNvPr id="546" name="Google Shape;546;p9"/>
          <p:cNvGrpSpPr/>
          <p:nvPr/>
        </p:nvGrpSpPr>
        <p:grpSpPr>
          <a:xfrm>
            <a:off x="10672540" y="556396"/>
            <a:ext cx="4706065" cy="6034352"/>
            <a:chOff x="8004404" y="372498"/>
            <a:chExt cx="3529549" cy="4525764"/>
          </a:xfrm>
        </p:grpSpPr>
        <p:grpSp>
          <p:nvGrpSpPr>
            <p:cNvPr id="547" name="Google Shape;547;p9"/>
            <p:cNvGrpSpPr/>
            <p:nvPr/>
          </p:nvGrpSpPr>
          <p:grpSpPr>
            <a:xfrm rot="-5400000" flipH="1">
              <a:off x="8541351" y="-164449"/>
              <a:ext cx="2227938" cy="3301831"/>
              <a:chOff x="3485371" y="1424851"/>
              <a:chExt cx="5318543" cy="7882145"/>
            </a:xfrm>
          </p:grpSpPr>
          <p:grpSp>
            <p:nvGrpSpPr>
              <p:cNvPr id="548" name="Google Shape;548;p9"/>
              <p:cNvGrpSpPr/>
              <p:nvPr/>
            </p:nvGrpSpPr>
            <p:grpSpPr>
              <a:xfrm>
                <a:off x="3485371" y="1958251"/>
                <a:ext cx="468816" cy="7120145"/>
                <a:chOff x="1447800" y="152400"/>
                <a:chExt cx="318597" cy="4838699"/>
              </a:xfrm>
            </p:grpSpPr>
            <p:sp>
              <p:nvSpPr>
                <p:cNvPr id="549" name="Google Shape;549;p9"/>
                <p:cNvSpPr/>
                <p:nvPr/>
              </p:nvSpPr>
              <p:spPr>
                <a:xfrm>
                  <a:off x="1452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0" name="Google Shape;550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47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1" name="Google Shape;551;p9"/>
              <p:cNvGrpSpPr/>
              <p:nvPr/>
            </p:nvGrpSpPr>
            <p:grpSpPr>
              <a:xfrm>
                <a:off x="3808592" y="15772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552" name="Google Shape;552;p9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3" name="Google Shape;553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4" name="Google Shape;554;p9"/>
              <p:cNvGrpSpPr/>
              <p:nvPr/>
            </p:nvGrpSpPr>
            <p:grpSpPr>
              <a:xfrm>
                <a:off x="4131812" y="2186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555" name="Google Shape;555;p9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6" name="Google Shape;556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57" name="Google Shape;557;p9"/>
              <p:cNvGrpSpPr/>
              <p:nvPr/>
            </p:nvGrpSpPr>
            <p:grpSpPr>
              <a:xfrm>
                <a:off x="4455033" y="1729651"/>
                <a:ext cx="468816" cy="7120145"/>
                <a:chOff x="685800" y="152400"/>
                <a:chExt cx="318597" cy="4838699"/>
              </a:xfrm>
            </p:grpSpPr>
            <p:sp>
              <p:nvSpPr>
                <p:cNvPr id="558" name="Google Shape;558;p9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59" name="Google Shape;559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0" name="Google Shape;560;p9"/>
              <p:cNvGrpSpPr/>
              <p:nvPr/>
            </p:nvGrpSpPr>
            <p:grpSpPr>
              <a:xfrm>
                <a:off x="4778254" y="1424851"/>
                <a:ext cx="468816" cy="7120145"/>
                <a:chOff x="838200" y="152400"/>
                <a:chExt cx="318597" cy="4838699"/>
              </a:xfrm>
            </p:grpSpPr>
            <p:sp>
              <p:nvSpPr>
                <p:cNvPr id="561" name="Google Shape;561;p9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62" name="Google Shape;562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3" name="Google Shape;563;p9"/>
              <p:cNvGrpSpPr/>
              <p:nvPr/>
            </p:nvGrpSpPr>
            <p:grpSpPr>
              <a:xfrm>
                <a:off x="5101474" y="1882051"/>
                <a:ext cx="468816" cy="7120145"/>
                <a:chOff x="990600" y="152400"/>
                <a:chExt cx="318597" cy="4838699"/>
              </a:xfrm>
            </p:grpSpPr>
            <p:sp>
              <p:nvSpPr>
                <p:cNvPr id="564" name="Google Shape;564;p9"/>
                <p:cNvSpPr/>
                <p:nvPr/>
              </p:nvSpPr>
              <p:spPr>
                <a:xfrm>
                  <a:off x="9949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65" name="Google Shape;565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9906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6" name="Google Shape;566;p9"/>
              <p:cNvGrpSpPr/>
              <p:nvPr/>
            </p:nvGrpSpPr>
            <p:grpSpPr>
              <a:xfrm>
                <a:off x="5424695" y="17296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567" name="Google Shape;567;p9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68" name="Google Shape;568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69" name="Google Shape;569;p9"/>
              <p:cNvGrpSpPr/>
              <p:nvPr/>
            </p:nvGrpSpPr>
            <p:grpSpPr>
              <a:xfrm>
                <a:off x="5929821" y="2034451"/>
                <a:ext cx="468816" cy="7120145"/>
                <a:chOff x="1419019" y="152400"/>
                <a:chExt cx="318597" cy="4838699"/>
              </a:xfrm>
            </p:grpSpPr>
            <p:sp>
              <p:nvSpPr>
                <p:cNvPr id="570" name="Google Shape;570;p9"/>
                <p:cNvSpPr/>
                <p:nvPr/>
              </p:nvSpPr>
              <p:spPr>
                <a:xfrm>
                  <a:off x="1423362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71" name="Google Shape;571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419019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2" name="Google Shape;572;p9"/>
              <p:cNvGrpSpPr/>
              <p:nvPr/>
            </p:nvGrpSpPr>
            <p:grpSpPr>
              <a:xfrm>
                <a:off x="6395774" y="1653451"/>
                <a:ext cx="468816" cy="7120145"/>
                <a:chOff x="1600200" y="152400"/>
                <a:chExt cx="318597" cy="4838699"/>
              </a:xfrm>
            </p:grpSpPr>
            <p:sp>
              <p:nvSpPr>
                <p:cNvPr id="573" name="Google Shape;573;p9"/>
                <p:cNvSpPr/>
                <p:nvPr/>
              </p:nvSpPr>
              <p:spPr>
                <a:xfrm>
                  <a:off x="1604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74" name="Google Shape;574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600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5" name="Google Shape;575;p9"/>
              <p:cNvGrpSpPr/>
              <p:nvPr/>
            </p:nvGrpSpPr>
            <p:grpSpPr>
              <a:xfrm>
                <a:off x="6718994" y="1424851"/>
                <a:ext cx="468816" cy="7120145"/>
                <a:chOff x="533400" y="152400"/>
                <a:chExt cx="318597" cy="4838699"/>
              </a:xfrm>
            </p:grpSpPr>
            <p:sp>
              <p:nvSpPr>
                <p:cNvPr id="576" name="Google Shape;576;p9"/>
                <p:cNvSpPr/>
                <p:nvPr/>
              </p:nvSpPr>
              <p:spPr>
                <a:xfrm>
                  <a:off x="537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77" name="Google Shape;577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33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8" name="Google Shape;578;p9"/>
              <p:cNvGrpSpPr/>
              <p:nvPr/>
            </p:nvGrpSpPr>
            <p:grpSpPr>
              <a:xfrm>
                <a:off x="7042215" y="1501051"/>
                <a:ext cx="468816" cy="7120145"/>
                <a:chOff x="685800" y="152400"/>
                <a:chExt cx="318597" cy="4838699"/>
              </a:xfrm>
            </p:grpSpPr>
            <p:sp>
              <p:nvSpPr>
                <p:cNvPr id="579" name="Google Shape;579;p9"/>
                <p:cNvSpPr/>
                <p:nvPr/>
              </p:nvSpPr>
              <p:spPr>
                <a:xfrm>
                  <a:off x="6901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0" name="Google Shape;580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6858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1" name="Google Shape;581;p9"/>
              <p:cNvGrpSpPr/>
              <p:nvPr/>
            </p:nvGrpSpPr>
            <p:grpSpPr>
              <a:xfrm>
                <a:off x="7365436" y="1882051"/>
                <a:ext cx="468816" cy="7120145"/>
                <a:chOff x="838200" y="152400"/>
                <a:chExt cx="318597" cy="4838699"/>
              </a:xfrm>
            </p:grpSpPr>
            <p:sp>
              <p:nvSpPr>
                <p:cNvPr id="582" name="Google Shape;582;p9"/>
                <p:cNvSpPr/>
                <p:nvPr/>
              </p:nvSpPr>
              <p:spPr>
                <a:xfrm>
                  <a:off x="8425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3" name="Google Shape;583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382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4" name="Google Shape;584;p9"/>
              <p:cNvGrpSpPr/>
              <p:nvPr/>
            </p:nvGrpSpPr>
            <p:grpSpPr>
              <a:xfrm>
                <a:off x="8011877" y="2186851"/>
                <a:ext cx="468816" cy="7120145"/>
                <a:chOff x="3663063" y="152400"/>
                <a:chExt cx="318597" cy="4838699"/>
              </a:xfrm>
            </p:grpSpPr>
            <p:sp>
              <p:nvSpPr>
                <p:cNvPr id="585" name="Google Shape;585;p9"/>
                <p:cNvSpPr/>
                <p:nvPr/>
              </p:nvSpPr>
              <p:spPr>
                <a:xfrm>
                  <a:off x="3667406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6" name="Google Shape;586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663063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87" name="Google Shape;587;p9"/>
              <p:cNvGrpSpPr/>
              <p:nvPr/>
            </p:nvGrpSpPr>
            <p:grpSpPr>
              <a:xfrm>
                <a:off x="8335098" y="1805851"/>
                <a:ext cx="468816" cy="7120145"/>
                <a:chOff x="1295400" y="152400"/>
                <a:chExt cx="318597" cy="4838699"/>
              </a:xfrm>
            </p:grpSpPr>
            <p:sp>
              <p:nvSpPr>
                <p:cNvPr id="588" name="Google Shape;588;p9"/>
                <p:cNvSpPr/>
                <p:nvPr/>
              </p:nvSpPr>
              <p:spPr>
                <a:xfrm>
                  <a:off x="1299743" y="158450"/>
                  <a:ext cx="215896" cy="477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06" h="3641729" extrusionOk="0">
                      <a:moveTo>
                        <a:pt x="164807" y="394989"/>
                      </a:moveTo>
                      <a:cubicBezTo>
                        <a:pt x="156185" y="351574"/>
                        <a:pt x="93171" y="32822"/>
                        <a:pt x="88053" y="7536"/>
                      </a:cubicBezTo>
                      <a:cubicBezTo>
                        <a:pt x="87620" y="5242"/>
                        <a:pt x="87006" y="2988"/>
                        <a:pt x="86219" y="798"/>
                      </a:cubicBezTo>
                      <a:cubicBezTo>
                        <a:pt x="85017" y="-2343"/>
                        <a:pt x="77441" y="4604"/>
                        <a:pt x="76836" y="7526"/>
                      </a:cubicBezTo>
                      <a:cubicBezTo>
                        <a:pt x="71773" y="32822"/>
                        <a:pt x="8686" y="347473"/>
                        <a:pt x="0" y="391002"/>
                      </a:cubicBezTo>
                      <a:cubicBezTo>
                        <a:pt x="0" y="400985"/>
                        <a:pt x="294" y="3614959"/>
                        <a:pt x="294" y="3614959"/>
                      </a:cubicBezTo>
                      <a:cubicBezTo>
                        <a:pt x="294" y="3628282"/>
                        <a:pt x="37358" y="3641729"/>
                        <a:pt x="82403" y="3641729"/>
                      </a:cubicBezTo>
                      <a:cubicBezTo>
                        <a:pt x="127448" y="3641729"/>
                        <a:pt x="164531" y="3628292"/>
                        <a:pt x="164531" y="3614959"/>
                      </a:cubicBezTo>
                      <a:lnTo>
                        <a:pt x="164742" y="3614959"/>
                      </a:lnTo>
                      <a:cubicBezTo>
                        <a:pt x="164742" y="3614959"/>
                        <a:pt x="164807" y="406076"/>
                        <a:pt x="164807" y="39498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589" name="Google Shape;589;p9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295400" y="152400"/>
                  <a:ext cx="318597" cy="48386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590" name="Google Shape;590;p9"/>
            <p:cNvGrpSpPr/>
            <p:nvPr/>
          </p:nvGrpSpPr>
          <p:grpSpPr>
            <a:xfrm rot="-5400000" flipH="1">
              <a:off x="9848714" y="1201031"/>
              <a:ext cx="196383" cy="2982574"/>
              <a:chOff x="1447800" y="152400"/>
              <a:chExt cx="318597" cy="4838699"/>
            </a:xfrm>
          </p:grpSpPr>
          <p:sp>
            <p:nvSpPr>
              <p:cNvPr id="591" name="Google Shape;591;p9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2" name="Google Shape;59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3" name="Google Shape;593;p9"/>
            <p:cNvGrpSpPr/>
            <p:nvPr/>
          </p:nvGrpSpPr>
          <p:grpSpPr>
            <a:xfrm rot="-5400000" flipH="1">
              <a:off x="9689113" y="1336426"/>
              <a:ext cx="196383" cy="2982574"/>
              <a:chOff x="1600200" y="152400"/>
              <a:chExt cx="318597" cy="4838699"/>
            </a:xfrm>
          </p:grpSpPr>
          <p:sp>
            <p:nvSpPr>
              <p:cNvPr id="594" name="Google Shape;594;p9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5" name="Google Shape;59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6" name="Google Shape;596;p9"/>
            <p:cNvGrpSpPr/>
            <p:nvPr/>
          </p:nvGrpSpPr>
          <p:grpSpPr>
            <a:xfrm rot="-5400000" flipH="1">
              <a:off x="9944475" y="1471836"/>
              <a:ext cx="196383" cy="2982574"/>
              <a:chOff x="533400" y="152400"/>
              <a:chExt cx="318597" cy="4838699"/>
            </a:xfrm>
          </p:grpSpPr>
          <p:sp>
            <p:nvSpPr>
              <p:cNvPr id="597" name="Google Shape;597;p9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98" name="Google Shape;59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9" name="Google Shape;599;p9"/>
            <p:cNvGrpSpPr/>
            <p:nvPr/>
          </p:nvGrpSpPr>
          <p:grpSpPr>
            <a:xfrm rot="-5400000" flipH="1">
              <a:off x="9752954" y="1607231"/>
              <a:ext cx="196383" cy="2982574"/>
              <a:chOff x="685800" y="152400"/>
              <a:chExt cx="318597" cy="4838699"/>
            </a:xfrm>
          </p:grpSpPr>
          <p:sp>
            <p:nvSpPr>
              <p:cNvPr id="600" name="Google Shape;600;p9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01" name="Google Shape;60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2" name="Google Shape;602;p9"/>
            <p:cNvGrpSpPr/>
            <p:nvPr/>
          </p:nvGrpSpPr>
          <p:grpSpPr>
            <a:xfrm rot="-5400000" flipH="1">
              <a:off x="9816794" y="1954222"/>
              <a:ext cx="196383" cy="2982574"/>
              <a:chOff x="990600" y="152400"/>
              <a:chExt cx="318597" cy="4838699"/>
            </a:xfrm>
          </p:grpSpPr>
          <p:sp>
            <p:nvSpPr>
              <p:cNvPr id="603" name="Google Shape;603;p9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04" name="Google Shape;60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5" name="Google Shape;605;p9"/>
            <p:cNvGrpSpPr/>
            <p:nvPr/>
          </p:nvGrpSpPr>
          <p:grpSpPr>
            <a:xfrm rot="-5400000" flipH="1">
              <a:off x="9752954" y="2089589"/>
              <a:ext cx="196383" cy="2982574"/>
              <a:chOff x="3663063" y="152400"/>
              <a:chExt cx="318597" cy="4838699"/>
            </a:xfrm>
          </p:grpSpPr>
          <p:sp>
            <p:nvSpPr>
              <p:cNvPr id="606" name="Google Shape;606;p9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07" name="Google Shape;60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08" name="Google Shape;608;p9"/>
            <p:cNvGrpSpPr/>
            <p:nvPr/>
          </p:nvGrpSpPr>
          <p:grpSpPr>
            <a:xfrm rot="-5400000" flipH="1">
              <a:off x="9880634" y="2225013"/>
              <a:ext cx="196383" cy="2982574"/>
              <a:chOff x="1295400" y="152400"/>
              <a:chExt cx="318597" cy="4838699"/>
            </a:xfrm>
          </p:grpSpPr>
          <p:sp>
            <p:nvSpPr>
              <p:cNvPr id="609" name="Google Shape;609;p9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0" name="Google Shape;610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1" name="Google Shape;611;p9"/>
            <p:cNvGrpSpPr/>
            <p:nvPr/>
          </p:nvGrpSpPr>
          <p:grpSpPr>
            <a:xfrm rot="-5400000" flipH="1">
              <a:off x="9848714" y="2361002"/>
              <a:ext cx="196383" cy="2982574"/>
              <a:chOff x="1447800" y="152400"/>
              <a:chExt cx="318597" cy="4838699"/>
            </a:xfrm>
          </p:grpSpPr>
          <p:sp>
            <p:nvSpPr>
              <p:cNvPr id="612" name="Google Shape;612;p9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3" name="Google Shape;61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4" name="Google Shape;614;p9"/>
            <p:cNvGrpSpPr/>
            <p:nvPr/>
          </p:nvGrpSpPr>
          <p:grpSpPr>
            <a:xfrm rot="-5400000" flipH="1">
              <a:off x="9721033" y="2496397"/>
              <a:ext cx="196383" cy="2982574"/>
              <a:chOff x="1600200" y="152400"/>
              <a:chExt cx="318597" cy="4838699"/>
            </a:xfrm>
          </p:grpSpPr>
          <p:sp>
            <p:nvSpPr>
              <p:cNvPr id="615" name="Google Shape;615;p9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6" name="Google Shape;61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7" name="Google Shape;617;p9"/>
            <p:cNvGrpSpPr/>
            <p:nvPr/>
          </p:nvGrpSpPr>
          <p:grpSpPr>
            <a:xfrm rot="-5400000" flipH="1">
              <a:off x="9625273" y="2631806"/>
              <a:ext cx="196383" cy="2982574"/>
              <a:chOff x="533400" y="152400"/>
              <a:chExt cx="318597" cy="4838699"/>
            </a:xfrm>
          </p:grpSpPr>
          <p:sp>
            <p:nvSpPr>
              <p:cNvPr id="618" name="Google Shape;618;p9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19" name="Google Shape;61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0" name="Google Shape;620;p9"/>
            <p:cNvGrpSpPr/>
            <p:nvPr/>
          </p:nvGrpSpPr>
          <p:grpSpPr>
            <a:xfrm rot="-5400000" flipH="1">
              <a:off x="9657193" y="2767202"/>
              <a:ext cx="196383" cy="2982574"/>
              <a:chOff x="685800" y="152400"/>
              <a:chExt cx="318597" cy="4838699"/>
            </a:xfrm>
          </p:grpSpPr>
          <p:sp>
            <p:nvSpPr>
              <p:cNvPr id="621" name="Google Shape;621;p9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22" name="Google Shape;62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3" name="Google Shape;623;p9"/>
            <p:cNvGrpSpPr/>
            <p:nvPr/>
          </p:nvGrpSpPr>
          <p:grpSpPr>
            <a:xfrm rot="-5400000" flipH="1">
              <a:off x="9816794" y="2902597"/>
              <a:ext cx="196383" cy="2982574"/>
              <a:chOff x="838200" y="152400"/>
              <a:chExt cx="318597" cy="4838699"/>
            </a:xfrm>
          </p:grpSpPr>
          <p:sp>
            <p:nvSpPr>
              <p:cNvPr id="624" name="Google Shape;624;p9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25" name="Google Shape;62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6" name="Google Shape;626;p9"/>
            <p:cNvGrpSpPr/>
            <p:nvPr/>
          </p:nvGrpSpPr>
          <p:grpSpPr>
            <a:xfrm rot="-5400000" flipH="1">
              <a:off x="9625273" y="3037992"/>
              <a:ext cx="196383" cy="2982574"/>
              <a:chOff x="990600" y="152400"/>
              <a:chExt cx="318597" cy="4838699"/>
            </a:xfrm>
          </p:grpSpPr>
          <p:sp>
            <p:nvSpPr>
              <p:cNvPr id="627" name="Google Shape;627;p9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28" name="Google Shape;62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9" name="Google Shape;629;p9"/>
            <p:cNvGrpSpPr/>
            <p:nvPr/>
          </p:nvGrpSpPr>
          <p:grpSpPr>
            <a:xfrm rot="-5400000" flipH="1">
              <a:off x="9944475" y="3173359"/>
              <a:ext cx="196383" cy="2982574"/>
              <a:chOff x="3663063" y="152400"/>
              <a:chExt cx="318597" cy="4838699"/>
            </a:xfrm>
          </p:grpSpPr>
          <p:sp>
            <p:nvSpPr>
              <p:cNvPr id="630" name="Google Shape;630;p9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31" name="Google Shape;63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32" name="Google Shape;632;p9"/>
            <p:cNvGrpSpPr/>
            <p:nvPr/>
          </p:nvGrpSpPr>
          <p:grpSpPr>
            <a:xfrm rot="-5400000" flipH="1">
              <a:off x="9784874" y="3308783"/>
              <a:ext cx="196383" cy="2982574"/>
              <a:chOff x="1295400" y="152400"/>
              <a:chExt cx="318597" cy="4838699"/>
            </a:xfrm>
          </p:grpSpPr>
          <p:sp>
            <p:nvSpPr>
              <p:cNvPr id="633" name="Google Shape;633;p9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34" name="Google Shape;63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35" name="Google Shape;635;p9"/>
          <p:cNvSpPr/>
          <p:nvPr/>
        </p:nvSpPr>
        <p:spPr>
          <a:xfrm rot="197195">
            <a:off x="763649" y="1325389"/>
            <a:ext cx="3253531" cy="183060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4066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"/>
          <p:cNvSpPr txBox="1">
            <a:spLocks noGrp="1"/>
          </p:cNvSpPr>
          <p:nvPr>
            <p:ph type="body" idx="1"/>
          </p:nvPr>
        </p:nvSpPr>
        <p:spPr>
          <a:xfrm>
            <a:off x="609600" y="5163872"/>
            <a:ext cx="10972800" cy="4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1333"/>
              </a:spcAft>
              <a:buSzPts val="1400"/>
              <a:buNone/>
              <a:defRPr sz="1867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38" name="Google Shape;638;p10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  <p:grpSp>
        <p:nvGrpSpPr>
          <p:cNvPr id="639" name="Google Shape;639;p10"/>
          <p:cNvGrpSpPr/>
          <p:nvPr/>
        </p:nvGrpSpPr>
        <p:grpSpPr>
          <a:xfrm flipH="1">
            <a:off x="5058698" y="5780161"/>
            <a:ext cx="2074591" cy="5407729"/>
            <a:chOff x="1494773" y="4335120"/>
            <a:chExt cx="1555943" cy="4055797"/>
          </a:xfrm>
        </p:grpSpPr>
        <p:grpSp>
          <p:nvGrpSpPr>
            <p:cNvPr id="640" name="Google Shape;640;p10"/>
            <p:cNvGrpSpPr/>
            <p:nvPr/>
          </p:nvGrpSpPr>
          <p:grpSpPr>
            <a:xfrm flipH="1">
              <a:off x="2783668" y="4335120"/>
              <a:ext cx="267048" cy="4055797"/>
              <a:chOff x="1447800" y="152400"/>
              <a:chExt cx="318597" cy="4838699"/>
            </a:xfrm>
          </p:grpSpPr>
          <p:sp>
            <p:nvSpPr>
              <p:cNvPr id="641" name="Google Shape;641;p10"/>
              <p:cNvSpPr/>
              <p:nvPr/>
            </p:nvSpPr>
            <p:spPr>
              <a:xfrm>
                <a:off x="1452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42" name="Google Shape;64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447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3" name="Google Shape;643;p10"/>
            <p:cNvGrpSpPr/>
            <p:nvPr/>
          </p:nvGrpSpPr>
          <p:grpSpPr>
            <a:xfrm flipH="1">
              <a:off x="2599550" y="4335120"/>
              <a:ext cx="267048" cy="4055797"/>
              <a:chOff x="1600200" y="152400"/>
              <a:chExt cx="318597" cy="4838699"/>
            </a:xfrm>
          </p:grpSpPr>
          <p:sp>
            <p:nvSpPr>
              <p:cNvPr id="644" name="Google Shape;644;p10"/>
              <p:cNvSpPr/>
              <p:nvPr/>
            </p:nvSpPr>
            <p:spPr>
              <a:xfrm>
                <a:off x="1604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45" name="Google Shape;645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600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6" name="Google Shape;646;p10"/>
            <p:cNvGrpSpPr/>
            <p:nvPr/>
          </p:nvGrpSpPr>
          <p:grpSpPr>
            <a:xfrm flipH="1">
              <a:off x="2415362" y="4335120"/>
              <a:ext cx="267048" cy="4055797"/>
              <a:chOff x="533400" y="152400"/>
              <a:chExt cx="318597" cy="4838699"/>
            </a:xfrm>
          </p:grpSpPr>
          <p:sp>
            <p:nvSpPr>
              <p:cNvPr id="647" name="Google Shape;647;p10"/>
              <p:cNvSpPr/>
              <p:nvPr/>
            </p:nvSpPr>
            <p:spPr>
              <a:xfrm>
                <a:off x="537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48" name="Google Shape;64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33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49" name="Google Shape;649;p10"/>
            <p:cNvGrpSpPr/>
            <p:nvPr/>
          </p:nvGrpSpPr>
          <p:grpSpPr>
            <a:xfrm flipH="1">
              <a:off x="2231244" y="4335120"/>
              <a:ext cx="267048" cy="4055797"/>
              <a:chOff x="685800" y="152400"/>
              <a:chExt cx="318597" cy="4838699"/>
            </a:xfrm>
          </p:grpSpPr>
          <p:sp>
            <p:nvSpPr>
              <p:cNvPr id="650" name="Google Shape;650;p10"/>
              <p:cNvSpPr/>
              <p:nvPr/>
            </p:nvSpPr>
            <p:spPr>
              <a:xfrm>
                <a:off x="6901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51" name="Google Shape;651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858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2" name="Google Shape;652;p10"/>
            <p:cNvGrpSpPr/>
            <p:nvPr/>
          </p:nvGrpSpPr>
          <p:grpSpPr>
            <a:xfrm flipH="1">
              <a:off x="2047127" y="4335120"/>
              <a:ext cx="267048" cy="4055797"/>
              <a:chOff x="838200" y="152400"/>
              <a:chExt cx="318597" cy="4838699"/>
            </a:xfrm>
          </p:grpSpPr>
          <p:sp>
            <p:nvSpPr>
              <p:cNvPr id="653" name="Google Shape;653;p10"/>
              <p:cNvSpPr/>
              <p:nvPr/>
            </p:nvSpPr>
            <p:spPr>
              <a:xfrm>
                <a:off x="8425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54" name="Google Shape;65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8382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5" name="Google Shape;655;p10"/>
            <p:cNvGrpSpPr/>
            <p:nvPr/>
          </p:nvGrpSpPr>
          <p:grpSpPr>
            <a:xfrm flipH="1">
              <a:off x="1863009" y="4335120"/>
              <a:ext cx="267048" cy="4055797"/>
              <a:chOff x="990600" y="152400"/>
              <a:chExt cx="318597" cy="4838699"/>
            </a:xfrm>
          </p:grpSpPr>
          <p:sp>
            <p:nvSpPr>
              <p:cNvPr id="656" name="Google Shape;656;p10"/>
              <p:cNvSpPr/>
              <p:nvPr/>
            </p:nvSpPr>
            <p:spPr>
              <a:xfrm>
                <a:off x="9949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57" name="Google Shape;65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9906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8" name="Google Shape;658;p10"/>
            <p:cNvGrpSpPr/>
            <p:nvPr/>
          </p:nvGrpSpPr>
          <p:grpSpPr>
            <a:xfrm flipH="1">
              <a:off x="1679037" y="4335120"/>
              <a:ext cx="267048" cy="4055797"/>
              <a:chOff x="3663063" y="152400"/>
              <a:chExt cx="318597" cy="4838699"/>
            </a:xfrm>
          </p:grpSpPr>
          <p:sp>
            <p:nvSpPr>
              <p:cNvPr id="659" name="Google Shape;659;p10"/>
              <p:cNvSpPr/>
              <p:nvPr/>
            </p:nvSpPr>
            <p:spPr>
              <a:xfrm>
                <a:off x="3667406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60" name="Google Shape;660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663063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1" name="Google Shape;661;p10"/>
            <p:cNvGrpSpPr/>
            <p:nvPr/>
          </p:nvGrpSpPr>
          <p:grpSpPr>
            <a:xfrm flipH="1">
              <a:off x="1494773" y="4335120"/>
              <a:ext cx="267048" cy="4055797"/>
              <a:chOff x="1295400" y="152400"/>
              <a:chExt cx="318597" cy="4838699"/>
            </a:xfrm>
          </p:grpSpPr>
          <p:sp>
            <p:nvSpPr>
              <p:cNvPr id="662" name="Google Shape;662;p10"/>
              <p:cNvSpPr/>
              <p:nvPr/>
            </p:nvSpPr>
            <p:spPr>
              <a:xfrm>
                <a:off x="1299743" y="158450"/>
                <a:ext cx="215896" cy="4770665"/>
              </a:xfrm>
              <a:custGeom>
                <a:avLst/>
                <a:gdLst/>
                <a:ahLst/>
                <a:cxnLst/>
                <a:rect l="l" t="t" r="r" b="b"/>
                <a:pathLst>
                  <a:path w="164806" h="3641729" extrusionOk="0">
                    <a:moveTo>
                      <a:pt x="164807" y="394989"/>
                    </a:moveTo>
                    <a:cubicBezTo>
                      <a:pt x="156185" y="351574"/>
                      <a:pt x="93171" y="32822"/>
                      <a:pt x="88053" y="7536"/>
                    </a:cubicBezTo>
                    <a:cubicBezTo>
                      <a:pt x="87620" y="5242"/>
                      <a:pt x="87006" y="2988"/>
                      <a:pt x="86219" y="798"/>
                    </a:cubicBezTo>
                    <a:cubicBezTo>
                      <a:pt x="85017" y="-2343"/>
                      <a:pt x="77441" y="4604"/>
                      <a:pt x="76836" y="7526"/>
                    </a:cubicBezTo>
                    <a:cubicBezTo>
                      <a:pt x="71773" y="32822"/>
                      <a:pt x="8686" y="347473"/>
                      <a:pt x="0" y="391002"/>
                    </a:cubicBezTo>
                    <a:cubicBezTo>
                      <a:pt x="0" y="400985"/>
                      <a:pt x="294" y="3614959"/>
                      <a:pt x="294" y="3614959"/>
                    </a:cubicBezTo>
                    <a:cubicBezTo>
                      <a:pt x="294" y="3628282"/>
                      <a:pt x="37358" y="3641729"/>
                      <a:pt x="82403" y="3641729"/>
                    </a:cubicBezTo>
                    <a:cubicBezTo>
                      <a:pt x="127448" y="3641729"/>
                      <a:pt x="164531" y="3628292"/>
                      <a:pt x="164531" y="3614959"/>
                    </a:cubicBezTo>
                    <a:lnTo>
                      <a:pt x="164742" y="3614959"/>
                    </a:lnTo>
                    <a:cubicBezTo>
                      <a:pt x="164742" y="3614959"/>
                      <a:pt x="164807" y="406076"/>
                      <a:pt x="164807" y="3949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663" name="Google Shape;66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295400" y="152400"/>
                <a:ext cx="318597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29781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5333" y="702267"/>
            <a:ext cx="9202800" cy="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i SemiBold"/>
              <a:buNone/>
              <a:defRPr sz="2800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5333" y="1803399"/>
            <a:ext cx="9202800" cy="44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 Light"/>
              <a:buChar char="✘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marL="914400" lvl="1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 Light"/>
              <a:buChar char="-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marL="1371600" lvl="2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Nunito Light"/>
              <a:buChar char="-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marL="1828800" lvl="3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●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marL="2286000" lvl="4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○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marL="2743200" lvl="5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■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marL="3200400" lvl="6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●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marL="3657600" lvl="7" indent="-381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Light"/>
              <a:buChar char="○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marL="4114800" lvl="8" indent="-3810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Nunito Light"/>
              <a:buChar char="■"/>
              <a:defRPr sz="24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53372" y="169705"/>
            <a:ext cx="435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Mali SemiBold"/>
                <a:ea typeface="Mali SemiBold"/>
                <a:cs typeface="Mali SemiBold"/>
                <a:sym typeface="Mali SemiBold"/>
              </a:defRPr>
            </a:lvl9pPr>
          </a:lstStyle>
          <a:p>
            <a:fld id="{998C8A31-06F9-8C42-A38D-C6C4F6453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3382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transparencia.ufjf.br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4520F-F351-7D65-8CA1-F46A9FF34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333" y="1030166"/>
            <a:ext cx="9529200" cy="3196145"/>
          </a:xfrm>
        </p:spPr>
        <p:txBody>
          <a:bodyPr/>
          <a:lstStyle/>
          <a:p>
            <a:r>
              <a:rPr lang="pt-BR" sz="4000" dirty="0"/>
              <a:t>Proposta de Projeto Final: 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Análise da Evasão estudantil nas universidades públicas a partir de indicadores sociais</a:t>
            </a:r>
            <a:br>
              <a:rPr lang="pt-BR" sz="4000" dirty="0"/>
            </a:br>
            <a:br>
              <a:rPr lang="pt-BR" sz="4000" dirty="0"/>
            </a:br>
            <a:r>
              <a:rPr lang="pt-BR" sz="2800" dirty="0"/>
              <a:t>Proponente:</a:t>
            </a:r>
            <a:br>
              <a:rPr lang="pt-BR" sz="2800" dirty="0"/>
            </a:br>
            <a:r>
              <a:rPr lang="pt-BR" sz="2800" dirty="0"/>
              <a:t>Aline Fonseca (UFJF)</a:t>
            </a:r>
          </a:p>
        </p:txBody>
      </p:sp>
    </p:spTree>
    <p:extLst>
      <p:ext uri="{BB962C8B-B14F-4D97-AF65-F5344CB8AC3E}">
        <p14:creationId xmlns:p14="http://schemas.microsoft.com/office/powerpoint/2010/main" val="288400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959356A-6F01-70FD-7A3B-52D3D548BF96}"/>
              </a:ext>
            </a:extLst>
          </p:cNvPr>
          <p:cNvSpPr txBox="1"/>
          <p:nvPr/>
        </p:nvSpPr>
        <p:spPr>
          <a:xfrm>
            <a:off x="2754351" y="2776654"/>
            <a:ext cx="6222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Obrigada!!!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C1BAD0-423C-35F7-E170-C6B770A9B9E8}"/>
              </a:ext>
            </a:extLst>
          </p:cNvPr>
          <p:cNvSpPr txBox="1"/>
          <p:nvPr/>
        </p:nvSpPr>
        <p:spPr>
          <a:xfrm>
            <a:off x="2895600" y="5449228"/>
            <a:ext cx="6222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solidFill>
                  <a:schemeClr val="bg1"/>
                </a:solidFill>
              </a:rPr>
              <a:t>Contato: </a:t>
            </a:r>
            <a:r>
              <a:rPr lang="pt-BR" sz="3000" dirty="0" err="1">
                <a:solidFill>
                  <a:schemeClr val="bg1"/>
                </a:solidFill>
              </a:rPr>
              <a:t>aline.fonseca@ufjf.br</a:t>
            </a:r>
            <a:endParaRPr lang="pt-B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2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7DB6C-8618-9C1F-28A1-96781026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Caracterização do problema: 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802FE-1562-B219-584C-49E52C21D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732" indent="0" algn="just">
              <a:lnSpc>
                <a:spcPct val="100000"/>
              </a:lnSpc>
              <a:buNone/>
            </a:pPr>
            <a:r>
              <a:rPr lang="pt-BR" sz="2800" dirty="0"/>
              <a:t>As políticas públicas de inclusão oportunizaram a entrada de estudantes das diversas camadas sociais nas universidades públicas. </a:t>
            </a:r>
          </a:p>
          <a:p>
            <a:pPr marL="67732" indent="0" algn="just">
              <a:lnSpc>
                <a:spcPct val="100000"/>
              </a:lnSpc>
              <a:buNone/>
            </a:pPr>
            <a:r>
              <a:rPr lang="pt-BR" sz="2800" dirty="0"/>
              <a:t>Essa conquista é uma reparação histórica, no entanto as universidades públicas agora enfrentam  o desafio de garantir a permanência desses estudantes. </a:t>
            </a:r>
          </a:p>
        </p:txBody>
      </p:sp>
    </p:spTree>
    <p:extLst>
      <p:ext uri="{BB962C8B-B14F-4D97-AF65-F5344CB8AC3E}">
        <p14:creationId xmlns:p14="http://schemas.microsoft.com/office/powerpoint/2010/main" val="94906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E7A68-BB8F-146D-0908-B9F341F5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Caracterização do problema: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1A9AD-40F7-B928-9D9E-C363C951D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732" indent="0" algn="just">
              <a:lnSpc>
                <a:spcPct val="100000"/>
              </a:lnSpc>
              <a:buNone/>
            </a:pPr>
            <a:r>
              <a:rPr lang="pt-BR" sz="2800" dirty="0"/>
              <a:t>Essa tarefa não tem sido fácil. As universidades estão enfrentando altos índices de evasão. A evasão causa prejuízos econômicos e sociais, como: </a:t>
            </a:r>
          </a:p>
          <a:p>
            <a:pPr lvl="1" algn="just">
              <a:lnSpc>
                <a:spcPct val="100000"/>
              </a:lnSpc>
            </a:pPr>
            <a:r>
              <a:rPr lang="pt-BR" sz="2800" dirty="0"/>
              <a:t>Perda de recursos para as universidades;</a:t>
            </a:r>
          </a:p>
          <a:p>
            <a:pPr lvl="1" algn="just">
              <a:lnSpc>
                <a:spcPct val="100000"/>
              </a:lnSpc>
            </a:pPr>
            <a:r>
              <a:rPr lang="pt-BR" sz="2800" dirty="0"/>
              <a:t>Perda do investimento inicial feito na formação do aluno evadido;</a:t>
            </a:r>
          </a:p>
          <a:p>
            <a:pPr lvl="1" algn="just">
              <a:lnSpc>
                <a:spcPct val="100000"/>
              </a:lnSpc>
            </a:pPr>
            <a:r>
              <a:rPr lang="pt-BR" sz="2800" dirty="0"/>
              <a:t>Quedas na entrega de mão-de-obra qualificada para a sociedade, entre outras.  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701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E2382-4A01-C532-D642-20DD67CB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e Objetivos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F671C9-ABD9-0815-932A-174280CB8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presente proposta de Projeto final visa a fornecer informações, a partir da análise de dados, sobre o perfil dos alunos que evadem da universidade. </a:t>
            </a:r>
          </a:p>
          <a:p>
            <a:r>
              <a:rPr lang="pt-BR" dirty="0"/>
              <a:t>De posse dessas informações, a universidade pode repensar políticas de apoio estudantil que sejam mais eficazes na garantia da permanência dos estudantes. </a:t>
            </a:r>
          </a:p>
          <a:p>
            <a:r>
              <a:rPr lang="pt-BR" dirty="0"/>
              <a:t>O diagnóstico a partir da análise de dados pode fomentar a tomada de decisão dos gestores sobre investimentos em políticas públicas.</a:t>
            </a:r>
          </a:p>
        </p:txBody>
      </p:sp>
    </p:spTree>
    <p:extLst>
      <p:ext uri="{BB962C8B-B14F-4D97-AF65-F5344CB8AC3E}">
        <p14:creationId xmlns:p14="http://schemas.microsoft.com/office/powerpoint/2010/main" val="115930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72747DC-CCDB-EF54-6ADD-D986ED9A3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4059" y="2882400"/>
            <a:ext cx="7181386" cy="1093200"/>
          </a:xfrm>
        </p:spPr>
        <p:txBody>
          <a:bodyPr/>
          <a:lstStyle/>
          <a:p>
            <a:pPr marL="67732" indent="0" algn="just">
              <a:lnSpc>
                <a:spcPct val="100000"/>
              </a:lnSpc>
              <a:buNone/>
            </a:pPr>
            <a:r>
              <a:rPr lang="pt-BR" sz="3200" dirty="0"/>
              <a:t>Para este projeto, propomos um estudo de caso com os dados de evasão estudantil da UFJF que estão disponíveis em: </a:t>
            </a:r>
          </a:p>
          <a:p>
            <a:pPr marL="67732" indent="0" algn="just">
              <a:lnSpc>
                <a:spcPct val="100000"/>
              </a:lnSpc>
              <a:buNone/>
            </a:pPr>
            <a:r>
              <a:rPr lang="pt-BR" sz="3200" dirty="0">
                <a:hlinkClick r:id="rId2"/>
              </a:rPr>
              <a:t>https://</a:t>
            </a:r>
            <a:r>
              <a:rPr lang="pt-BR" sz="3200" dirty="0" err="1">
                <a:hlinkClick r:id="rId2"/>
              </a:rPr>
              <a:t>portaltransparencia.ufjf.br</a:t>
            </a:r>
            <a:r>
              <a:rPr lang="pt-BR" sz="3200" dirty="0">
                <a:hlinkClick r:id="rId2"/>
              </a:rPr>
              <a:t>/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2654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0211B-A96A-E33E-8EDD-2DC650AE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50727-E204-8904-4C6E-8B110C912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333" y="1471961"/>
            <a:ext cx="9202800" cy="4786638"/>
          </a:xfrm>
        </p:spPr>
        <p:txBody>
          <a:bodyPr/>
          <a:lstStyle/>
          <a:p>
            <a:r>
              <a:rPr lang="pt-BR" dirty="0"/>
              <a:t>Planilha .</a:t>
            </a:r>
            <a:r>
              <a:rPr lang="pt-BR" dirty="0" err="1"/>
              <a:t>csv</a:t>
            </a:r>
            <a:r>
              <a:rPr lang="pt-BR" dirty="0"/>
              <a:t> atualizada em set/23 com cerca de 65mil entradas.</a:t>
            </a:r>
          </a:p>
          <a:p>
            <a:pPr marL="186262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4D974D-A793-0292-639B-4F3A8818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1" y="2051824"/>
            <a:ext cx="9820062" cy="469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5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245A6-E9DB-61BB-02E6-3E22CB52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0AADD1-987D-48CC-275E-53E0F37B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195" y="599400"/>
            <a:ext cx="7057931" cy="59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4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EAA95-F523-00B4-2BE4-C3DDA1D6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AB16E1-87E5-B232-BE93-440C796EC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733" y="353269"/>
            <a:ext cx="7993324" cy="63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4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A9DCB-B988-EA40-97FD-60E9D1D2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B4A78E-7A76-840F-5A6B-E01683FF5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Limpeza e organização dos dados</a:t>
            </a:r>
          </a:p>
          <a:p>
            <a:r>
              <a:rPr lang="pt-BR" dirty="0"/>
              <a:t>Tomada de decisão sobre recortes dos dados</a:t>
            </a:r>
          </a:p>
          <a:p>
            <a:r>
              <a:rPr lang="pt-BR" dirty="0"/>
              <a:t>Análise exploratória e descritiva dos dados</a:t>
            </a:r>
          </a:p>
          <a:p>
            <a:r>
              <a:rPr lang="pt-BR" dirty="0"/>
              <a:t>Análise inferencial dos dados</a:t>
            </a:r>
          </a:p>
          <a:p>
            <a:r>
              <a:rPr lang="pt-BR" dirty="0"/>
              <a:t>Criação de gráficos </a:t>
            </a:r>
          </a:p>
          <a:p>
            <a:r>
              <a:rPr lang="pt-BR" dirty="0"/>
              <a:t>Apresentação dos resultados em formato “</a:t>
            </a:r>
            <a:r>
              <a:rPr lang="pt-BR" dirty="0" err="1"/>
              <a:t>friendly</a:t>
            </a:r>
            <a:r>
              <a:rPr lang="pt-BR" dirty="0"/>
              <a:t>” para não especialistas</a:t>
            </a:r>
          </a:p>
          <a:p>
            <a:r>
              <a:rPr lang="pt-BR" dirty="0"/>
              <a:t>Criação de um script de análise de evasão estudantil nas universidades que possa ser disponibilizado para outras instituições de ensino.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795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Custom 347">
      <a:dk1>
        <a:srgbClr val="21355A"/>
      </a:dk1>
      <a:lt1>
        <a:srgbClr val="FFFFFF"/>
      </a:lt1>
      <a:dk2>
        <a:srgbClr val="59BB00"/>
      </a:dk2>
      <a:lt2>
        <a:srgbClr val="00BABE"/>
      </a:lt2>
      <a:accent1>
        <a:srgbClr val="3AA0FF"/>
      </a:accent1>
      <a:accent2>
        <a:srgbClr val="3924BB"/>
      </a:accent2>
      <a:accent3>
        <a:srgbClr val="D63ED1"/>
      </a:accent3>
      <a:accent4>
        <a:srgbClr val="FF0000"/>
      </a:accent4>
      <a:accent5>
        <a:srgbClr val="FF8200"/>
      </a:accent5>
      <a:accent6>
        <a:srgbClr val="FFCC00"/>
      </a:accent6>
      <a:hlink>
        <a:srgbClr val="1C7AD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494C8331-B5ED-074D-90AE-6BADA037C06A}" vid="{2ED85A8A-EE6D-A44C-AB67-D99FE679B0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331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Mali</vt:lpstr>
      <vt:lpstr>Mali SemiBold</vt:lpstr>
      <vt:lpstr>Nunito Light</vt:lpstr>
      <vt:lpstr>Tema2</vt:lpstr>
      <vt:lpstr>Proposta de Projeto Final:   Análise da Evasão estudantil nas universidades públicas a partir de indicadores sociais  Proponente: Aline Fonseca (UFJF)</vt:lpstr>
      <vt:lpstr>Caracterização do problema:  </vt:lpstr>
      <vt:lpstr>Caracterização do problema: </vt:lpstr>
      <vt:lpstr>Justificativa e Objetivos</vt:lpstr>
      <vt:lpstr>Apresentação do PowerPoint</vt:lpstr>
      <vt:lpstr>Os dados</vt:lpstr>
      <vt:lpstr>Os dados</vt:lpstr>
      <vt:lpstr>Os dados</vt:lpstr>
      <vt:lpstr>Tarefas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Projeto Final:   Análise da Evasão estudantil nas universidades a partir de indicadores sociais  Proponente: Aline Fonseca (UFJF)</dc:title>
  <dc:creator>Aline Alves Fonseca</dc:creator>
  <cp:lastModifiedBy>Aline Alves Fonseca</cp:lastModifiedBy>
  <cp:revision>4</cp:revision>
  <dcterms:created xsi:type="dcterms:W3CDTF">2023-10-18T23:12:38Z</dcterms:created>
  <dcterms:modified xsi:type="dcterms:W3CDTF">2023-10-19T14:42:44Z</dcterms:modified>
</cp:coreProperties>
</file>