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9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E5F1-E061-4530-A0AE-35D1A67D1E2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419A-5767-4278-AADD-516CF9AF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ET-718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3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work form a GitHub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r>
              <a:rPr lang="en-US" dirty="0" smtClean="0"/>
              <a:t>Our Baseline will include Refinery CMS, Foundation and AngularJS.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GIT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Working Baseline (Refinery CMS, Foundation and AngularJS)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Confirm GIT / Baseline by reloading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7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Final Project ET-718</vt:lpstr>
      <vt:lpstr>Summary</vt:lpstr>
      <vt:lpstr>Today’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Instructor</cp:lastModifiedBy>
  <cp:revision>2</cp:revision>
  <dcterms:created xsi:type="dcterms:W3CDTF">2016-11-08T16:35:53Z</dcterms:created>
  <dcterms:modified xsi:type="dcterms:W3CDTF">2016-11-08T16:41:45Z</dcterms:modified>
</cp:coreProperties>
</file>