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38"/>
  </p:notesMasterIdLst>
  <p:sldIdLst>
    <p:sldId id="256" r:id="rId3"/>
    <p:sldId id="258" r:id="rId4"/>
    <p:sldId id="257" r:id="rId5"/>
    <p:sldId id="259" r:id="rId6"/>
    <p:sldId id="312" r:id="rId7"/>
    <p:sldId id="390" r:id="rId8"/>
    <p:sldId id="405" r:id="rId9"/>
    <p:sldId id="406" r:id="rId10"/>
    <p:sldId id="391" r:id="rId11"/>
    <p:sldId id="331" r:id="rId12"/>
    <p:sldId id="387" r:id="rId13"/>
    <p:sldId id="392" r:id="rId14"/>
    <p:sldId id="393" r:id="rId15"/>
    <p:sldId id="394" r:id="rId16"/>
    <p:sldId id="362" r:id="rId17"/>
    <p:sldId id="388" r:id="rId18"/>
    <p:sldId id="395" r:id="rId19"/>
    <p:sldId id="396" r:id="rId20"/>
    <p:sldId id="397" r:id="rId21"/>
    <p:sldId id="398" r:id="rId22"/>
    <p:sldId id="399" r:id="rId23"/>
    <p:sldId id="402" r:id="rId24"/>
    <p:sldId id="372" r:id="rId25"/>
    <p:sldId id="373" r:id="rId26"/>
    <p:sldId id="389" r:id="rId27"/>
    <p:sldId id="411" r:id="rId28"/>
    <p:sldId id="404" r:id="rId29"/>
    <p:sldId id="403" r:id="rId30"/>
    <p:sldId id="377" r:id="rId31"/>
    <p:sldId id="378" r:id="rId32"/>
    <p:sldId id="407" r:id="rId33"/>
    <p:sldId id="408" r:id="rId34"/>
    <p:sldId id="412" r:id="rId35"/>
    <p:sldId id="365" r:id="rId36"/>
    <p:sldId id="289"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18343C0-5F59-47F6-B540-FCAECF2F735D}">
          <p14:sldIdLst>
            <p14:sldId id="256"/>
            <p14:sldId id="258"/>
            <p14:sldId id="257"/>
            <p14:sldId id="259"/>
            <p14:sldId id="312"/>
            <p14:sldId id="390"/>
            <p14:sldId id="405"/>
            <p14:sldId id="406"/>
            <p14:sldId id="391"/>
            <p14:sldId id="331"/>
            <p14:sldId id="387"/>
            <p14:sldId id="392"/>
            <p14:sldId id="393"/>
            <p14:sldId id="394"/>
            <p14:sldId id="362"/>
            <p14:sldId id="388"/>
            <p14:sldId id="395"/>
            <p14:sldId id="396"/>
            <p14:sldId id="397"/>
            <p14:sldId id="398"/>
            <p14:sldId id="399"/>
            <p14:sldId id="402"/>
            <p14:sldId id="372"/>
            <p14:sldId id="373"/>
            <p14:sldId id="389"/>
            <p14:sldId id="411"/>
            <p14:sldId id="404"/>
            <p14:sldId id="403"/>
            <p14:sldId id="377"/>
            <p14:sldId id="378"/>
            <p14:sldId id="407"/>
            <p14:sldId id="408"/>
            <p14:sldId id="412"/>
            <p14:sldId id="36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83E"/>
    <a:srgbClr val="E0A982"/>
    <a:srgbClr val="F7E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9" autoAdjust="0"/>
  </p:normalViewPr>
  <p:slideViewPr>
    <p:cSldViewPr snapToGrid="0">
      <p:cViewPr varScale="1">
        <p:scale>
          <a:sx n="81" d="100"/>
          <a:sy n="81" d="100"/>
        </p:scale>
        <p:origin x="91" y="1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8F29B-637E-4CAA-8301-4738CF2CEAF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2D8FD379-669C-42B2-B9E1-D19BB10F5779}">
      <dgm:prSet phldrT="[Texte]" custT="1"/>
      <dgm:spPr/>
      <dgm:t>
        <a:bodyPr/>
        <a:lstStyle/>
        <a:p>
          <a:r>
            <a:rPr lang="fr-FR" sz="1400" b="1" dirty="0"/>
            <a:t>Années 1960-1970 : Les débuts du </a:t>
          </a:r>
          <a:r>
            <a:rPr lang="en-US" sz="1400" b="1" dirty="0"/>
            <a:t>cyberespionnage</a:t>
          </a:r>
        </a:p>
      </dgm:t>
    </dgm:pt>
    <dgm:pt modelId="{4AD0FB1A-2DDD-476E-874F-B9BD85B7D48B}" type="parTrans" cxnId="{98BACCEA-18B2-4345-BF5F-D692B951F39D}">
      <dgm:prSet/>
      <dgm:spPr/>
      <dgm:t>
        <a:bodyPr/>
        <a:lstStyle/>
        <a:p>
          <a:endParaRPr lang="en-US"/>
        </a:p>
      </dgm:t>
    </dgm:pt>
    <dgm:pt modelId="{939E43D4-B8A7-4E7D-A88E-609BD6DB6B6E}" type="sibTrans" cxnId="{98BACCEA-18B2-4345-BF5F-D692B951F39D}">
      <dgm:prSet/>
      <dgm:spPr/>
      <dgm:t>
        <a:bodyPr/>
        <a:lstStyle/>
        <a:p>
          <a:endParaRPr lang="en-US"/>
        </a:p>
      </dgm:t>
    </dgm:pt>
    <dgm:pt modelId="{D34EE281-EFC7-4EB4-A17B-A011D098BB03}">
      <dgm:prSet phldrT="[Texte]" custT="1"/>
      <dgm:spPr/>
      <dgm:t>
        <a:bodyPr/>
        <a:lstStyle/>
        <a:p>
          <a:r>
            <a:rPr lang="fr-FR" sz="1400" b="1" dirty="0"/>
            <a:t>Années 1980 : Guerre froide et </a:t>
          </a:r>
          <a:r>
            <a:rPr lang="en-US" sz="1400" b="1" dirty="0"/>
            <a:t>cyberespionnage</a:t>
          </a:r>
        </a:p>
      </dgm:t>
    </dgm:pt>
    <dgm:pt modelId="{BC5275A2-62D7-4B02-8FB3-C9E8C3AA5CD0}" type="parTrans" cxnId="{9C6A93C6-C669-4504-9EBD-63A537E159AC}">
      <dgm:prSet/>
      <dgm:spPr/>
      <dgm:t>
        <a:bodyPr/>
        <a:lstStyle/>
        <a:p>
          <a:endParaRPr lang="en-US"/>
        </a:p>
      </dgm:t>
    </dgm:pt>
    <dgm:pt modelId="{33829A64-550C-4C0B-8A41-8097FF7847DE}" type="sibTrans" cxnId="{9C6A93C6-C669-4504-9EBD-63A537E159AC}">
      <dgm:prSet/>
      <dgm:spPr/>
      <dgm:t>
        <a:bodyPr/>
        <a:lstStyle/>
        <a:p>
          <a:endParaRPr lang="en-US"/>
        </a:p>
      </dgm:t>
    </dgm:pt>
    <dgm:pt modelId="{2B012108-2CAC-4320-A674-B9AAF6D1092C}">
      <dgm:prSet phldrT="[Texte]" custT="1"/>
      <dgm:spPr/>
      <dgm:t>
        <a:bodyPr/>
        <a:lstStyle/>
        <a:p>
          <a:r>
            <a:rPr lang="en-US" sz="1400" b="1" dirty="0" err="1"/>
            <a:t>Années</a:t>
          </a:r>
          <a:r>
            <a:rPr lang="en-US" sz="1400" b="1" dirty="0"/>
            <a:t> 1990 : Expansion </a:t>
          </a:r>
          <a:r>
            <a:rPr lang="en-US" sz="1400" b="1" dirty="0" err="1"/>
            <a:t>d'Internet</a:t>
          </a:r>
          <a:r>
            <a:rPr lang="en-US" sz="1400" b="1" dirty="0"/>
            <a:t> et nouveaux </a:t>
          </a:r>
          <a:r>
            <a:rPr lang="en-US" sz="1400" b="1" dirty="0" err="1"/>
            <a:t>défis</a:t>
          </a:r>
          <a:endParaRPr lang="en-US" sz="1400" b="1" dirty="0"/>
        </a:p>
      </dgm:t>
    </dgm:pt>
    <dgm:pt modelId="{C3ACAA98-F397-4548-8B58-898FEB0B7E5A}" type="parTrans" cxnId="{70FA557E-7E94-4929-BBE7-73647153D0DE}">
      <dgm:prSet/>
      <dgm:spPr/>
      <dgm:t>
        <a:bodyPr/>
        <a:lstStyle/>
        <a:p>
          <a:endParaRPr lang="en-US"/>
        </a:p>
      </dgm:t>
    </dgm:pt>
    <dgm:pt modelId="{887B2AB6-DBC6-41C0-8A52-4B3D3A7F9356}" type="sibTrans" cxnId="{70FA557E-7E94-4929-BBE7-73647153D0DE}">
      <dgm:prSet/>
      <dgm:spPr/>
      <dgm:t>
        <a:bodyPr/>
        <a:lstStyle/>
        <a:p>
          <a:endParaRPr lang="en-US"/>
        </a:p>
      </dgm:t>
    </dgm:pt>
    <dgm:pt modelId="{CBF30833-D698-4790-AFCC-83E7004FFDC8}">
      <dgm:prSet phldrT="[Texte]" custT="1"/>
      <dgm:spPr/>
      <dgm:t>
        <a:bodyPr/>
        <a:lstStyle/>
        <a:p>
          <a:r>
            <a:rPr lang="fr-FR" sz="1400" dirty="0"/>
            <a:t>Interception des transmissions radio et téléphoniques</a:t>
          </a:r>
          <a:endParaRPr lang="en-US" sz="1400" dirty="0"/>
        </a:p>
      </dgm:t>
    </dgm:pt>
    <dgm:pt modelId="{F956E6ED-FCC1-49B6-870F-467353865AD8}" type="parTrans" cxnId="{D956E0CF-1A2A-42A0-812F-F0BE1B468670}">
      <dgm:prSet/>
      <dgm:spPr/>
      <dgm:t>
        <a:bodyPr/>
        <a:lstStyle/>
        <a:p>
          <a:endParaRPr lang="en-US"/>
        </a:p>
      </dgm:t>
    </dgm:pt>
    <dgm:pt modelId="{ABD944BA-B39B-4D23-839E-C96C5D44C0A3}" type="sibTrans" cxnId="{D956E0CF-1A2A-42A0-812F-F0BE1B468670}">
      <dgm:prSet/>
      <dgm:spPr/>
      <dgm:t>
        <a:bodyPr/>
        <a:lstStyle/>
        <a:p>
          <a:endParaRPr lang="en-US"/>
        </a:p>
      </dgm:t>
    </dgm:pt>
    <dgm:pt modelId="{DE53B2D2-2734-4392-8CCC-7774BFA14755}">
      <dgm:prSet phldrT="[Texte]" custT="1"/>
      <dgm:spPr/>
      <dgm:t>
        <a:bodyPr/>
        <a:lstStyle/>
        <a:p>
          <a:r>
            <a:rPr lang="fr-FR" sz="1400" dirty="0"/>
            <a:t>Exploitation de vulnérabilités dans les premiers systèmes informatiques.</a:t>
          </a:r>
          <a:endParaRPr lang="en-US" sz="1400" dirty="0"/>
        </a:p>
      </dgm:t>
    </dgm:pt>
    <dgm:pt modelId="{6694177D-0F9B-4BE0-9A54-08AB4EC1BB97}" type="parTrans" cxnId="{F09C6418-B31B-46DC-BC7F-68E7166C9F00}">
      <dgm:prSet/>
      <dgm:spPr/>
      <dgm:t>
        <a:bodyPr/>
        <a:lstStyle/>
        <a:p>
          <a:endParaRPr lang="en-US"/>
        </a:p>
      </dgm:t>
    </dgm:pt>
    <dgm:pt modelId="{1C6F5D47-B682-4B25-A9DF-1A65AAD408F5}" type="sibTrans" cxnId="{F09C6418-B31B-46DC-BC7F-68E7166C9F00}">
      <dgm:prSet/>
      <dgm:spPr/>
      <dgm:t>
        <a:bodyPr/>
        <a:lstStyle/>
        <a:p>
          <a:endParaRPr lang="en-US"/>
        </a:p>
      </dgm:t>
    </dgm:pt>
    <dgm:pt modelId="{EE3C70A1-D070-418F-A4E7-53A0C4A1BE1A}">
      <dgm:prSet phldrT="[Texte]" custT="1"/>
      <dgm:spPr/>
      <dgm:t>
        <a:bodyPr/>
        <a:lstStyle/>
        <a:p>
          <a:r>
            <a:rPr lang="en-US" sz="1400" dirty="0"/>
            <a:t>Les États-Unis et </a:t>
          </a:r>
          <a:r>
            <a:rPr lang="fr-FR" sz="1400" dirty="0"/>
            <a:t>l'Union soviétique ont utilisé des techniques de surveillance électronique pour intercepter les communications </a:t>
          </a:r>
          <a:r>
            <a:rPr lang="en-US" sz="1400" dirty="0"/>
            <a:t>et </a:t>
          </a:r>
          <a:r>
            <a:rPr lang="en-US" sz="1400" dirty="0" err="1"/>
            <a:t>espionner</a:t>
          </a:r>
          <a:r>
            <a:rPr lang="en-US" sz="1400" dirty="0"/>
            <a:t> </a:t>
          </a:r>
          <a:r>
            <a:rPr lang="en-US" sz="1400" dirty="0" err="1"/>
            <a:t>leurs</a:t>
          </a:r>
          <a:r>
            <a:rPr lang="en-US" sz="1400" dirty="0"/>
            <a:t> </a:t>
          </a:r>
          <a:r>
            <a:rPr lang="en-US" sz="1400" dirty="0" err="1"/>
            <a:t>adversaires</a:t>
          </a:r>
          <a:r>
            <a:rPr lang="en-US" sz="1400" dirty="0"/>
            <a:t>.</a:t>
          </a:r>
        </a:p>
      </dgm:t>
    </dgm:pt>
    <dgm:pt modelId="{DD5EF002-2D0B-4CEF-944B-8B921F8BA1EC}" type="parTrans" cxnId="{0A8BAC2E-B106-4C8C-A6C4-256CBFAC7974}">
      <dgm:prSet/>
      <dgm:spPr/>
      <dgm:t>
        <a:bodyPr/>
        <a:lstStyle/>
        <a:p>
          <a:endParaRPr lang="en-US"/>
        </a:p>
      </dgm:t>
    </dgm:pt>
    <dgm:pt modelId="{89D4C545-5E73-4717-96AA-70CC6E11A173}" type="sibTrans" cxnId="{0A8BAC2E-B106-4C8C-A6C4-256CBFAC7974}">
      <dgm:prSet/>
      <dgm:spPr/>
      <dgm:t>
        <a:bodyPr/>
        <a:lstStyle/>
        <a:p>
          <a:endParaRPr lang="en-US"/>
        </a:p>
      </dgm:t>
    </dgm:pt>
    <dgm:pt modelId="{BE966A73-7E87-4318-911A-A32A0C4AF8BD}">
      <dgm:prSet phldrT="[Texte]" custT="1"/>
      <dgm:spPr/>
      <dgm:t>
        <a:bodyPr/>
        <a:lstStyle/>
        <a:p>
          <a:r>
            <a:rPr lang="fr-FR" sz="1400" dirty="0"/>
            <a:t>Avec l’essor d’Internet, </a:t>
          </a:r>
          <a:r>
            <a:rPr lang="en-US" sz="1400" dirty="0"/>
            <a:t>exploitation des </a:t>
          </a:r>
          <a:r>
            <a:rPr lang="en-US" sz="1400" dirty="0" err="1"/>
            <a:t>vulnérabilités</a:t>
          </a:r>
          <a:r>
            <a:rPr lang="en-US" sz="1400" dirty="0"/>
            <a:t> </a:t>
          </a:r>
          <a:r>
            <a:rPr lang="fr-FR" sz="1400" dirty="0"/>
            <a:t>des réseaux et des systèmes connectés.</a:t>
          </a:r>
          <a:endParaRPr lang="en-US" sz="1400" dirty="0"/>
        </a:p>
      </dgm:t>
    </dgm:pt>
    <dgm:pt modelId="{E5846746-805D-4124-A4BB-F48FC2FDCA8E}" type="parTrans" cxnId="{E7F3825C-608A-4CA3-A274-C5FB9E930D2D}">
      <dgm:prSet/>
      <dgm:spPr/>
      <dgm:t>
        <a:bodyPr/>
        <a:lstStyle/>
        <a:p>
          <a:endParaRPr lang="en-US"/>
        </a:p>
      </dgm:t>
    </dgm:pt>
    <dgm:pt modelId="{9E431716-9591-459C-BA59-39DC9C4C776F}" type="sibTrans" cxnId="{E7F3825C-608A-4CA3-A274-C5FB9E930D2D}">
      <dgm:prSet/>
      <dgm:spPr/>
      <dgm:t>
        <a:bodyPr/>
        <a:lstStyle/>
        <a:p>
          <a:endParaRPr lang="en-US"/>
        </a:p>
      </dgm:t>
    </dgm:pt>
    <dgm:pt modelId="{A3EF6BEE-8114-47C6-B23C-7F31FA470FDC}">
      <dgm:prSet phldrT="[Texte]" custT="1"/>
      <dgm:spPr/>
      <dgm:t>
        <a:bodyPr/>
        <a:lstStyle/>
        <a:p>
          <a:r>
            <a:rPr lang="fr-FR" sz="1400" b="1" dirty="0"/>
            <a:t>Années 2000 : Complexification et professionnalisation</a:t>
          </a:r>
          <a:endParaRPr lang="en-US" sz="1400" b="1" dirty="0"/>
        </a:p>
      </dgm:t>
    </dgm:pt>
    <dgm:pt modelId="{381ED9D0-F25C-4940-8460-9DA196F3ADC4}" type="parTrans" cxnId="{7A93F259-2A78-48F1-AD3C-52F4266EEE3F}">
      <dgm:prSet/>
      <dgm:spPr/>
      <dgm:t>
        <a:bodyPr/>
        <a:lstStyle/>
        <a:p>
          <a:endParaRPr lang="en-US"/>
        </a:p>
      </dgm:t>
    </dgm:pt>
    <dgm:pt modelId="{C3A1D364-AFFC-4522-A4B4-15501EF8A149}" type="sibTrans" cxnId="{7A93F259-2A78-48F1-AD3C-52F4266EEE3F}">
      <dgm:prSet/>
      <dgm:spPr/>
      <dgm:t>
        <a:bodyPr/>
        <a:lstStyle/>
        <a:p>
          <a:endParaRPr lang="en-US"/>
        </a:p>
      </dgm:t>
    </dgm:pt>
    <dgm:pt modelId="{33F08F62-2BBF-4F7E-B3E1-167FAED9A360}">
      <dgm:prSet phldrT="[Texte]" custT="1"/>
      <dgm:spPr/>
      <dgm:t>
        <a:bodyPr/>
        <a:lstStyle/>
        <a:p>
          <a:r>
            <a:rPr lang="fr-FR" sz="1400" b="1" dirty="0"/>
            <a:t>Années 2010 : Révélations et prises de conscience</a:t>
          </a:r>
          <a:endParaRPr lang="en-US" sz="1400" b="1" dirty="0"/>
        </a:p>
      </dgm:t>
    </dgm:pt>
    <dgm:pt modelId="{6A5E1540-6559-4854-9300-D65DB1CFD422}" type="parTrans" cxnId="{7D7DD424-8893-465E-9A72-BFF3B0CB248C}">
      <dgm:prSet/>
      <dgm:spPr/>
      <dgm:t>
        <a:bodyPr/>
        <a:lstStyle/>
        <a:p>
          <a:endParaRPr lang="en-US"/>
        </a:p>
      </dgm:t>
    </dgm:pt>
    <dgm:pt modelId="{139FC001-94C4-4EBF-BC40-16F5ABC4561B}" type="sibTrans" cxnId="{7D7DD424-8893-465E-9A72-BFF3B0CB248C}">
      <dgm:prSet/>
      <dgm:spPr/>
      <dgm:t>
        <a:bodyPr/>
        <a:lstStyle/>
        <a:p>
          <a:endParaRPr lang="en-US"/>
        </a:p>
      </dgm:t>
    </dgm:pt>
    <dgm:pt modelId="{1C1DAA5B-C43A-4829-B50B-B6DDA365186C}">
      <dgm:prSet phldrT="[Texte]" custT="1"/>
      <dgm:spPr/>
      <dgm:t>
        <a:bodyPr/>
        <a:lstStyle/>
        <a:p>
          <a:r>
            <a:rPr lang="fr-FR" sz="1400" b="1" dirty="0"/>
            <a:t>Années 2020 : Multiplication des acteurs et des motivations</a:t>
          </a:r>
          <a:endParaRPr lang="en-US" sz="1400" b="1" dirty="0"/>
        </a:p>
      </dgm:t>
    </dgm:pt>
    <dgm:pt modelId="{5BC382FA-E9D4-4A9B-8094-2436B874F263}" type="parTrans" cxnId="{B1AADAB1-8BD1-449F-9B33-908E143673C5}">
      <dgm:prSet/>
      <dgm:spPr/>
      <dgm:t>
        <a:bodyPr/>
        <a:lstStyle/>
        <a:p>
          <a:endParaRPr lang="en-US"/>
        </a:p>
      </dgm:t>
    </dgm:pt>
    <dgm:pt modelId="{06F425D8-8E3A-449C-A62A-76F73086245E}" type="sibTrans" cxnId="{B1AADAB1-8BD1-449F-9B33-908E143673C5}">
      <dgm:prSet/>
      <dgm:spPr/>
      <dgm:t>
        <a:bodyPr/>
        <a:lstStyle/>
        <a:p>
          <a:endParaRPr lang="en-US"/>
        </a:p>
      </dgm:t>
    </dgm:pt>
    <dgm:pt modelId="{DD003E3B-780D-4F58-ACDD-7889FB2E7CCE}">
      <dgm:prSet phldrT="[Texte]" custT="1"/>
      <dgm:spPr/>
      <dgm:t>
        <a:bodyPr/>
        <a:lstStyle/>
        <a:p>
          <a:r>
            <a:rPr lang="fr-FR" sz="1400" dirty="0"/>
            <a:t>Les tensions géopolitiques croissantes ont conduit à une militarisation croissante du cyberespace, avec des actes de cyberespionnage et de sabotage de plus en plus fréquents.</a:t>
          </a:r>
          <a:endParaRPr lang="en-US" sz="1400" dirty="0"/>
        </a:p>
      </dgm:t>
    </dgm:pt>
    <dgm:pt modelId="{2A3B3B0D-1CAE-45B8-86BB-594CAB3A71A7}" type="parTrans" cxnId="{1DA0605E-0E0E-418F-A1B1-B6380638164D}">
      <dgm:prSet/>
      <dgm:spPr/>
      <dgm:t>
        <a:bodyPr/>
        <a:lstStyle/>
        <a:p>
          <a:endParaRPr lang="en-US"/>
        </a:p>
      </dgm:t>
    </dgm:pt>
    <dgm:pt modelId="{A05090FC-B272-408D-A2C6-48FD07078C1E}" type="sibTrans" cxnId="{1DA0605E-0E0E-418F-A1B1-B6380638164D}">
      <dgm:prSet/>
      <dgm:spPr/>
      <dgm:t>
        <a:bodyPr/>
        <a:lstStyle/>
        <a:p>
          <a:endParaRPr lang="en-US"/>
        </a:p>
      </dgm:t>
    </dgm:pt>
    <dgm:pt modelId="{D93549A6-79F4-4879-8FC7-38270B41AAFC}">
      <dgm:prSet phldrT="[Texte]" custT="1"/>
      <dgm:spPr/>
      <dgm:t>
        <a:bodyPr/>
        <a:lstStyle/>
        <a:p>
          <a:r>
            <a:rPr lang="fr-FR" sz="1400" dirty="0"/>
            <a:t>Les révélations d'Edward Snowden en 2013 ont mis en lumière l'ampleur des activités de surveillance et d'espionnage menées par des agences gouvernementales, comme la NSA (Agence de sécurité nationale) des États-Unis.</a:t>
          </a:r>
          <a:endParaRPr lang="en-US" sz="1400" dirty="0"/>
        </a:p>
      </dgm:t>
    </dgm:pt>
    <dgm:pt modelId="{B41E1EA1-96A6-4C2B-8F6D-5AB92C929481}" type="parTrans" cxnId="{D9BA0C0F-20EA-483F-9A46-8B28A95BB4CE}">
      <dgm:prSet/>
      <dgm:spPr/>
      <dgm:t>
        <a:bodyPr/>
        <a:lstStyle/>
        <a:p>
          <a:endParaRPr lang="en-US"/>
        </a:p>
      </dgm:t>
    </dgm:pt>
    <dgm:pt modelId="{07B613E1-5ADB-49E1-A85B-CDA6E7E3FDAB}" type="sibTrans" cxnId="{D9BA0C0F-20EA-483F-9A46-8B28A95BB4CE}">
      <dgm:prSet/>
      <dgm:spPr/>
      <dgm:t>
        <a:bodyPr/>
        <a:lstStyle/>
        <a:p>
          <a:endParaRPr lang="en-US"/>
        </a:p>
      </dgm:t>
    </dgm:pt>
    <dgm:pt modelId="{75395ADA-9881-412E-9811-E8A0B3FD1F82}">
      <dgm:prSet phldrT="[Texte]" custT="1"/>
      <dgm:spPr/>
      <dgm:t>
        <a:bodyPr/>
        <a:lstStyle/>
        <a:p>
          <a:r>
            <a:rPr lang="fr-FR" sz="1400" dirty="0"/>
            <a:t>L'espionnage industriel est devenu plus répandu, avec des attaques visant à voler des propriétés intellectuelles et des secrets commerciaux.</a:t>
          </a:r>
          <a:endParaRPr lang="en-US" sz="1400" dirty="0"/>
        </a:p>
      </dgm:t>
    </dgm:pt>
    <dgm:pt modelId="{3AD3DB56-9A54-4387-8018-A3521699B66D}" type="parTrans" cxnId="{687E93B5-97D8-499A-BBED-D44B3014218B}">
      <dgm:prSet/>
      <dgm:spPr/>
      <dgm:t>
        <a:bodyPr/>
        <a:lstStyle/>
        <a:p>
          <a:endParaRPr lang="en-US"/>
        </a:p>
      </dgm:t>
    </dgm:pt>
    <dgm:pt modelId="{F13469D1-20FC-40C7-9B6D-601FDFBC0C74}" type="sibTrans" cxnId="{687E93B5-97D8-499A-BBED-D44B3014218B}">
      <dgm:prSet/>
      <dgm:spPr/>
      <dgm:t>
        <a:bodyPr/>
        <a:lstStyle/>
        <a:p>
          <a:endParaRPr lang="en-US"/>
        </a:p>
      </dgm:t>
    </dgm:pt>
    <dgm:pt modelId="{37AC3886-AB35-42A8-89CA-BDC9FA127FA8}" type="pres">
      <dgm:prSet presAssocID="{1ED8F29B-637E-4CAA-8301-4738CF2CEAF0}" presName="linear" presStyleCnt="0">
        <dgm:presLayoutVars>
          <dgm:dir/>
          <dgm:animLvl val="lvl"/>
          <dgm:resizeHandles val="exact"/>
        </dgm:presLayoutVars>
      </dgm:prSet>
      <dgm:spPr/>
    </dgm:pt>
    <dgm:pt modelId="{6E84F46A-7F69-4B50-A7EB-6B37DF8419AE}" type="pres">
      <dgm:prSet presAssocID="{2D8FD379-669C-42B2-B9E1-D19BB10F5779}" presName="parentLin" presStyleCnt="0"/>
      <dgm:spPr/>
    </dgm:pt>
    <dgm:pt modelId="{CE2A73ED-55A8-4B45-AC2A-C3DF8E935536}" type="pres">
      <dgm:prSet presAssocID="{2D8FD379-669C-42B2-B9E1-D19BB10F5779}" presName="parentLeftMargin" presStyleLbl="node1" presStyleIdx="0" presStyleCnt="6"/>
      <dgm:spPr/>
    </dgm:pt>
    <dgm:pt modelId="{02C43DF2-73CD-497E-8035-424E04DAB506}" type="pres">
      <dgm:prSet presAssocID="{2D8FD379-669C-42B2-B9E1-D19BB10F5779}" presName="parentText" presStyleLbl="node1" presStyleIdx="0" presStyleCnt="6">
        <dgm:presLayoutVars>
          <dgm:chMax val="0"/>
          <dgm:bulletEnabled val="1"/>
        </dgm:presLayoutVars>
      </dgm:prSet>
      <dgm:spPr/>
    </dgm:pt>
    <dgm:pt modelId="{FB67B783-482F-41D4-8C67-E78626C38A0E}" type="pres">
      <dgm:prSet presAssocID="{2D8FD379-669C-42B2-B9E1-D19BB10F5779}" presName="negativeSpace" presStyleCnt="0"/>
      <dgm:spPr/>
    </dgm:pt>
    <dgm:pt modelId="{CB45AA78-AC81-4328-AB5B-5468290F8AA0}" type="pres">
      <dgm:prSet presAssocID="{2D8FD379-669C-42B2-B9E1-D19BB10F5779}" presName="childText" presStyleLbl="conFgAcc1" presStyleIdx="0" presStyleCnt="6">
        <dgm:presLayoutVars>
          <dgm:bulletEnabled val="1"/>
        </dgm:presLayoutVars>
      </dgm:prSet>
      <dgm:spPr/>
    </dgm:pt>
    <dgm:pt modelId="{87B95194-AF8A-4A27-871E-EC4F8B3424DB}" type="pres">
      <dgm:prSet presAssocID="{939E43D4-B8A7-4E7D-A88E-609BD6DB6B6E}" presName="spaceBetweenRectangles" presStyleCnt="0"/>
      <dgm:spPr/>
    </dgm:pt>
    <dgm:pt modelId="{80819964-13B7-43F6-B1AC-5FA41192BFAD}" type="pres">
      <dgm:prSet presAssocID="{D34EE281-EFC7-4EB4-A17B-A011D098BB03}" presName="parentLin" presStyleCnt="0"/>
      <dgm:spPr/>
    </dgm:pt>
    <dgm:pt modelId="{8C82E313-FD49-41BB-8E9A-5DAE5E345D43}" type="pres">
      <dgm:prSet presAssocID="{D34EE281-EFC7-4EB4-A17B-A011D098BB03}" presName="parentLeftMargin" presStyleLbl="node1" presStyleIdx="0" presStyleCnt="6"/>
      <dgm:spPr/>
    </dgm:pt>
    <dgm:pt modelId="{7EA428E2-2B69-4721-BE7A-3C53C551FC14}" type="pres">
      <dgm:prSet presAssocID="{D34EE281-EFC7-4EB4-A17B-A011D098BB03}" presName="parentText" presStyleLbl="node1" presStyleIdx="1" presStyleCnt="6">
        <dgm:presLayoutVars>
          <dgm:chMax val="0"/>
          <dgm:bulletEnabled val="1"/>
        </dgm:presLayoutVars>
      </dgm:prSet>
      <dgm:spPr/>
    </dgm:pt>
    <dgm:pt modelId="{9922468D-D89F-4881-9FD7-6E09E7B10A2F}" type="pres">
      <dgm:prSet presAssocID="{D34EE281-EFC7-4EB4-A17B-A011D098BB03}" presName="negativeSpace" presStyleCnt="0"/>
      <dgm:spPr/>
    </dgm:pt>
    <dgm:pt modelId="{242D2649-5248-40CE-91DF-B9166FF6467E}" type="pres">
      <dgm:prSet presAssocID="{D34EE281-EFC7-4EB4-A17B-A011D098BB03}" presName="childText" presStyleLbl="conFgAcc1" presStyleIdx="1" presStyleCnt="6">
        <dgm:presLayoutVars>
          <dgm:bulletEnabled val="1"/>
        </dgm:presLayoutVars>
      </dgm:prSet>
      <dgm:spPr/>
    </dgm:pt>
    <dgm:pt modelId="{E2CCEC21-207F-4ADA-B7A4-AAFE43359C6A}" type="pres">
      <dgm:prSet presAssocID="{33829A64-550C-4C0B-8A41-8097FF7847DE}" presName="spaceBetweenRectangles" presStyleCnt="0"/>
      <dgm:spPr/>
    </dgm:pt>
    <dgm:pt modelId="{1070565F-05D3-4B09-8FDD-2172176E1813}" type="pres">
      <dgm:prSet presAssocID="{2B012108-2CAC-4320-A674-B9AAF6D1092C}" presName="parentLin" presStyleCnt="0"/>
      <dgm:spPr/>
    </dgm:pt>
    <dgm:pt modelId="{DA638D29-B50C-43A8-850C-4A02656AB673}" type="pres">
      <dgm:prSet presAssocID="{2B012108-2CAC-4320-A674-B9AAF6D1092C}" presName="parentLeftMargin" presStyleLbl="node1" presStyleIdx="1" presStyleCnt="6"/>
      <dgm:spPr/>
    </dgm:pt>
    <dgm:pt modelId="{834D2823-B22A-43DB-8C63-D2816CDAA80D}" type="pres">
      <dgm:prSet presAssocID="{2B012108-2CAC-4320-A674-B9AAF6D1092C}" presName="parentText" presStyleLbl="node1" presStyleIdx="2" presStyleCnt="6">
        <dgm:presLayoutVars>
          <dgm:chMax val="0"/>
          <dgm:bulletEnabled val="1"/>
        </dgm:presLayoutVars>
      </dgm:prSet>
      <dgm:spPr/>
    </dgm:pt>
    <dgm:pt modelId="{5058C983-FEB5-4B81-95EC-10B918963589}" type="pres">
      <dgm:prSet presAssocID="{2B012108-2CAC-4320-A674-B9AAF6D1092C}" presName="negativeSpace" presStyleCnt="0"/>
      <dgm:spPr/>
    </dgm:pt>
    <dgm:pt modelId="{CA9A095B-0F6D-4B09-9C83-389837AAFE45}" type="pres">
      <dgm:prSet presAssocID="{2B012108-2CAC-4320-A674-B9AAF6D1092C}" presName="childText" presStyleLbl="conFgAcc1" presStyleIdx="2" presStyleCnt="6">
        <dgm:presLayoutVars>
          <dgm:bulletEnabled val="1"/>
        </dgm:presLayoutVars>
      </dgm:prSet>
      <dgm:spPr/>
    </dgm:pt>
    <dgm:pt modelId="{37F019DC-F52A-45D4-84EC-F092F197A2A5}" type="pres">
      <dgm:prSet presAssocID="{887B2AB6-DBC6-41C0-8A52-4B3D3A7F9356}" presName="spaceBetweenRectangles" presStyleCnt="0"/>
      <dgm:spPr/>
    </dgm:pt>
    <dgm:pt modelId="{9EF0C7D5-3508-487F-BB5E-771E53AE6DE7}" type="pres">
      <dgm:prSet presAssocID="{A3EF6BEE-8114-47C6-B23C-7F31FA470FDC}" presName="parentLin" presStyleCnt="0"/>
      <dgm:spPr/>
    </dgm:pt>
    <dgm:pt modelId="{92AA78C8-6BCF-4281-9C93-9D0E257E3AAF}" type="pres">
      <dgm:prSet presAssocID="{A3EF6BEE-8114-47C6-B23C-7F31FA470FDC}" presName="parentLeftMargin" presStyleLbl="node1" presStyleIdx="2" presStyleCnt="6"/>
      <dgm:spPr/>
    </dgm:pt>
    <dgm:pt modelId="{E0F2224E-E62D-40C9-A5D5-10FC9FFC25C1}" type="pres">
      <dgm:prSet presAssocID="{A3EF6BEE-8114-47C6-B23C-7F31FA470FDC}" presName="parentText" presStyleLbl="node1" presStyleIdx="3" presStyleCnt="6">
        <dgm:presLayoutVars>
          <dgm:chMax val="0"/>
          <dgm:bulletEnabled val="1"/>
        </dgm:presLayoutVars>
      </dgm:prSet>
      <dgm:spPr/>
    </dgm:pt>
    <dgm:pt modelId="{A6C0FB50-554D-4394-B2AE-EC02BE1F1887}" type="pres">
      <dgm:prSet presAssocID="{A3EF6BEE-8114-47C6-B23C-7F31FA470FDC}" presName="negativeSpace" presStyleCnt="0"/>
      <dgm:spPr/>
    </dgm:pt>
    <dgm:pt modelId="{5D71E14C-E406-4C92-99AC-EA5812448BC3}" type="pres">
      <dgm:prSet presAssocID="{A3EF6BEE-8114-47C6-B23C-7F31FA470FDC}" presName="childText" presStyleLbl="conFgAcc1" presStyleIdx="3" presStyleCnt="6">
        <dgm:presLayoutVars>
          <dgm:bulletEnabled val="1"/>
        </dgm:presLayoutVars>
      </dgm:prSet>
      <dgm:spPr/>
    </dgm:pt>
    <dgm:pt modelId="{B15A07E4-E389-4AFD-9D10-6D6875F3E6A4}" type="pres">
      <dgm:prSet presAssocID="{C3A1D364-AFFC-4522-A4B4-15501EF8A149}" presName="spaceBetweenRectangles" presStyleCnt="0"/>
      <dgm:spPr/>
    </dgm:pt>
    <dgm:pt modelId="{06D1158B-2F00-472C-BE25-E9D945A85938}" type="pres">
      <dgm:prSet presAssocID="{33F08F62-2BBF-4F7E-B3E1-167FAED9A360}" presName="parentLin" presStyleCnt="0"/>
      <dgm:spPr/>
    </dgm:pt>
    <dgm:pt modelId="{C1D94898-7E5F-40C0-8E23-0DEE7A22AABC}" type="pres">
      <dgm:prSet presAssocID="{33F08F62-2BBF-4F7E-B3E1-167FAED9A360}" presName="parentLeftMargin" presStyleLbl="node1" presStyleIdx="3" presStyleCnt="6"/>
      <dgm:spPr/>
    </dgm:pt>
    <dgm:pt modelId="{1AB9A95C-22BB-46D1-88AB-90B78D611A2C}" type="pres">
      <dgm:prSet presAssocID="{33F08F62-2BBF-4F7E-B3E1-167FAED9A360}" presName="parentText" presStyleLbl="node1" presStyleIdx="4" presStyleCnt="6">
        <dgm:presLayoutVars>
          <dgm:chMax val="0"/>
          <dgm:bulletEnabled val="1"/>
        </dgm:presLayoutVars>
      </dgm:prSet>
      <dgm:spPr/>
    </dgm:pt>
    <dgm:pt modelId="{7FE43A1D-65F4-488F-A58F-22A1F093331B}" type="pres">
      <dgm:prSet presAssocID="{33F08F62-2BBF-4F7E-B3E1-167FAED9A360}" presName="negativeSpace" presStyleCnt="0"/>
      <dgm:spPr/>
    </dgm:pt>
    <dgm:pt modelId="{88BE5E77-97FE-4F08-9340-495A0F4132EE}" type="pres">
      <dgm:prSet presAssocID="{33F08F62-2BBF-4F7E-B3E1-167FAED9A360}" presName="childText" presStyleLbl="conFgAcc1" presStyleIdx="4" presStyleCnt="6">
        <dgm:presLayoutVars>
          <dgm:bulletEnabled val="1"/>
        </dgm:presLayoutVars>
      </dgm:prSet>
      <dgm:spPr/>
    </dgm:pt>
    <dgm:pt modelId="{47B57222-217B-49AC-9A62-2C36961577D3}" type="pres">
      <dgm:prSet presAssocID="{139FC001-94C4-4EBF-BC40-16F5ABC4561B}" presName="spaceBetweenRectangles" presStyleCnt="0"/>
      <dgm:spPr/>
    </dgm:pt>
    <dgm:pt modelId="{E9F7BF15-8B35-4535-A999-07535F3F4F1D}" type="pres">
      <dgm:prSet presAssocID="{1C1DAA5B-C43A-4829-B50B-B6DDA365186C}" presName="parentLin" presStyleCnt="0"/>
      <dgm:spPr/>
    </dgm:pt>
    <dgm:pt modelId="{38B2011A-3665-42D3-A552-AFE52CFBADC1}" type="pres">
      <dgm:prSet presAssocID="{1C1DAA5B-C43A-4829-B50B-B6DDA365186C}" presName="parentLeftMargin" presStyleLbl="node1" presStyleIdx="4" presStyleCnt="6"/>
      <dgm:spPr/>
    </dgm:pt>
    <dgm:pt modelId="{ED9A6187-AF5D-4DEE-82C0-319014BFA3CC}" type="pres">
      <dgm:prSet presAssocID="{1C1DAA5B-C43A-4829-B50B-B6DDA365186C}" presName="parentText" presStyleLbl="node1" presStyleIdx="5" presStyleCnt="6">
        <dgm:presLayoutVars>
          <dgm:chMax val="0"/>
          <dgm:bulletEnabled val="1"/>
        </dgm:presLayoutVars>
      </dgm:prSet>
      <dgm:spPr/>
    </dgm:pt>
    <dgm:pt modelId="{8AE0BFD0-56E0-4EDB-8352-5A7009A49317}" type="pres">
      <dgm:prSet presAssocID="{1C1DAA5B-C43A-4829-B50B-B6DDA365186C}" presName="negativeSpace" presStyleCnt="0"/>
      <dgm:spPr/>
    </dgm:pt>
    <dgm:pt modelId="{5620FE53-4217-44D8-A9CF-BBBA77472303}" type="pres">
      <dgm:prSet presAssocID="{1C1DAA5B-C43A-4829-B50B-B6DDA365186C}" presName="childText" presStyleLbl="conFgAcc1" presStyleIdx="5" presStyleCnt="6">
        <dgm:presLayoutVars>
          <dgm:bulletEnabled val="1"/>
        </dgm:presLayoutVars>
      </dgm:prSet>
      <dgm:spPr/>
    </dgm:pt>
  </dgm:ptLst>
  <dgm:cxnLst>
    <dgm:cxn modelId="{D9BA0C0F-20EA-483F-9A46-8B28A95BB4CE}" srcId="{33F08F62-2BBF-4F7E-B3E1-167FAED9A360}" destId="{D93549A6-79F4-4879-8FC7-38270B41AAFC}" srcOrd="0" destOrd="0" parTransId="{B41E1EA1-96A6-4C2B-8F6D-5AB92C929481}" sibTransId="{07B613E1-5ADB-49E1-A85B-CDA6E7E3FDAB}"/>
    <dgm:cxn modelId="{F09C6418-B31B-46DC-BC7F-68E7166C9F00}" srcId="{2D8FD379-669C-42B2-B9E1-D19BB10F5779}" destId="{DE53B2D2-2734-4392-8CCC-7774BFA14755}" srcOrd="1" destOrd="0" parTransId="{6694177D-0F9B-4BE0-9A54-08AB4EC1BB97}" sibTransId="{1C6F5D47-B682-4B25-A9DF-1A65AAD408F5}"/>
    <dgm:cxn modelId="{3EB34B1C-06C7-45D0-A4FC-9699AAFBACCE}" type="presOf" srcId="{2B012108-2CAC-4320-A674-B9AAF6D1092C}" destId="{DA638D29-B50C-43A8-850C-4A02656AB673}" srcOrd="0" destOrd="0" presId="urn:microsoft.com/office/officeart/2005/8/layout/list1"/>
    <dgm:cxn modelId="{E3A5E121-1326-478B-A3C1-A4F73B70CF85}" type="presOf" srcId="{33F08F62-2BBF-4F7E-B3E1-167FAED9A360}" destId="{1AB9A95C-22BB-46D1-88AB-90B78D611A2C}" srcOrd="1" destOrd="0" presId="urn:microsoft.com/office/officeart/2005/8/layout/list1"/>
    <dgm:cxn modelId="{7D7DD424-8893-465E-9A72-BFF3B0CB248C}" srcId="{1ED8F29B-637E-4CAA-8301-4738CF2CEAF0}" destId="{33F08F62-2BBF-4F7E-B3E1-167FAED9A360}" srcOrd="4" destOrd="0" parTransId="{6A5E1540-6559-4854-9300-D65DB1CFD422}" sibTransId="{139FC001-94C4-4EBF-BC40-16F5ABC4561B}"/>
    <dgm:cxn modelId="{0A8BAC2E-B106-4C8C-A6C4-256CBFAC7974}" srcId="{D34EE281-EFC7-4EB4-A17B-A011D098BB03}" destId="{EE3C70A1-D070-418F-A4E7-53A0C4A1BE1A}" srcOrd="0" destOrd="0" parTransId="{DD5EF002-2D0B-4CEF-944B-8B921F8BA1EC}" sibTransId="{89D4C545-5E73-4717-96AA-70CC6E11A173}"/>
    <dgm:cxn modelId="{06C62B35-966D-442B-9BB9-AA2D3C598295}" type="presOf" srcId="{CBF30833-D698-4790-AFCC-83E7004FFDC8}" destId="{CB45AA78-AC81-4328-AB5B-5468290F8AA0}" srcOrd="0" destOrd="0" presId="urn:microsoft.com/office/officeart/2005/8/layout/list1"/>
    <dgm:cxn modelId="{3395A035-E41C-4D40-9E71-BCE454CE0626}" type="presOf" srcId="{1C1DAA5B-C43A-4829-B50B-B6DDA365186C}" destId="{38B2011A-3665-42D3-A552-AFE52CFBADC1}" srcOrd="0" destOrd="0" presId="urn:microsoft.com/office/officeart/2005/8/layout/list1"/>
    <dgm:cxn modelId="{14788F39-9CCB-423C-879D-70A97147D2E2}" type="presOf" srcId="{EE3C70A1-D070-418F-A4E7-53A0C4A1BE1A}" destId="{242D2649-5248-40CE-91DF-B9166FF6467E}" srcOrd="0" destOrd="0" presId="urn:microsoft.com/office/officeart/2005/8/layout/list1"/>
    <dgm:cxn modelId="{E7F3825C-608A-4CA3-A274-C5FB9E930D2D}" srcId="{2B012108-2CAC-4320-A674-B9AAF6D1092C}" destId="{BE966A73-7E87-4318-911A-A32A0C4AF8BD}" srcOrd="0" destOrd="0" parTransId="{E5846746-805D-4124-A4BB-F48FC2FDCA8E}" sibTransId="{9E431716-9591-459C-BA59-39DC9C4C776F}"/>
    <dgm:cxn modelId="{1DA0605E-0E0E-418F-A1B1-B6380638164D}" srcId="{1C1DAA5B-C43A-4829-B50B-B6DDA365186C}" destId="{DD003E3B-780D-4F58-ACDD-7889FB2E7CCE}" srcOrd="0" destOrd="0" parTransId="{2A3B3B0D-1CAE-45B8-86BB-594CAB3A71A7}" sibTransId="{A05090FC-B272-408D-A2C6-48FD07078C1E}"/>
    <dgm:cxn modelId="{F33DCA5F-CFC1-40DD-8AF5-E30F55D7965D}" type="presOf" srcId="{1ED8F29B-637E-4CAA-8301-4738CF2CEAF0}" destId="{37AC3886-AB35-42A8-89CA-BDC9FA127FA8}" srcOrd="0" destOrd="0" presId="urn:microsoft.com/office/officeart/2005/8/layout/list1"/>
    <dgm:cxn modelId="{0478DD4E-E254-4F71-AAF0-EECE79EC264B}" type="presOf" srcId="{BE966A73-7E87-4318-911A-A32A0C4AF8BD}" destId="{CA9A095B-0F6D-4B09-9C83-389837AAFE45}" srcOrd="0" destOrd="0" presId="urn:microsoft.com/office/officeart/2005/8/layout/list1"/>
    <dgm:cxn modelId="{E58C7577-8BAB-4BE6-B238-5ABF3969AE09}" type="presOf" srcId="{DD003E3B-780D-4F58-ACDD-7889FB2E7CCE}" destId="{5620FE53-4217-44D8-A9CF-BBBA77472303}" srcOrd="0" destOrd="0" presId="urn:microsoft.com/office/officeart/2005/8/layout/list1"/>
    <dgm:cxn modelId="{7A93F259-2A78-48F1-AD3C-52F4266EEE3F}" srcId="{1ED8F29B-637E-4CAA-8301-4738CF2CEAF0}" destId="{A3EF6BEE-8114-47C6-B23C-7F31FA470FDC}" srcOrd="3" destOrd="0" parTransId="{381ED9D0-F25C-4940-8460-9DA196F3ADC4}" sibTransId="{C3A1D364-AFFC-4522-A4B4-15501EF8A149}"/>
    <dgm:cxn modelId="{F6FF437C-2458-49C5-B0C5-9791705393B1}" type="presOf" srcId="{33F08F62-2BBF-4F7E-B3E1-167FAED9A360}" destId="{C1D94898-7E5F-40C0-8E23-0DEE7A22AABC}" srcOrd="0" destOrd="0" presId="urn:microsoft.com/office/officeart/2005/8/layout/list1"/>
    <dgm:cxn modelId="{70FA557E-7E94-4929-BBE7-73647153D0DE}" srcId="{1ED8F29B-637E-4CAA-8301-4738CF2CEAF0}" destId="{2B012108-2CAC-4320-A674-B9AAF6D1092C}" srcOrd="2" destOrd="0" parTransId="{C3ACAA98-F397-4548-8B58-898FEB0B7E5A}" sibTransId="{887B2AB6-DBC6-41C0-8A52-4B3D3A7F9356}"/>
    <dgm:cxn modelId="{90E05C87-D6A0-45E2-97DD-46C8D3F280F2}" type="presOf" srcId="{DE53B2D2-2734-4392-8CCC-7774BFA14755}" destId="{CB45AA78-AC81-4328-AB5B-5468290F8AA0}" srcOrd="0" destOrd="1" presId="urn:microsoft.com/office/officeart/2005/8/layout/list1"/>
    <dgm:cxn modelId="{E4C65AA0-CF6D-494C-9F01-CCED0940A06C}" type="presOf" srcId="{D34EE281-EFC7-4EB4-A17B-A011D098BB03}" destId="{7EA428E2-2B69-4721-BE7A-3C53C551FC14}" srcOrd="1" destOrd="0" presId="urn:microsoft.com/office/officeart/2005/8/layout/list1"/>
    <dgm:cxn modelId="{B1AADAB1-8BD1-449F-9B33-908E143673C5}" srcId="{1ED8F29B-637E-4CAA-8301-4738CF2CEAF0}" destId="{1C1DAA5B-C43A-4829-B50B-B6DDA365186C}" srcOrd="5" destOrd="0" parTransId="{5BC382FA-E9D4-4A9B-8094-2436B874F263}" sibTransId="{06F425D8-8E3A-449C-A62A-76F73086245E}"/>
    <dgm:cxn modelId="{687E93B5-97D8-499A-BBED-D44B3014218B}" srcId="{A3EF6BEE-8114-47C6-B23C-7F31FA470FDC}" destId="{75395ADA-9881-412E-9811-E8A0B3FD1F82}" srcOrd="0" destOrd="0" parTransId="{3AD3DB56-9A54-4387-8018-A3521699B66D}" sibTransId="{F13469D1-20FC-40C7-9B6D-601FDFBC0C74}"/>
    <dgm:cxn modelId="{D775A7C1-F6E6-4596-9914-0206C8876C66}" type="presOf" srcId="{2D8FD379-669C-42B2-B9E1-D19BB10F5779}" destId="{CE2A73ED-55A8-4B45-AC2A-C3DF8E935536}" srcOrd="0" destOrd="0" presId="urn:microsoft.com/office/officeart/2005/8/layout/list1"/>
    <dgm:cxn modelId="{66704EC5-F5FA-4C1E-A281-731207B25495}" type="presOf" srcId="{2B012108-2CAC-4320-A674-B9AAF6D1092C}" destId="{834D2823-B22A-43DB-8C63-D2816CDAA80D}" srcOrd="1" destOrd="0" presId="urn:microsoft.com/office/officeart/2005/8/layout/list1"/>
    <dgm:cxn modelId="{9C6A93C6-C669-4504-9EBD-63A537E159AC}" srcId="{1ED8F29B-637E-4CAA-8301-4738CF2CEAF0}" destId="{D34EE281-EFC7-4EB4-A17B-A011D098BB03}" srcOrd="1" destOrd="0" parTransId="{BC5275A2-62D7-4B02-8FB3-C9E8C3AA5CD0}" sibTransId="{33829A64-550C-4C0B-8A41-8097FF7847DE}"/>
    <dgm:cxn modelId="{9D0AF2CA-061C-47D4-A780-C458F39147C6}" type="presOf" srcId="{D93549A6-79F4-4879-8FC7-38270B41AAFC}" destId="{88BE5E77-97FE-4F08-9340-495A0F4132EE}" srcOrd="0" destOrd="0" presId="urn:microsoft.com/office/officeart/2005/8/layout/list1"/>
    <dgm:cxn modelId="{D956E0CF-1A2A-42A0-812F-F0BE1B468670}" srcId="{2D8FD379-669C-42B2-B9E1-D19BB10F5779}" destId="{CBF30833-D698-4790-AFCC-83E7004FFDC8}" srcOrd="0" destOrd="0" parTransId="{F956E6ED-FCC1-49B6-870F-467353865AD8}" sibTransId="{ABD944BA-B39B-4D23-839E-C96C5D44C0A3}"/>
    <dgm:cxn modelId="{81E7FED2-F694-41DE-958F-511F0AFE8572}" type="presOf" srcId="{75395ADA-9881-412E-9811-E8A0B3FD1F82}" destId="{5D71E14C-E406-4C92-99AC-EA5812448BC3}" srcOrd="0" destOrd="0" presId="urn:microsoft.com/office/officeart/2005/8/layout/list1"/>
    <dgm:cxn modelId="{1AB66FD3-3128-4547-A0FD-0C0DB7CB2317}" type="presOf" srcId="{A3EF6BEE-8114-47C6-B23C-7F31FA470FDC}" destId="{E0F2224E-E62D-40C9-A5D5-10FC9FFC25C1}" srcOrd="1" destOrd="0" presId="urn:microsoft.com/office/officeart/2005/8/layout/list1"/>
    <dgm:cxn modelId="{72D027D7-1019-44B8-9E33-916C53DA6747}" type="presOf" srcId="{2D8FD379-669C-42B2-B9E1-D19BB10F5779}" destId="{02C43DF2-73CD-497E-8035-424E04DAB506}" srcOrd="1" destOrd="0" presId="urn:microsoft.com/office/officeart/2005/8/layout/list1"/>
    <dgm:cxn modelId="{BC237FD9-5267-44CF-A8AC-FE482EDAE145}" type="presOf" srcId="{D34EE281-EFC7-4EB4-A17B-A011D098BB03}" destId="{8C82E313-FD49-41BB-8E9A-5DAE5E345D43}" srcOrd="0" destOrd="0" presId="urn:microsoft.com/office/officeart/2005/8/layout/list1"/>
    <dgm:cxn modelId="{98BACCEA-18B2-4345-BF5F-D692B951F39D}" srcId="{1ED8F29B-637E-4CAA-8301-4738CF2CEAF0}" destId="{2D8FD379-669C-42B2-B9E1-D19BB10F5779}" srcOrd="0" destOrd="0" parTransId="{4AD0FB1A-2DDD-476E-874F-B9BD85B7D48B}" sibTransId="{939E43D4-B8A7-4E7D-A88E-609BD6DB6B6E}"/>
    <dgm:cxn modelId="{BF3CFEED-F9D7-4D2C-B9FF-D208702FDA95}" type="presOf" srcId="{1C1DAA5B-C43A-4829-B50B-B6DDA365186C}" destId="{ED9A6187-AF5D-4DEE-82C0-319014BFA3CC}" srcOrd="1" destOrd="0" presId="urn:microsoft.com/office/officeart/2005/8/layout/list1"/>
    <dgm:cxn modelId="{86416EEF-4D98-44BE-AFC3-4FC2001AACA2}" type="presOf" srcId="{A3EF6BEE-8114-47C6-B23C-7F31FA470FDC}" destId="{92AA78C8-6BCF-4281-9C93-9D0E257E3AAF}" srcOrd="0" destOrd="0" presId="urn:microsoft.com/office/officeart/2005/8/layout/list1"/>
    <dgm:cxn modelId="{7C68DDF2-EC6A-448C-99D9-2320CED243B0}" type="presParOf" srcId="{37AC3886-AB35-42A8-89CA-BDC9FA127FA8}" destId="{6E84F46A-7F69-4B50-A7EB-6B37DF8419AE}" srcOrd="0" destOrd="0" presId="urn:microsoft.com/office/officeart/2005/8/layout/list1"/>
    <dgm:cxn modelId="{7B6199FC-C364-4294-A94A-02EAAA1E6AE0}" type="presParOf" srcId="{6E84F46A-7F69-4B50-A7EB-6B37DF8419AE}" destId="{CE2A73ED-55A8-4B45-AC2A-C3DF8E935536}" srcOrd="0" destOrd="0" presId="urn:microsoft.com/office/officeart/2005/8/layout/list1"/>
    <dgm:cxn modelId="{F195ED01-E334-47A1-A94B-23E6CB5165F0}" type="presParOf" srcId="{6E84F46A-7F69-4B50-A7EB-6B37DF8419AE}" destId="{02C43DF2-73CD-497E-8035-424E04DAB506}" srcOrd="1" destOrd="0" presId="urn:microsoft.com/office/officeart/2005/8/layout/list1"/>
    <dgm:cxn modelId="{B10A6723-426A-4D5A-B102-CACEDBA90E42}" type="presParOf" srcId="{37AC3886-AB35-42A8-89CA-BDC9FA127FA8}" destId="{FB67B783-482F-41D4-8C67-E78626C38A0E}" srcOrd="1" destOrd="0" presId="urn:microsoft.com/office/officeart/2005/8/layout/list1"/>
    <dgm:cxn modelId="{F236AD95-A6DD-4956-B265-C863D23B51B6}" type="presParOf" srcId="{37AC3886-AB35-42A8-89CA-BDC9FA127FA8}" destId="{CB45AA78-AC81-4328-AB5B-5468290F8AA0}" srcOrd="2" destOrd="0" presId="urn:microsoft.com/office/officeart/2005/8/layout/list1"/>
    <dgm:cxn modelId="{56A3C7D8-5E3E-482E-8F40-D3CBADFD061A}" type="presParOf" srcId="{37AC3886-AB35-42A8-89CA-BDC9FA127FA8}" destId="{87B95194-AF8A-4A27-871E-EC4F8B3424DB}" srcOrd="3" destOrd="0" presId="urn:microsoft.com/office/officeart/2005/8/layout/list1"/>
    <dgm:cxn modelId="{1E02B57E-FD86-4951-829E-F7FB48AF976E}" type="presParOf" srcId="{37AC3886-AB35-42A8-89CA-BDC9FA127FA8}" destId="{80819964-13B7-43F6-B1AC-5FA41192BFAD}" srcOrd="4" destOrd="0" presId="urn:microsoft.com/office/officeart/2005/8/layout/list1"/>
    <dgm:cxn modelId="{4F39EEDB-D090-45E6-8F4E-4FFC36F07B7C}" type="presParOf" srcId="{80819964-13B7-43F6-B1AC-5FA41192BFAD}" destId="{8C82E313-FD49-41BB-8E9A-5DAE5E345D43}" srcOrd="0" destOrd="0" presId="urn:microsoft.com/office/officeart/2005/8/layout/list1"/>
    <dgm:cxn modelId="{355BD4FA-55B4-4A99-949C-CD6D79F76A9D}" type="presParOf" srcId="{80819964-13B7-43F6-B1AC-5FA41192BFAD}" destId="{7EA428E2-2B69-4721-BE7A-3C53C551FC14}" srcOrd="1" destOrd="0" presId="urn:microsoft.com/office/officeart/2005/8/layout/list1"/>
    <dgm:cxn modelId="{8205BAAC-EED9-4B2F-9037-C41B8DD3008E}" type="presParOf" srcId="{37AC3886-AB35-42A8-89CA-BDC9FA127FA8}" destId="{9922468D-D89F-4881-9FD7-6E09E7B10A2F}" srcOrd="5" destOrd="0" presId="urn:microsoft.com/office/officeart/2005/8/layout/list1"/>
    <dgm:cxn modelId="{AE4B0B3A-9B1A-42FB-B237-27FB9DB8A9DF}" type="presParOf" srcId="{37AC3886-AB35-42A8-89CA-BDC9FA127FA8}" destId="{242D2649-5248-40CE-91DF-B9166FF6467E}" srcOrd="6" destOrd="0" presId="urn:microsoft.com/office/officeart/2005/8/layout/list1"/>
    <dgm:cxn modelId="{E6B9C620-38D3-4A0C-968A-B408EB4B30B6}" type="presParOf" srcId="{37AC3886-AB35-42A8-89CA-BDC9FA127FA8}" destId="{E2CCEC21-207F-4ADA-B7A4-AAFE43359C6A}" srcOrd="7" destOrd="0" presId="urn:microsoft.com/office/officeart/2005/8/layout/list1"/>
    <dgm:cxn modelId="{88798C75-8D36-4BCF-A02D-330465A21798}" type="presParOf" srcId="{37AC3886-AB35-42A8-89CA-BDC9FA127FA8}" destId="{1070565F-05D3-4B09-8FDD-2172176E1813}" srcOrd="8" destOrd="0" presId="urn:microsoft.com/office/officeart/2005/8/layout/list1"/>
    <dgm:cxn modelId="{DA61D6F5-B001-49C3-B860-626112536B4D}" type="presParOf" srcId="{1070565F-05D3-4B09-8FDD-2172176E1813}" destId="{DA638D29-B50C-43A8-850C-4A02656AB673}" srcOrd="0" destOrd="0" presId="urn:microsoft.com/office/officeart/2005/8/layout/list1"/>
    <dgm:cxn modelId="{DE93B933-60F9-46BA-B2A9-E32263894F05}" type="presParOf" srcId="{1070565F-05D3-4B09-8FDD-2172176E1813}" destId="{834D2823-B22A-43DB-8C63-D2816CDAA80D}" srcOrd="1" destOrd="0" presId="urn:microsoft.com/office/officeart/2005/8/layout/list1"/>
    <dgm:cxn modelId="{70952054-9EDB-40F8-A659-EC87006AEA3B}" type="presParOf" srcId="{37AC3886-AB35-42A8-89CA-BDC9FA127FA8}" destId="{5058C983-FEB5-4B81-95EC-10B918963589}" srcOrd="9" destOrd="0" presId="urn:microsoft.com/office/officeart/2005/8/layout/list1"/>
    <dgm:cxn modelId="{4DB55523-D89D-4F3C-8149-BDA154CE236A}" type="presParOf" srcId="{37AC3886-AB35-42A8-89CA-BDC9FA127FA8}" destId="{CA9A095B-0F6D-4B09-9C83-389837AAFE45}" srcOrd="10" destOrd="0" presId="urn:microsoft.com/office/officeart/2005/8/layout/list1"/>
    <dgm:cxn modelId="{7D6E59EE-B78C-4C6C-98B2-EE4D4CE68404}" type="presParOf" srcId="{37AC3886-AB35-42A8-89CA-BDC9FA127FA8}" destId="{37F019DC-F52A-45D4-84EC-F092F197A2A5}" srcOrd="11" destOrd="0" presId="urn:microsoft.com/office/officeart/2005/8/layout/list1"/>
    <dgm:cxn modelId="{714AF1CE-BF8F-40BD-AAA0-84639BDCD168}" type="presParOf" srcId="{37AC3886-AB35-42A8-89CA-BDC9FA127FA8}" destId="{9EF0C7D5-3508-487F-BB5E-771E53AE6DE7}" srcOrd="12" destOrd="0" presId="urn:microsoft.com/office/officeart/2005/8/layout/list1"/>
    <dgm:cxn modelId="{D3D19F22-60D7-4DC0-86CC-A3BAA6FC99E2}" type="presParOf" srcId="{9EF0C7D5-3508-487F-BB5E-771E53AE6DE7}" destId="{92AA78C8-6BCF-4281-9C93-9D0E257E3AAF}" srcOrd="0" destOrd="0" presId="urn:microsoft.com/office/officeart/2005/8/layout/list1"/>
    <dgm:cxn modelId="{29EB170A-DDB8-4811-8A25-756053412D3F}" type="presParOf" srcId="{9EF0C7D5-3508-487F-BB5E-771E53AE6DE7}" destId="{E0F2224E-E62D-40C9-A5D5-10FC9FFC25C1}" srcOrd="1" destOrd="0" presId="urn:microsoft.com/office/officeart/2005/8/layout/list1"/>
    <dgm:cxn modelId="{4D06F3D5-B247-4911-B381-3AB3BEA1AD81}" type="presParOf" srcId="{37AC3886-AB35-42A8-89CA-BDC9FA127FA8}" destId="{A6C0FB50-554D-4394-B2AE-EC02BE1F1887}" srcOrd="13" destOrd="0" presId="urn:microsoft.com/office/officeart/2005/8/layout/list1"/>
    <dgm:cxn modelId="{B7864BA6-F7C9-46D6-926C-C2F029945790}" type="presParOf" srcId="{37AC3886-AB35-42A8-89CA-BDC9FA127FA8}" destId="{5D71E14C-E406-4C92-99AC-EA5812448BC3}" srcOrd="14" destOrd="0" presId="urn:microsoft.com/office/officeart/2005/8/layout/list1"/>
    <dgm:cxn modelId="{0FF0016C-C2EB-4A12-AA23-07FC8EC5B2BF}" type="presParOf" srcId="{37AC3886-AB35-42A8-89CA-BDC9FA127FA8}" destId="{B15A07E4-E389-4AFD-9D10-6D6875F3E6A4}" srcOrd="15" destOrd="0" presId="urn:microsoft.com/office/officeart/2005/8/layout/list1"/>
    <dgm:cxn modelId="{BA31A364-8186-4736-94C8-7E98D25BD8AD}" type="presParOf" srcId="{37AC3886-AB35-42A8-89CA-BDC9FA127FA8}" destId="{06D1158B-2F00-472C-BE25-E9D945A85938}" srcOrd="16" destOrd="0" presId="urn:microsoft.com/office/officeart/2005/8/layout/list1"/>
    <dgm:cxn modelId="{FE235AF4-18E9-4734-889C-97AE49BA02E4}" type="presParOf" srcId="{06D1158B-2F00-472C-BE25-E9D945A85938}" destId="{C1D94898-7E5F-40C0-8E23-0DEE7A22AABC}" srcOrd="0" destOrd="0" presId="urn:microsoft.com/office/officeart/2005/8/layout/list1"/>
    <dgm:cxn modelId="{8D795A46-0E44-46DE-869E-18844951298C}" type="presParOf" srcId="{06D1158B-2F00-472C-BE25-E9D945A85938}" destId="{1AB9A95C-22BB-46D1-88AB-90B78D611A2C}" srcOrd="1" destOrd="0" presId="urn:microsoft.com/office/officeart/2005/8/layout/list1"/>
    <dgm:cxn modelId="{C2591E7D-73A1-4875-9E67-250F76C7AB89}" type="presParOf" srcId="{37AC3886-AB35-42A8-89CA-BDC9FA127FA8}" destId="{7FE43A1D-65F4-488F-A58F-22A1F093331B}" srcOrd="17" destOrd="0" presId="urn:microsoft.com/office/officeart/2005/8/layout/list1"/>
    <dgm:cxn modelId="{7EF45683-4485-4B89-B182-3DF7FBF6E0EE}" type="presParOf" srcId="{37AC3886-AB35-42A8-89CA-BDC9FA127FA8}" destId="{88BE5E77-97FE-4F08-9340-495A0F4132EE}" srcOrd="18" destOrd="0" presId="urn:microsoft.com/office/officeart/2005/8/layout/list1"/>
    <dgm:cxn modelId="{47DAEF73-EA0D-4ED4-AF8A-F10EA07EDABA}" type="presParOf" srcId="{37AC3886-AB35-42A8-89CA-BDC9FA127FA8}" destId="{47B57222-217B-49AC-9A62-2C36961577D3}" srcOrd="19" destOrd="0" presId="urn:microsoft.com/office/officeart/2005/8/layout/list1"/>
    <dgm:cxn modelId="{10CE745E-31A7-4C7A-A453-416286F069FD}" type="presParOf" srcId="{37AC3886-AB35-42A8-89CA-BDC9FA127FA8}" destId="{E9F7BF15-8B35-4535-A999-07535F3F4F1D}" srcOrd="20" destOrd="0" presId="urn:microsoft.com/office/officeart/2005/8/layout/list1"/>
    <dgm:cxn modelId="{3747BB2A-CD37-4203-861F-5D75DEB2AF70}" type="presParOf" srcId="{E9F7BF15-8B35-4535-A999-07535F3F4F1D}" destId="{38B2011A-3665-42D3-A552-AFE52CFBADC1}" srcOrd="0" destOrd="0" presId="urn:microsoft.com/office/officeart/2005/8/layout/list1"/>
    <dgm:cxn modelId="{9C85BCD0-B14C-452C-947F-001222AA3C71}" type="presParOf" srcId="{E9F7BF15-8B35-4535-A999-07535F3F4F1D}" destId="{ED9A6187-AF5D-4DEE-82C0-319014BFA3CC}" srcOrd="1" destOrd="0" presId="urn:microsoft.com/office/officeart/2005/8/layout/list1"/>
    <dgm:cxn modelId="{CE525BDD-A4BB-49ED-8383-0382FBC8D98C}" type="presParOf" srcId="{37AC3886-AB35-42A8-89CA-BDC9FA127FA8}" destId="{8AE0BFD0-56E0-4EDB-8352-5A7009A49317}" srcOrd="21" destOrd="0" presId="urn:microsoft.com/office/officeart/2005/8/layout/list1"/>
    <dgm:cxn modelId="{505B709E-3964-4E5D-827B-C08E66D78DC1}" type="presParOf" srcId="{37AC3886-AB35-42A8-89CA-BDC9FA127FA8}" destId="{5620FE53-4217-44D8-A9CF-BBBA7747230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A3960-B2E9-43D8-9B3F-EFC9D9B96D5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E902B5F6-ADEE-4D56-A7A0-2232F94D766F}">
      <dgm:prSet phldrT="[Texte]" custT="1"/>
      <dgm:spPr/>
      <dgm:t>
        <a:bodyPr/>
        <a:lstStyle/>
        <a:p>
          <a:r>
            <a:rPr lang="fr-FR" sz="2000" b="1" dirty="0"/>
            <a:t>Renseignements</a:t>
          </a:r>
          <a:endParaRPr lang="en-US" sz="2000" b="1" dirty="0"/>
        </a:p>
      </dgm:t>
    </dgm:pt>
    <dgm:pt modelId="{E45F485C-2E82-4851-88A4-98022BDD2C1D}" type="parTrans" cxnId="{804107BF-76CE-4309-BD26-54594FA36B95}">
      <dgm:prSet/>
      <dgm:spPr/>
      <dgm:t>
        <a:bodyPr/>
        <a:lstStyle/>
        <a:p>
          <a:endParaRPr lang="en-US"/>
        </a:p>
      </dgm:t>
    </dgm:pt>
    <dgm:pt modelId="{530D8584-CBD8-49CD-9054-5AE4BB7C3567}" type="sibTrans" cxnId="{804107BF-76CE-4309-BD26-54594FA36B95}">
      <dgm:prSet/>
      <dgm:spPr/>
      <dgm:t>
        <a:bodyPr/>
        <a:lstStyle/>
        <a:p>
          <a:endParaRPr lang="en-US"/>
        </a:p>
      </dgm:t>
    </dgm:pt>
    <dgm:pt modelId="{BF0BCEE6-C435-48F0-965B-1EF9531FD0DA}">
      <dgm:prSet phldrT="[Texte]" custT="1"/>
      <dgm:spPr/>
      <dgm:t>
        <a:bodyPr/>
        <a:lstStyle/>
        <a:p>
          <a:r>
            <a:rPr lang="fr-FR" sz="2000" dirty="0"/>
            <a:t>Renseignements Politiques</a:t>
          </a:r>
          <a:endParaRPr lang="en-US" sz="2000" dirty="0"/>
        </a:p>
      </dgm:t>
    </dgm:pt>
    <dgm:pt modelId="{D6846A8E-6A9C-4070-A585-534EDC0BCA53}" type="parTrans" cxnId="{C7B28A74-05E2-420A-886B-1D457EE8DC30}">
      <dgm:prSet/>
      <dgm:spPr/>
      <dgm:t>
        <a:bodyPr/>
        <a:lstStyle/>
        <a:p>
          <a:endParaRPr lang="en-US"/>
        </a:p>
      </dgm:t>
    </dgm:pt>
    <dgm:pt modelId="{8E16970B-CA9E-4D6D-BAA0-4B6625D28D98}" type="sibTrans" cxnId="{C7B28A74-05E2-420A-886B-1D457EE8DC30}">
      <dgm:prSet/>
      <dgm:spPr/>
      <dgm:t>
        <a:bodyPr/>
        <a:lstStyle/>
        <a:p>
          <a:endParaRPr lang="en-US"/>
        </a:p>
      </dgm:t>
    </dgm:pt>
    <dgm:pt modelId="{7718FC99-9591-487A-A6E0-65EF17794BC0}">
      <dgm:prSet phldrT="[Texte]" custT="1"/>
      <dgm:spPr/>
      <dgm:t>
        <a:bodyPr/>
        <a:lstStyle/>
        <a:p>
          <a:r>
            <a:rPr lang="fr-FR" sz="2000" b="1" dirty="0"/>
            <a:t>Recherche d’avantages</a:t>
          </a:r>
          <a:endParaRPr lang="en-US" sz="2000" b="1" dirty="0"/>
        </a:p>
      </dgm:t>
    </dgm:pt>
    <dgm:pt modelId="{3B4C0083-4BF2-4DE9-8F33-558EBB85CED6}" type="parTrans" cxnId="{3B59AFC3-7AE5-4418-A52F-6760F1E94E79}">
      <dgm:prSet/>
      <dgm:spPr/>
      <dgm:t>
        <a:bodyPr/>
        <a:lstStyle/>
        <a:p>
          <a:endParaRPr lang="en-US"/>
        </a:p>
      </dgm:t>
    </dgm:pt>
    <dgm:pt modelId="{677FE1E2-7D5C-48FF-88E5-5A86A5ADC0AB}" type="sibTrans" cxnId="{3B59AFC3-7AE5-4418-A52F-6760F1E94E79}">
      <dgm:prSet/>
      <dgm:spPr/>
      <dgm:t>
        <a:bodyPr/>
        <a:lstStyle/>
        <a:p>
          <a:endParaRPr lang="en-US"/>
        </a:p>
      </dgm:t>
    </dgm:pt>
    <dgm:pt modelId="{945276A0-2F2B-4412-843C-891AA427BA78}">
      <dgm:prSet phldrT="[Texte]" custT="1"/>
      <dgm:spPr/>
      <dgm:t>
        <a:bodyPr/>
        <a:lstStyle/>
        <a:p>
          <a:r>
            <a:rPr lang="fr-FR" sz="2000" dirty="0"/>
            <a:t>Avantages Stratégiques</a:t>
          </a:r>
          <a:endParaRPr lang="en-US" sz="2000" dirty="0"/>
        </a:p>
      </dgm:t>
    </dgm:pt>
    <dgm:pt modelId="{A9A9DC79-449B-43A7-A1E9-08E5322528F2}" type="parTrans" cxnId="{77549B3A-2A13-4CA5-8A45-A464589DC4B8}">
      <dgm:prSet/>
      <dgm:spPr/>
      <dgm:t>
        <a:bodyPr/>
        <a:lstStyle/>
        <a:p>
          <a:endParaRPr lang="en-US"/>
        </a:p>
      </dgm:t>
    </dgm:pt>
    <dgm:pt modelId="{E31E5487-7596-4CB2-9D8C-D52B2167FD12}" type="sibTrans" cxnId="{77549B3A-2A13-4CA5-8A45-A464589DC4B8}">
      <dgm:prSet/>
      <dgm:spPr/>
      <dgm:t>
        <a:bodyPr/>
        <a:lstStyle/>
        <a:p>
          <a:endParaRPr lang="en-US"/>
        </a:p>
      </dgm:t>
    </dgm:pt>
    <dgm:pt modelId="{F76834D7-6D9C-4842-BA51-6A4E7F99F39B}">
      <dgm:prSet phldrT="[Texte]" custT="1"/>
      <dgm:spPr/>
      <dgm:t>
        <a:bodyPr/>
        <a:lstStyle/>
        <a:p>
          <a:r>
            <a:rPr lang="fr-FR" sz="2000" dirty="0"/>
            <a:t>Recherche d’une Position compétitive</a:t>
          </a:r>
          <a:endParaRPr lang="en-US" sz="2000" dirty="0"/>
        </a:p>
      </dgm:t>
    </dgm:pt>
    <dgm:pt modelId="{19DC9EB0-DE97-402D-9B5A-549A35540827}" type="parTrans" cxnId="{326AE892-EEA1-42A1-8AA8-7DD655E7C785}">
      <dgm:prSet/>
      <dgm:spPr/>
      <dgm:t>
        <a:bodyPr/>
        <a:lstStyle/>
        <a:p>
          <a:endParaRPr lang="en-US"/>
        </a:p>
      </dgm:t>
    </dgm:pt>
    <dgm:pt modelId="{3BC0E23A-68CE-4C7A-AD4D-BE0266504784}" type="sibTrans" cxnId="{326AE892-EEA1-42A1-8AA8-7DD655E7C785}">
      <dgm:prSet/>
      <dgm:spPr/>
      <dgm:t>
        <a:bodyPr/>
        <a:lstStyle/>
        <a:p>
          <a:endParaRPr lang="en-US"/>
        </a:p>
      </dgm:t>
    </dgm:pt>
    <dgm:pt modelId="{9D3F11BE-0E66-4712-9C06-5D4B817873A5}">
      <dgm:prSet phldrT="[Texte]" custT="1"/>
      <dgm:spPr/>
      <dgm:t>
        <a:bodyPr/>
        <a:lstStyle/>
        <a:p>
          <a:r>
            <a:rPr lang="fr-FR" sz="2000" b="1" dirty="0"/>
            <a:t>Espionnage industriel</a:t>
          </a:r>
          <a:endParaRPr lang="en-US" sz="2000" b="1" dirty="0"/>
        </a:p>
      </dgm:t>
    </dgm:pt>
    <dgm:pt modelId="{381F2F49-1506-421D-816F-67094789DD1C}" type="parTrans" cxnId="{E2740AC8-C9A2-4A4A-B24C-3600B027A17C}">
      <dgm:prSet/>
      <dgm:spPr/>
      <dgm:t>
        <a:bodyPr/>
        <a:lstStyle/>
        <a:p>
          <a:endParaRPr lang="en-US"/>
        </a:p>
      </dgm:t>
    </dgm:pt>
    <dgm:pt modelId="{F3C32E34-C780-408E-92DF-06671C7A6A15}" type="sibTrans" cxnId="{E2740AC8-C9A2-4A4A-B24C-3600B027A17C}">
      <dgm:prSet/>
      <dgm:spPr/>
      <dgm:t>
        <a:bodyPr/>
        <a:lstStyle/>
        <a:p>
          <a:endParaRPr lang="en-US"/>
        </a:p>
      </dgm:t>
    </dgm:pt>
    <dgm:pt modelId="{D53153DE-ED5C-4299-B3B0-162BD1B8D479}">
      <dgm:prSet phldrT="[Texte]" custT="1"/>
      <dgm:spPr/>
      <dgm:t>
        <a:bodyPr/>
        <a:lstStyle/>
        <a:p>
          <a:r>
            <a:rPr lang="fr-FR" sz="2000" dirty="0"/>
            <a:t>Avantage Economique</a:t>
          </a:r>
          <a:endParaRPr lang="en-US" sz="2000" dirty="0"/>
        </a:p>
      </dgm:t>
    </dgm:pt>
    <dgm:pt modelId="{5107A9AC-93E7-4364-9EBA-AC1F90D1006F}" type="parTrans" cxnId="{D16F4A2B-04DB-4AD3-ACBF-6C471AC8F1DC}">
      <dgm:prSet/>
      <dgm:spPr/>
      <dgm:t>
        <a:bodyPr/>
        <a:lstStyle/>
        <a:p>
          <a:endParaRPr lang="en-US"/>
        </a:p>
      </dgm:t>
    </dgm:pt>
    <dgm:pt modelId="{D8F6D41C-2D30-41E9-84D8-2C6C4BF7998A}" type="sibTrans" cxnId="{D16F4A2B-04DB-4AD3-ACBF-6C471AC8F1DC}">
      <dgm:prSet/>
      <dgm:spPr/>
      <dgm:t>
        <a:bodyPr/>
        <a:lstStyle/>
        <a:p>
          <a:endParaRPr lang="en-US"/>
        </a:p>
      </dgm:t>
    </dgm:pt>
    <dgm:pt modelId="{BCAC7897-1F09-4552-A87D-6BA4A1EE1D3A}">
      <dgm:prSet phldrT="[Texte]" custT="1"/>
      <dgm:spPr/>
      <dgm:t>
        <a:bodyPr/>
        <a:lstStyle/>
        <a:p>
          <a:r>
            <a:rPr lang="fr-FR" sz="2000" dirty="0"/>
            <a:t>Avantage Industriel</a:t>
          </a:r>
          <a:endParaRPr lang="en-US" sz="2000" dirty="0"/>
        </a:p>
      </dgm:t>
    </dgm:pt>
    <dgm:pt modelId="{A1ECB240-7EF0-44E7-8F0B-115B7933EC20}" type="parTrans" cxnId="{378122A5-934A-40F5-92A3-8DEE6AD91EA3}">
      <dgm:prSet/>
      <dgm:spPr/>
      <dgm:t>
        <a:bodyPr/>
        <a:lstStyle/>
        <a:p>
          <a:endParaRPr lang="en-US"/>
        </a:p>
      </dgm:t>
    </dgm:pt>
    <dgm:pt modelId="{80499729-1CD1-4DCE-9FDD-20F05D9A900B}" type="sibTrans" cxnId="{378122A5-934A-40F5-92A3-8DEE6AD91EA3}">
      <dgm:prSet/>
      <dgm:spPr/>
      <dgm:t>
        <a:bodyPr/>
        <a:lstStyle/>
        <a:p>
          <a:endParaRPr lang="en-US"/>
        </a:p>
      </dgm:t>
    </dgm:pt>
    <dgm:pt modelId="{8DA11EF7-AD43-4934-8981-1D41AF45088E}">
      <dgm:prSet phldrT="[Texte]" custT="1"/>
      <dgm:spPr/>
      <dgm:t>
        <a:bodyPr/>
        <a:lstStyle/>
        <a:p>
          <a:r>
            <a:rPr lang="fr-FR" sz="2000" dirty="0"/>
            <a:t>Renseignements Militaires</a:t>
          </a:r>
          <a:endParaRPr lang="en-US" sz="2000" dirty="0"/>
        </a:p>
      </dgm:t>
    </dgm:pt>
    <dgm:pt modelId="{72A6CAD1-DBA1-4705-B245-C3C628A91A7E}" type="parTrans" cxnId="{3672B4AC-623F-4D33-BBA9-CBAFD5ADFF03}">
      <dgm:prSet/>
      <dgm:spPr/>
      <dgm:t>
        <a:bodyPr/>
        <a:lstStyle/>
        <a:p>
          <a:endParaRPr lang="en-US"/>
        </a:p>
      </dgm:t>
    </dgm:pt>
    <dgm:pt modelId="{A52EFACD-92DB-4C1F-BE65-A26C0C46CA52}" type="sibTrans" cxnId="{3672B4AC-623F-4D33-BBA9-CBAFD5ADFF03}">
      <dgm:prSet/>
      <dgm:spPr/>
      <dgm:t>
        <a:bodyPr/>
        <a:lstStyle/>
        <a:p>
          <a:endParaRPr lang="en-US"/>
        </a:p>
      </dgm:t>
    </dgm:pt>
    <dgm:pt modelId="{DF177A2A-9F57-4BEA-BBA7-211E7B08B5A1}">
      <dgm:prSet phldrT="[Texte]" custT="1"/>
      <dgm:spPr/>
      <dgm:t>
        <a:bodyPr/>
        <a:lstStyle/>
        <a:p>
          <a:r>
            <a:rPr lang="fr-FR" sz="2000" dirty="0"/>
            <a:t>Renseignements Economiques</a:t>
          </a:r>
          <a:endParaRPr lang="en-US" sz="2000" dirty="0"/>
        </a:p>
      </dgm:t>
    </dgm:pt>
    <dgm:pt modelId="{3A26A92E-DE66-41AC-9173-DF15109036A5}" type="parTrans" cxnId="{9F77448E-D9B0-4E98-8AB9-41F2F5AE96DC}">
      <dgm:prSet/>
      <dgm:spPr/>
      <dgm:t>
        <a:bodyPr/>
        <a:lstStyle/>
        <a:p>
          <a:endParaRPr lang="en-US"/>
        </a:p>
      </dgm:t>
    </dgm:pt>
    <dgm:pt modelId="{494F0576-6052-4259-A193-380CE9194F91}" type="sibTrans" cxnId="{9F77448E-D9B0-4E98-8AB9-41F2F5AE96DC}">
      <dgm:prSet/>
      <dgm:spPr/>
      <dgm:t>
        <a:bodyPr/>
        <a:lstStyle/>
        <a:p>
          <a:endParaRPr lang="en-US"/>
        </a:p>
      </dgm:t>
    </dgm:pt>
    <dgm:pt modelId="{90CBDBF4-633C-4122-84C1-4C8FD1AC1A31}">
      <dgm:prSet phldrT="[Texte]" custT="1"/>
      <dgm:spPr/>
      <dgm:t>
        <a:bodyPr/>
        <a:lstStyle/>
        <a:p>
          <a:r>
            <a:rPr lang="fr-FR" sz="2000" dirty="0"/>
            <a:t>Renforcement de la Position Géopolitique</a:t>
          </a:r>
          <a:endParaRPr lang="en-US" sz="2000" dirty="0"/>
        </a:p>
      </dgm:t>
    </dgm:pt>
    <dgm:pt modelId="{0C5C2BB5-B577-4B9B-8C3A-5F60CDC431EF}" type="parTrans" cxnId="{35410427-D64B-4743-91A6-A26367680527}">
      <dgm:prSet/>
      <dgm:spPr/>
      <dgm:t>
        <a:bodyPr/>
        <a:lstStyle/>
        <a:p>
          <a:endParaRPr lang="en-US"/>
        </a:p>
      </dgm:t>
    </dgm:pt>
    <dgm:pt modelId="{3B99C9D5-C1F8-495F-9C48-9186AC7DC77C}" type="sibTrans" cxnId="{35410427-D64B-4743-91A6-A26367680527}">
      <dgm:prSet/>
      <dgm:spPr/>
      <dgm:t>
        <a:bodyPr/>
        <a:lstStyle/>
        <a:p>
          <a:endParaRPr lang="en-US"/>
        </a:p>
      </dgm:t>
    </dgm:pt>
    <dgm:pt modelId="{0ECAA120-8C60-4E03-9E65-F0BFC3E84CDD}">
      <dgm:prSet phldrT="[Texte]" custT="1"/>
      <dgm:spPr/>
      <dgm:t>
        <a:bodyPr/>
        <a:lstStyle/>
        <a:p>
          <a:r>
            <a:rPr lang="fr-FR" sz="2000" dirty="0"/>
            <a:t>Renseignements Technologiques</a:t>
          </a:r>
          <a:endParaRPr lang="en-US" sz="2000" dirty="0"/>
        </a:p>
      </dgm:t>
    </dgm:pt>
    <dgm:pt modelId="{3CE8A1EC-ADF6-44F1-93FC-71F95FB795D0}" type="parTrans" cxnId="{DAEB6386-7112-46C2-AA0C-433EB2B7CF5E}">
      <dgm:prSet/>
      <dgm:spPr/>
      <dgm:t>
        <a:bodyPr/>
        <a:lstStyle/>
        <a:p>
          <a:endParaRPr lang="en-US"/>
        </a:p>
      </dgm:t>
    </dgm:pt>
    <dgm:pt modelId="{23519914-8E77-4DD6-9226-42F94B90653A}" type="sibTrans" cxnId="{DAEB6386-7112-46C2-AA0C-433EB2B7CF5E}">
      <dgm:prSet/>
      <dgm:spPr/>
      <dgm:t>
        <a:bodyPr/>
        <a:lstStyle/>
        <a:p>
          <a:endParaRPr lang="en-US"/>
        </a:p>
      </dgm:t>
    </dgm:pt>
    <dgm:pt modelId="{CC426AEB-C657-4B22-9873-D5E343084064}">
      <dgm:prSet phldrT="[Texte]" custT="1"/>
      <dgm:spPr/>
      <dgm:t>
        <a:bodyPr/>
        <a:lstStyle/>
        <a:p>
          <a:r>
            <a:rPr lang="fr-FR" sz="2000" dirty="0"/>
            <a:t>Pression Economique</a:t>
          </a:r>
          <a:endParaRPr lang="en-US" sz="2000" dirty="0"/>
        </a:p>
      </dgm:t>
    </dgm:pt>
    <dgm:pt modelId="{EB39BD90-3961-46C7-9840-FB04DC6D17A1}" type="parTrans" cxnId="{DC7E5323-2A1D-4E63-88F9-A6872CC8A2EB}">
      <dgm:prSet/>
      <dgm:spPr/>
      <dgm:t>
        <a:bodyPr/>
        <a:lstStyle/>
        <a:p>
          <a:endParaRPr lang="en-US"/>
        </a:p>
      </dgm:t>
    </dgm:pt>
    <dgm:pt modelId="{D9B6105C-EE81-4777-ABA5-EFDABC94F5A6}" type="sibTrans" cxnId="{DC7E5323-2A1D-4E63-88F9-A6872CC8A2EB}">
      <dgm:prSet/>
      <dgm:spPr/>
      <dgm:t>
        <a:bodyPr/>
        <a:lstStyle/>
        <a:p>
          <a:endParaRPr lang="en-US"/>
        </a:p>
      </dgm:t>
    </dgm:pt>
    <dgm:pt modelId="{D36487AA-DB66-4320-A7AF-4D329553E8E8}">
      <dgm:prSet phldrT="[Texte]" custT="1"/>
      <dgm:spPr/>
      <dgm:t>
        <a:bodyPr/>
        <a:lstStyle/>
        <a:p>
          <a:r>
            <a:rPr lang="fr-FR" sz="2000" b="1" dirty="0"/>
            <a:t>Influence sur les processus électoraux</a:t>
          </a:r>
          <a:endParaRPr lang="en-US" sz="2000" b="1" dirty="0"/>
        </a:p>
      </dgm:t>
    </dgm:pt>
    <dgm:pt modelId="{21815631-FAC0-430B-9793-F0732E628401}" type="parTrans" cxnId="{EF23D1F4-9697-4EFC-9466-3267618D269A}">
      <dgm:prSet/>
      <dgm:spPr/>
      <dgm:t>
        <a:bodyPr/>
        <a:lstStyle/>
        <a:p>
          <a:endParaRPr lang="en-US"/>
        </a:p>
      </dgm:t>
    </dgm:pt>
    <dgm:pt modelId="{E46CA6BC-63E4-44F0-94FD-EF16D546C098}" type="sibTrans" cxnId="{EF23D1F4-9697-4EFC-9466-3267618D269A}">
      <dgm:prSet/>
      <dgm:spPr/>
      <dgm:t>
        <a:bodyPr/>
        <a:lstStyle/>
        <a:p>
          <a:endParaRPr lang="en-US"/>
        </a:p>
      </dgm:t>
    </dgm:pt>
    <dgm:pt modelId="{349986A7-68E5-4719-B8CC-F7028B59F78F}">
      <dgm:prSet phldrT="[Texte]" custT="1"/>
      <dgm:spPr/>
      <dgm:t>
        <a:bodyPr/>
        <a:lstStyle/>
        <a:p>
          <a:r>
            <a:rPr lang="fr-FR" sz="2000" dirty="0"/>
            <a:t>Déstabilisation et discrédit</a:t>
          </a:r>
          <a:endParaRPr lang="en-US" sz="2000" dirty="0"/>
        </a:p>
      </dgm:t>
    </dgm:pt>
    <dgm:pt modelId="{B30EDE20-33E8-4D3D-A71B-94E8E41DE282}" type="parTrans" cxnId="{B72EFCE9-D7B9-44CE-A5FA-ACDF5D6C0DC7}">
      <dgm:prSet/>
      <dgm:spPr/>
      <dgm:t>
        <a:bodyPr/>
        <a:lstStyle/>
        <a:p>
          <a:endParaRPr lang="en-US"/>
        </a:p>
      </dgm:t>
    </dgm:pt>
    <dgm:pt modelId="{C20787EE-43DA-4BD8-A5C7-95401AC928B5}" type="sibTrans" cxnId="{B72EFCE9-D7B9-44CE-A5FA-ACDF5D6C0DC7}">
      <dgm:prSet/>
      <dgm:spPr/>
      <dgm:t>
        <a:bodyPr/>
        <a:lstStyle/>
        <a:p>
          <a:endParaRPr lang="en-US"/>
        </a:p>
      </dgm:t>
    </dgm:pt>
    <dgm:pt modelId="{77CD1FC2-83AB-4535-AB41-C20FECCCCCAD}">
      <dgm:prSet phldrT="[Texte]" custT="1"/>
      <dgm:spPr/>
      <dgm:t>
        <a:bodyPr/>
        <a:lstStyle/>
        <a:p>
          <a:r>
            <a:rPr lang="fr-FR" sz="2000" dirty="0"/>
            <a:t>Accès à des Informations Sensibles</a:t>
          </a:r>
          <a:endParaRPr lang="en-US" sz="2000" dirty="0"/>
        </a:p>
      </dgm:t>
    </dgm:pt>
    <dgm:pt modelId="{905F6C7B-6B42-4EAE-B2FC-C94A9A2B7510}" type="parTrans" cxnId="{B4648B2B-DF6D-4F8A-9F00-8A91B23263A8}">
      <dgm:prSet/>
      <dgm:spPr/>
      <dgm:t>
        <a:bodyPr/>
        <a:lstStyle/>
        <a:p>
          <a:endParaRPr lang="en-US"/>
        </a:p>
      </dgm:t>
    </dgm:pt>
    <dgm:pt modelId="{BD65023E-25BC-409C-8CFE-6028258598FB}" type="sibTrans" cxnId="{B4648B2B-DF6D-4F8A-9F00-8A91B23263A8}">
      <dgm:prSet/>
      <dgm:spPr/>
      <dgm:t>
        <a:bodyPr/>
        <a:lstStyle/>
        <a:p>
          <a:endParaRPr lang="en-US"/>
        </a:p>
      </dgm:t>
    </dgm:pt>
    <dgm:pt modelId="{340C7563-7524-48AD-B0E7-C48730E9DFDE}" type="pres">
      <dgm:prSet presAssocID="{4FCA3960-B2E9-43D8-9B3F-EFC9D9B96D5C}" presName="Name0" presStyleCnt="0">
        <dgm:presLayoutVars>
          <dgm:dir/>
          <dgm:animLvl val="lvl"/>
          <dgm:resizeHandles val="exact"/>
        </dgm:presLayoutVars>
      </dgm:prSet>
      <dgm:spPr/>
    </dgm:pt>
    <dgm:pt modelId="{1E66F3CF-68EF-4A72-AC2B-337F306AE7E2}" type="pres">
      <dgm:prSet presAssocID="{E902B5F6-ADEE-4D56-A7A0-2232F94D766F}" presName="composite" presStyleCnt="0"/>
      <dgm:spPr/>
    </dgm:pt>
    <dgm:pt modelId="{DACE03F0-625F-404D-9F1C-90793D7F7BDC}" type="pres">
      <dgm:prSet presAssocID="{E902B5F6-ADEE-4D56-A7A0-2232F94D766F}" presName="parTx" presStyleLbl="alignNode1" presStyleIdx="0" presStyleCnt="4">
        <dgm:presLayoutVars>
          <dgm:chMax val="0"/>
          <dgm:chPref val="0"/>
          <dgm:bulletEnabled val="1"/>
        </dgm:presLayoutVars>
      </dgm:prSet>
      <dgm:spPr/>
    </dgm:pt>
    <dgm:pt modelId="{93A10D2E-E862-404B-82C7-FAD2692E4CEA}" type="pres">
      <dgm:prSet presAssocID="{E902B5F6-ADEE-4D56-A7A0-2232F94D766F}" presName="desTx" presStyleLbl="alignAccFollowNode1" presStyleIdx="0" presStyleCnt="4">
        <dgm:presLayoutVars>
          <dgm:bulletEnabled val="1"/>
        </dgm:presLayoutVars>
      </dgm:prSet>
      <dgm:spPr/>
    </dgm:pt>
    <dgm:pt modelId="{5C328281-63C9-401C-BA14-BD09C2F459A4}" type="pres">
      <dgm:prSet presAssocID="{530D8584-CBD8-49CD-9054-5AE4BB7C3567}" presName="space" presStyleCnt="0"/>
      <dgm:spPr/>
    </dgm:pt>
    <dgm:pt modelId="{2E73B9C0-1DD4-4904-875A-F7F90FABEAFA}" type="pres">
      <dgm:prSet presAssocID="{7718FC99-9591-487A-A6E0-65EF17794BC0}" presName="composite" presStyleCnt="0"/>
      <dgm:spPr/>
    </dgm:pt>
    <dgm:pt modelId="{C5C671B0-E808-4EDC-9113-AC34FC76BAB9}" type="pres">
      <dgm:prSet presAssocID="{7718FC99-9591-487A-A6E0-65EF17794BC0}" presName="parTx" presStyleLbl="alignNode1" presStyleIdx="1" presStyleCnt="4">
        <dgm:presLayoutVars>
          <dgm:chMax val="0"/>
          <dgm:chPref val="0"/>
          <dgm:bulletEnabled val="1"/>
        </dgm:presLayoutVars>
      </dgm:prSet>
      <dgm:spPr/>
    </dgm:pt>
    <dgm:pt modelId="{A7D5DD2A-8C1E-40E0-9129-679D555636C3}" type="pres">
      <dgm:prSet presAssocID="{7718FC99-9591-487A-A6E0-65EF17794BC0}" presName="desTx" presStyleLbl="alignAccFollowNode1" presStyleIdx="1" presStyleCnt="4">
        <dgm:presLayoutVars>
          <dgm:bulletEnabled val="1"/>
        </dgm:presLayoutVars>
      </dgm:prSet>
      <dgm:spPr/>
    </dgm:pt>
    <dgm:pt modelId="{DC0E8E52-EBFA-4E6F-A8A1-20281E196503}" type="pres">
      <dgm:prSet presAssocID="{677FE1E2-7D5C-48FF-88E5-5A86A5ADC0AB}" presName="space" presStyleCnt="0"/>
      <dgm:spPr/>
    </dgm:pt>
    <dgm:pt modelId="{7947AFF1-7235-4905-8667-29717805C1A3}" type="pres">
      <dgm:prSet presAssocID="{9D3F11BE-0E66-4712-9C06-5D4B817873A5}" presName="composite" presStyleCnt="0"/>
      <dgm:spPr/>
    </dgm:pt>
    <dgm:pt modelId="{11BD4270-AA92-4FD9-A02D-DB8345CC0522}" type="pres">
      <dgm:prSet presAssocID="{9D3F11BE-0E66-4712-9C06-5D4B817873A5}" presName="parTx" presStyleLbl="alignNode1" presStyleIdx="2" presStyleCnt="4">
        <dgm:presLayoutVars>
          <dgm:chMax val="0"/>
          <dgm:chPref val="0"/>
          <dgm:bulletEnabled val="1"/>
        </dgm:presLayoutVars>
      </dgm:prSet>
      <dgm:spPr/>
    </dgm:pt>
    <dgm:pt modelId="{E2456440-DE8B-48AF-A021-46BDAAD6F8C2}" type="pres">
      <dgm:prSet presAssocID="{9D3F11BE-0E66-4712-9C06-5D4B817873A5}" presName="desTx" presStyleLbl="alignAccFollowNode1" presStyleIdx="2" presStyleCnt="4">
        <dgm:presLayoutVars>
          <dgm:bulletEnabled val="1"/>
        </dgm:presLayoutVars>
      </dgm:prSet>
      <dgm:spPr/>
    </dgm:pt>
    <dgm:pt modelId="{1E957B93-89D0-4E0F-ABD1-5C470A803E1F}" type="pres">
      <dgm:prSet presAssocID="{F3C32E34-C780-408E-92DF-06671C7A6A15}" presName="space" presStyleCnt="0"/>
      <dgm:spPr/>
    </dgm:pt>
    <dgm:pt modelId="{DB58401C-EBF7-425E-9BD7-6FFF13FE39F4}" type="pres">
      <dgm:prSet presAssocID="{D36487AA-DB66-4320-A7AF-4D329553E8E8}" presName="composite" presStyleCnt="0"/>
      <dgm:spPr/>
    </dgm:pt>
    <dgm:pt modelId="{0E8797D9-C7CA-4133-BC5D-0084A1AC3B3D}" type="pres">
      <dgm:prSet presAssocID="{D36487AA-DB66-4320-A7AF-4D329553E8E8}" presName="parTx" presStyleLbl="alignNode1" presStyleIdx="3" presStyleCnt="4">
        <dgm:presLayoutVars>
          <dgm:chMax val="0"/>
          <dgm:chPref val="0"/>
          <dgm:bulletEnabled val="1"/>
        </dgm:presLayoutVars>
      </dgm:prSet>
      <dgm:spPr/>
    </dgm:pt>
    <dgm:pt modelId="{B4179DA1-2BFB-4105-9EB5-387F2BB6B23B}" type="pres">
      <dgm:prSet presAssocID="{D36487AA-DB66-4320-A7AF-4D329553E8E8}" presName="desTx" presStyleLbl="alignAccFollowNode1" presStyleIdx="3" presStyleCnt="4">
        <dgm:presLayoutVars>
          <dgm:bulletEnabled val="1"/>
        </dgm:presLayoutVars>
      </dgm:prSet>
      <dgm:spPr/>
    </dgm:pt>
  </dgm:ptLst>
  <dgm:cxnLst>
    <dgm:cxn modelId="{592E0805-AFBD-44E1-8B4B-E359261871CC}" type="presOf" srcId="{CC426AEB-C657-4B22-9873-D5E343084064}" destId="{E2456440-DE8B-48AF-A021-46BDAAD6F8C2}" srcOrd="0" destOrd="3" presId="urn:microsoft.com/office/officeart/2005/8/layout/hList1"/>
    <dgm:cxn modelId="{1817D609-93DB-4568-8F38-60847405420B}" type="presOf" srcId="{D36487AA-DB66-4320-A7AF-4D329553E8E8}" destId="{0E8797D9-C7CA-4133-BC5D-0084A1AC3B3D}" srcOrd="0" destOrd="0" presId="urn:microsoft.com/office/officeart/2005/8/layout/hList1"/>
    <dgm:cxn modelId="{DC7E5323-2A1D-4E63-88F9-A6872CC8A2EB}" srcId="{9D3F11BE-0E66-4712-9C06-5D4B817873A5}" destId="{CC426AEB-C657-4B22-9873-D5E343084064}" srcOrd="3" destOrd="0" parTransId="{EB39BD90-3961-46C7-9840-FB04DC6D17A1}" sibTransId="{D9B6105C-EE81-4777-ABA5-EFDABC94F5A6}"/>
    <dgm:cxn modelId="{18783526-DCF2-4541-8A4D-9D0590FADAB2}" type="presOf" srcId="{F76834D7-6D9C-4842-BA51-6A4E7F99F39B}" destId="{A7D5DD2A-8C1E-40E0-9129-679D555636C3}" srcOrd="0" destOrd="1" presId="urn:microsoft.com/office/officeart/2005/8/layout/hList1"/>
    <dgm:cxn modelId="{35410427-D64B-4743-91A6-A26367680527}" srcId="{9D3F11BE-0E66-4712-9C06-5D4B817873A5}" destId="{90CBDBF4-633C-4122-84C1-4C8FD1AC1A31}" srcOrd="2" destOrd="0" parTransId="{0C5C2BB5-B577-4B9B-8C3A-5F60CDC431EF}" sibTransId="{3B99C9D5-C1F8-495F-9C48-9186AC7DC77C}"/>
    <dgm:cxn modelId="{D16F4A2B-04DB-4AD3-ACBF-6C471AC8F1DC}" srcId="{9D3F11BE-0E66-4712-9C06-5D4B817873A5}" destId="{D53153DE-ED5C-4299-B3B0-162BD1B8D479}" srcOrd="0" destOrd="0" parTransId="{5107A9AC-93E7-4364-9EBA-AC1F90D1006F}" sibTransId="{D8F6D41C-2D30-41E9-84D8-2C6C4BF7998A}"/>
    <dgm:cxn modelId="{B4648B2B-DF6D-4F8A-9F00-8A91B23263A8}" srcId="{D36487AA-DB66-4320-A7AF-4D329553E8E8}" destId="{77CD1FC2-83AB-4535-AB41-C20FECCCCCAD}" srcOrd="1" destOrd="0" parTransId="{905F6C7B-6B42-4EAE-B2FC-C94A9A2B7510}" sibTransId="{BD65023E-25BC-409C-8CFE-6028258598FB}"/>
    <dgm:cxn modelId="{3450A331-DE94-4D45-8673-54F84D97A863}" type="presOf" srcId="{0ECAA120-8C60-4E03-9E65-F0BFC3E84CDD}" destId="{93A10D2E-E862-404B-82C7-FAD2692E4CEA}" srcOrd="0" destOrd="3" presId="urn:microsoft.com/office/officeart/2005/8/layout/hList1"/>
    <dgm:cxn modelId="{77549B3A-2A13-4CA5-8A45-A464589DC4B8}" srcId="{7718FC99-9591-487A-A6E0-65EF17794BC0}" destId="{945276A0-2F2B-4412-843C-891AA427BA78}" srcOrd="0" destOrd="0" parTransId="{A9A9DC79-449B-43A7-A1E9-08E5322528F2}" sibTransId="{E31E5487-7596-4CB2-9D8C-D52B2167FD12}"/>
    <dgm:cxn modelId="{2B4DC046-EC16-4727-BC13-9625673CB8A6}" type="presOf" srcId="{BF0BCEE6-C435-48F0-965B-1EF9531FD0DA}" destId="{93A10D2E-E862-404B-82C7-FAD2692E4CEA}" srcOrd="0" destOrd="0" presId="urn:microsoft.com/office/officeart/2005/8/layout/hList1"/>
    <dgm:cxn modelId="{65341B48-DE28-4189-AFAF-B3E895E3E0A3}" type="presOf" srcId="{77CD1FC2-83AB-4535-AB41-C20FECCCCCAD}" destId="{B4179DA1-2BFB-4105-9EB5-387F2BB6B23B}" srcOrd="0" destOrd="1" presId="urn:microsoft.com/office/officeart/2005/8/layout/hList1"/>
    <dgm:cxn modelId="{10AAB848-86E3-4001-83C8-94669F41ABE9}" type="presOf" srcId="{9D3F11BE-0E66-4712-9C06-5D4B817873A5}" destId="{11BD4270-AA92-4FD9-A02D-DB8345CC0522}" srcOrd="0" destOrd="0" presId="urn:microsoft.com/office/officeart/2005/8/layout/hList1"/>
    <dgm:cxn modelId="{C3117D4A-0647-4053-B8B3-DD3DD5E1E3A4}" type="presOf" srcId="{90CBDBF4-633C-4122-84C1-4C8FD1AC1A31}" destId="{E2456440-DE8B-48AF-A021-46BDAAD6F8C2}" srcOrd="0" destOrd="2" presId="urn:microsoft.com/office/officeart/2005/8/layout/hList1"/>
    <dgm:cxn modelId="{C7B28A74-05E2-420A-886B-1D457EE8DC30}" srcId="{E902B5F6-ADEE-4D56-A7A0-2232F94D766F}" destId="{BF0BCEE6-C435-48F0-965B-1EF9531FD0DA}" srcOrd="0" destOrd="0" parTransId="{D6846A8E-6A9C-4070-A585-534EDC0BCA53}" sibTransId="{8E16970B-CA9E-4D6D-BAA0-4B6625D28D98}"/>
    <dgm:cxn modelId="{F3518855-39A1-4F17-B9A0-B42ABCC154C0}" type="presOf" srcId="{D53153DE-ED5C-4299-B3B0-162BD1B8D479}" destId="{E2456440-DE8B-48AF-A021-46BDAAD6F8C2}" srcOrd="0" destOrd="0" presId="urn:microsoft.com/office/officeart/2005/8/layout/hList1"/>
    <dgm:cxn modelId="{0B0D717B-7705-4A2D-88E9-1CF7763445ED}" type="presOf" srcId="{DF177A2A-9F57-4BEA-BBA7-211E7B08B5A1}" destId="{93A10D2E-E862-404B-82C7-FAD2692E4CEA}" srcOrd="0" destOrd="2" presId="urn:microsoft.com/office/officeart/2005/8/layout/hList1"/>
    <dgm:cxn modelId="{8970D27E-1985-44AF-8547-9DA78AA37470}" type="presOf" srcId="{349986A7-68E5-4719-B8CC-F7028B59F78F}" destId="{B4179DA1-2BFB-4105-9EB5-387F2BB6B23B}" srcOrd="0" destOrd="0" presId="urn:microsoft.com/office/officeart/2005/8/layout/hList1"/>
    <dgm:cxn modelId="{DAEB6386-7112-46C2-AA0C-433EB2B7CF5E}" srcId="{E902B5F6-ADEE-4D56-A7A0-2232F94D766F}" destId="{0ECAA120-8C60-4E03-9E65-F0BFC3E84CDD}" srcOrd="3" destOrd="0" parTransId="{3CE8A1EC-ADF6-44F1-93FC-71F95FB795D0}" sibTransId="{23519914-8E77-4DD6-9226-42F94B90653A}"/>
    <dgm:cxn modelId="{813DB689-AF74-4DC8-958F-0D1AE6CFBAFF}" type="presOf" srcId="{BCAC7897-1F09-4552-A87D-6BA4A1EE1D3A}" destId="{E2456440-DE8B-48AF-A021-46BDAAD6F8C2}" srcOrd="0" destOrd="1" presId="urn:microsoft.com/office/officeart/2005/8/layout/hList1"/>
    <dgm:cxn modelId="{9F77448E-D9B0-4E98-8AB9-41F2F5AE96DC}" srcId="{E902B5F6-ADEE-4D56-A7A0-2232F94D766F}" destId="{DF177A2A-9F57-4BEA-BBA7-211E7B08B5A1}" srcOrd="2" destOrd="0" parTransId="{3A26A92E-DE66-41AC-9173-DF15109036A5}" sibTransId="{494F0576-6052-4259-A193-380CE9194F91}"/>
    <dgm:cxn modelId="{326AE892-EEA1-42A1-8AA8-7DD655E7C785}" srcId="{7718FC99-9591-487A-A6E0-65EF17794BC0}" destId="{F76834D7-6D9C-4842-BA51-6A4E7F99F39B}" srcOrd="1" destOrd="0" parTransId="{19DC9EB0-DE97-402D-9B5A-549A35540827}" sibTransId="{3BC0E23A-68CE-4C7A-AD4D-BE0266504784}"/>
    <dgm:cxn modelId="{378122A5-934A-40F5-92A3-8DEE6AD91EA3}" srcId="{9D3F11BE-0E66-4712-9C06-5D4B817873A5}" destId="{BCAC7897-1F09-4552-A87D-6BA4A1EE1D3A}" srcOrd="1" destOrd="0" parTransId="{A1ECB240-7EF0-44E7-8F0B-115B7933EC20}" sibTransId="{80499729-1CD1-4DCE-9FDD-20F05D9A900B}"/>
    <dgm:cxn modelId="{AB1479A9-A55A-49CA-8742-4331B91F5E41}" type="presOf" srcId="{8DA11EF7-AD43-4934-8981-1D41AF45088E}" destId="{93A10D2E-E862-404B-82C7-FAD2692E4CEA}" srcOrd="0" destOrd="1" presId="urn:microsoft.com/office/officeart/2005/8/layout/hList1"/>
    <dgm:cxn modelId="{3672B4AC-623F-4D33-BBA9-CBAFD5ADFF03}" srcId="{E902B5F6-ADEE-4D56-A7A0-2232F94D766F}" destId="{8DA11EF7-AD43-4934-8981-1D41AF45088E}" srcOrd="1" destOrd="0" parTransId="{72A6CAD1-DBA1-4705-B245-C3C628A91A7E}" sibTransId="{A52EFACD-92DB-4C1F-BE65-A26C0C46CA52}"/>
    <dgm:cxn modelId="{804107BF-76CE-4309-BD26-54594FA36B95}" srcId="{4FCA3960-B2E9-43D8-9B3F-EFC9D9B96D5C}" destId="{E902B5F6-ADEE-4D56-A7A0-2232F94D766F}" srcOrd="0" destOrd="0" parTransId="{E45F485C-2E82-4851-88A4-98022BDD2C1D}" sibTransId="{530D8584-CBD8-49CD-9054-5AE4BB7C3567}"/>
    <dgm:cxn modelId="{B5555DC0-0F7B-47FE-AB86-BFD8BED94625}" type="presOf" srcId="{E902B5F6-ADEE-4D56-A7A0-2232F94D766F}" destId="{DACE03F0-625F-404D-9F1C-90793D7F7BDC}" srcOrd="0" destOrd="0" presId="urn:microsoft.com/office/officeart/2005/8/layout/hList1"/>
    <dgm:cxn modelId="{3B59AFC3-7AE5-4418-A52F-6760F1E94E79}" srcId="{4FCA3960-B2E9-43D8-9B3F-EFC9D9B96D5C}" destId="{7718FC99-9591-487A-A6E0-65EF17794BC0}" srcOrd="1" destOrd="0" parTransId="{3B4C0083-4BF2-4DE9-8F33-558EBB85CED6}" sibTransId="{677FE1E2-7D5C-48FF-88E5-5A86A5ADC0AB}"/>
    <dgm:cxn modelId="{9729FFC5-CB7B-42B9-B0D5-47860917AB2C}" type="presOf" srcId="{4FCA3960-B2E9-43D8-9B3F-EFC9D9B96D5C}" destId="{340C7563-7524-48AD-B0E7-C48730E9DFDE}" srcOrd="0" destOrd="0" presId="urn:microsoft.com/office/officeart/2005/8/layout/hList1"/>
    <dgm:cxn modelId="{E2740AC8-C9A2-4A4A-B24C-3600B027A17C}" srcId="{4FCA3960-B2E9-43D8-9B3F-EFC9D9B96D5C}" destId="{9D3F11BE-0E66-4712-9C06-5D4B817873A5}" srcOrd="2" destOrd="0" parTransId="{381F2F49-1506-421D-816F-67094789DD1C}" sibTransId="{F3C32E34-C780-408E-92DF-06671C7A6A15}"/>
    <dgm:cxn modelId="{6DCA98E3-4911-4DB2-9FAE-FF00D5A7EE62}" type="presOf" srcId="{7718FC99-9591-487A-A6E0-65EF17794BC0}" destId="{C5C671B0-E808-4EDC-9113-AC34FC76BAB9}" srcOrd="0" destOrd="0" presId="urn:microsoft.com/office/officeart/2005/8/layout/hList1"/>
    <dgm:cxn modelId="{B72EFCE9-D7B9-44CE-A5FA-ACDF5D6C0DC7}" srcId="{D36487AA-DB66-4320-A7AF-4D329553E8E8}" destId="{349986A7-68E5-4719-B8CC-F7028B59F78F}" srcOrd="0" destOrd="0" parTransId="{B30EDE20-33E8-4D3D-A71B-94E8E41DE282}" sibTransId="{C20787EE-43DA-4BD8-A5C7-95401AC928B5}"/>
    <dgm:cxn modelId="{7D6651EA-D34A-4E1A-9397-4DAD4E3BD5F5}" type="presOf" srcId="{945276A0-2F2B-4412-843C-891AA427BA78}" destId="{A7D5DD2A-8C1E-40E0-9129-679D555636C3}" srcOrd="0" destOrd="0" presId="urn:microsoft.com/office/officeart/2005/8/layout/hList1"/>
    <dgm:cxn modelId="{EF23D1F4-9697-4EFC-9466-3267618D269A}" srcId="{4FCA3960-B2E9-43D8-9B3F-EFC9D9B96D5C}" destId="{D36487AA-DB66-4320-A7AF-4D329553E8E8}" srcOrd="3" destOrd="0" parTransId="{21815631-FAC0-430B-9793-F0732E628401}" sibTransId="{E46CA6BC-63E4-44F0-94FD-EF16D546C098}"/>
    <dgm:cxn modelId="{62DDD00B-0387-460B-BADD-7D36CBB65F89}" type="presParOf" srcId="{340C7563-7524-48AD-B0E7-C48730E9DFDE}" destId="{1E66F3CF-68EF-4A72-AC2B-337F306AE7E2}" srcOrd="0" destOrd="0" presId="urn:microsoft.com/office/officeart/2005/8/layout/hList1"/>
    <dgm:cxn modelId="{266798C2-60FD-401E-A39F-9BA4E8289A73}" type="presParOf" srcId="{1E66F3CF-68EF-4A72-AC2B-337F306AE7E2}" destId="{DACE03F0-625F-404D-9F1C-90793D7F7BDC}" srcOrd="0" destOrd="0" presId="urn:microsoft.com/office/officeart/2005/8/layout/hList1"/>
    <dgm:cxn modelId="{BE53ACB5-9F65-4FEB-8D02-B05E981A92E2}" type="presParOf" srcId="{1E66F3CF-68EF-4A72-AC2B-337F306AE7E2}" destId="{93A10D2E-E862-404B-82C7-FAD2692E4CEA}" srcOrd="1" destOrd="0" presId="urn:microsoft.com/office/officeart/2005/8/layout/hList1"/>
    <dgm:cxn modelId="{3CD0F657-C004-464E-87B2-703E9293D5C0}" type="presParOf" srcId="{340C7563-7524-48AD-B0E7-C48730E9DFDE}" destId="{5C328281-63C9-401C-BA14-BD09C2F459A4}" srcOrd="1" destOrd="0" presId="urn:microsoft.com/office/officeart/2005/8/layout/hList1"/>
    <dgm:cxn modelId="{43EB4200-49AF-4FF6-818B-3EB70664B745}" type="presParOf" srcId="{340C7563-7524-48AD-B0E7-C48730E9DFDE}" destId="{2E73B9C0-1DD4-4904-875A-F7F90FABEAFA}" srcOrd="2" destOrd="0" presId="urn:microsoft.com/office/officeart/2005/8/layout/hList1"/>
    <dgm:cxn modelId="{638DC901-BB84-4015-895B-1BB19C40FB35}" type="presParOf" srcId="{2E73B9C0-1DD4-4904-875A-F7F90FABEAFA}" destId="{C5C671B0-E808-4EDC-9113-AC34FC76BAB9}" srcOrd="0" destOrd="0" presId="urn:microsoft.com/office/officeart/2005/8/layout/hList1"/>
    <dgm:cxn modelId="{F69B0540-7B8C-46BF-AA14-5A926DA87935}" type="presParOf" srcId="{2E73B9C0-1DD4-4904-875A-F7F90FABEAFA}" destId="{A7D5DD2A-8C1E-40E0-9129-679D555636C3}" srcOrd="1" destOrd="0" presId="urn:microsoft.com/office/officeart/2005/8/layout/hList1"/>
    <dgm:cxn modelId="{348520F9-F2D0-43FE-8E8A-13FA2722A4BF}" type="presParOf" srcId="{340C7563-7524-48AD-B0E7-C48730E9DFDE}" destId="{DC0E8E52-EBFA-4E6F-A8A1-20281E196503}" srcOrd="3" destOrd="0" presId="urn:microsoft.com/office/officeart/2005/8/layout/hList1"/>
    <dgm:cxn modelId="{D252FA24-6D9A-47AA-A912-9F5C7AAF4768}" type="presParOf" srcId="{340C7563-7524-48AD-B0E7-C48730E9DFDE}" destId="{7947AFF1-7235-4905-8667-29717805C1A3}" srcOrd="4" destOrd="0" presId="urn:microsoft.com/office/officeart/2005/8/layout/hList1"/>
    <dgm:cxn modelId="{D5C9F6BB-0615-462E-89FB-0EA3671279D8}" type="presParOf" srcId="{7947AFF1-7235-4905-8667-29717805C1A3}" destId="{11BD4270-AA92-4FD9-A02D-DB8345CC0522}" srcOrd="0" destOrd="0" presId="urn:microsoft.com/office/officeart/2005/8/layout/hList1"/>
    <dgm:cxn modelId="{6AEBEF21-907D-41A6-9530-F50C8F4B3DEC}" type="presParOf" srcId="{7947AFF1-7235-4905-8667-29717805C1A3}" destId="{E2456440-DE8B-48AF-A021-46BDAAD6F8C2}" srcOrd="1" destOrd="0" presId="urn:microsoft.com/office/officeart/2005/8/layout/hList1"/>
    <dgm:cxn modelId="{F5216819-93E7-4F8C-9A76-25F93D1D1E6D}" type="presParOf" srcId="{340C7563-7524-48AD-B0E7-C48730E9DFDE}" destId="{1E957B93-89D0-4E0F-ABD1-5C470A803E1F}" srcOrd="5" destOrd="0" presId="urn:microsoft.com/office/officeart/2005/8/layout/hList1"/>
    <dgm:cxn modelId="{FEC6C754-D547-4AE8-9301-76C3293C7F31}" type="presParOf" srcId="{340C7563-7524-48AD-B0E7-C48730E9DFDE}" destId="{DB58401C-EBF7-425E-9BD7-6FFF13FE39F4}" srcOrd="6" destOrd="0" presId="urn:microsoft.com/office/officeart/2005/8/layout/hList1"/>
    <dgm:cxn modelId="{64E60859-4D24-4F95-9A1E-CAF12A721556}" type="presParOf" srcId="{DB58401C-EBF7-425E-9BD7-6FFF13FE39F4}" destId="{0E8797D9-C7CA-4133-BC5D-0084A1AC3B3D}" srcOrd="0" destOrd="0" presId="urn:microsoft.com/office/officeart/2005/8/layout/hList1"/>
    <dgm:cxn modelId="{5C8355CA-0E3A-4862-AB09-3704B9A65D24}" type="presParOf" srcId="{DB58401C-EBF7-425E-9BD7-6FFF13FE39F4}" destId="{B4179DA1-2BFB-4105-9EB5-387F2BB6B2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CA3960-B2E9-43D8-9B3F-EFC9D9B96D5C}"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902B5F6-ADEE-4D56-A7A0-2232F94D766F}">
      <dgm:prSet phldrT="[Texte]"/>
      <dgm:spPr/>
      <dgm:t>
        <a:bodyPr/>
        <a:lstStyle/>
        <a:p>
          <a:r>
            <a:rPr lang="fr-FR" b="1" dirty="0"/>
            <a:t>Violation de la confidentialité</a:t>
          </a:r>
          <a:endParaRPr lang="en-US" b="1" dirty="0"/>
        </a:p>
      </dgm:t>
    </dgm:pt>
    <dgm:pt modelId="{E45F485C-2E82-4851-88A4-98022BDD2C1D}" type="parTrans" cxnId="{804107BF-76CE-4309-BD26-54594FA36B95}">
      <dgm:prSet/>
      <dgm:spPr/>
      <dgm:t>
        <a:bodyPr/>
        <a:lstStyle/>
        <a:p>
          <a:endParaRPr lang="en-US"/>
        </a:p>
      </dgm:t>
    </dgm:pt>
    <dgm:pt modelId="{530D8584-CBD8-49CD-9054-5AE4BB7C3567}" type="sibTrans" cxnId="{804107BF-76CE-4309-BD26-54594FA36B95}">
      <dgm:prSet/>
      <dgm:spPr/>
      <dgm:t>
        <a:bodyPr/>
        <a:lstStyle/>
        <a:p>
          <a:endParaRPr lang="en-US"/>
        </a:p>
      </dgm:t>
    </dgm:pt>
    <dgm:pt modelId="{BF0BCEE6-C435-48F0-965B-1EF9531FD0DA}">
      <dgm:prSet phldrT="[Texte]"/>
      <dgm:spPr/>
      <dgm:t>
        <a:bodyPr/>
        <a:lstStyle/>
        <a:p>
          <a:r>
            <a:rPr lang="fr-FR" dirty="0"/>
            <a:t>Exposition</a:t>
          </a:r>
          <a:endParaRPr lang="en-US" dirty="0"/>
        </a:p>
      </dgm:t>
    </dgm:pt>
    <dgm:pt modelId="{D6846A8E-6A9C-4070-A585-534EDC0BCA53}" type="parTrans" cxnId="{C7B28A74-05E2-420A-886B-1D457EE8DC30}">
      <dgm:prSet/>
      <dgm:spPr/>
      <dgm:t>
        <a:bodyPr/>
        <a:lstStyle/>
        <a:p>
          <a:endParaRPr lang="en-US"/>
        </a:p>
      </dgm:t>
    </dgm:pt>
    <dgm:pt modelId="{8E16970B-CA9E-4D6D-BAA0-4B6625D28D98}" type="sibTrans" cxnId="{C7B28A74-05E2-420A-886B-1D457EE8DC30}">
      <dgm:prSet/>
      <dgm:spPr/>
      <dgm:t>
        <a:bodyPr/>
        <a:lstStyle/>
        <a:p>
          <a:endParaRPr lang="en-US"/>
        </a:p>
      </dgm:t>
    </dgm:pt>
    <dgm:pt modelId="{7718FC99-9591-487A-A6E0-65EF17794BC0}">
      <dgm:prSet phldrT="[Texte]"/>
      <dgm:spPr/>
      <dgm:t>
        <a:bodyPr/>
        <a:lstStyle/>
        <a:p>
          <a:r>
            <a:rPr lang="fr-FR" b="1" dirty="0"/>
            <a:t>Atteinte à l’intégrité</a:t>
          </a:r>
          <a:endParaRPr lang="en-US" b="1" dirty="0"/>
        </a:p>
      </dgm:t>
    </dgm:pt>
    <dgm:pt modelId="{3B4C0083-4BF2-4DE9-8F33-558EBB85CED6}" type="parTrans" cxnId="{3B59AFC3-7AE5-4418-A52F-6760F1E94E79}">
      <dgm:prSet/>
      <dgm:spPr/>
      <dgm:t>
        <a:bodyPr/>
        <a:lstStyle/>
        <a:p>
          <a:endParaRPr lang="en-US"/>
        </a:p>
      </dgm:t>
    </dgm:pt>
    <dgm:pt modelId="{677FE1E2-7D5C-48FF-88E5-5A86A5ADC0AB}" type="sibTrans" cxnId="{3B59AFC3-7AE5-4418-A52F-6760F1E94E79}">
      <dgm:prSet/>
      <dgm:spPr/>
      <dgm:t>
        <a:bodyPr/>
        <a:lstStyle/>
        <a:p>
          <a:endParaRPr lang="en-US"/>
        </a:p>
      </dgm:t>
    </dgm:pt>
    <dgm:pt modelId="{945276A0-2F2B-4412-843C-891AA427BA78}">
      <dgm:prSet phldrT="[Texte]"/>
      <dgm:spPr/>
      <dgm:t>
        <a:bodyPr/>
        <a:lstStyle/>
        <a:p>
          <a:r>
            <a:rPr lang="fr-FR" dirty="0"/>
            <a:t>Mascarade</a:t>
          </a:r>
          <a:endParaRPr lang="en-US" dirty="0"/>
        </a:p>
      </dgm:t>
    </dgm:pt>
    <dgm:pt modelId="{A9A9DC79-449B-43A7-A1E9-08E5322528F2}" type="parTrans" cxnId="{77549B3A-2A13-4CA5-8A45-A464589DC4B8}">
      <dgm:prSet/>
      <dgm:spPr/>
      <dgm:t>
        <a:bodyPr/>
        <a:lstStyle/>
        <a:p>
          <a:endParaRPr lang="en-US"/>
        </a:p>
      </dgm:t>
    </dgm:pt>
    <dgm:pt modelId="{E31E5487-7596-4CB2-9D8C-D52B2167FD12}" type="sibTrans" cxnId="{77549B3A-2A13-4CA5-8A45-A464589DC4B8}">
      <dgm:prSet/>
      <dgm:spPr/>
      <dgm:t>
        <a:bodyPr/>
        <a:lstStyle/>
        <a:p>
          <a:endParaRPr lang="en-US"/>
        </a:p>
      </dgm:t>
    </dgm:pt>
    <dgm:pt modelId="{F76834D7-6D9C-4842-BA51-6A4E7F99F39B}">
      <dgm:prSet phldrT="[Texte]"/>
      <dgm:spPr/>
      <dgm:t>
        <a:bodyPr/>
        <a:lstStyle/>
        <a:p>
          <a:r>
            <a:rPr lang="fr-FR" dirty="0"/>
            <a:t>Falsification</a:t>
          </a:r>
          <a:endParaRPr lang="en-US" dirty="0"/>
        </a:p>
      </dgm:t>
    </dgm:pt>
    <dgm:pt modelId="{19DC9EB0-DE97-402D-9B5A-549A35540827}" type="parTrans" cxnId="{326AE892-EEA1-42A1-8AA8-7DD655E7C785}">
      <dgm:prSet/>
      <dgm:spPr/>
      <dgm:t>
        <a:bodyPr/>
        <a:lstStyle/>
        <a:p>
          <a:endParaRPr lang="en-US"/>
        </a:p>
      </dgm:t>
    </dgm:pt>
    <dgm:pt modelId="{3BC0E23A-68CE-4C7A-AD4D-BE0266504784}" type="sibTrans" cxnId="{326AE892-EEA1-42A1-8AA8-7DD655E7C785}">
      <dgm:prSet/>
      <dgm:spPr/>
      <dgm:t>
        <a:bodyPr/>
        <a:lstStyle/>
        <a:p>
          <a:endParaRPr lang="en-US"/>
        </a:p>
      </dgm:t>
    </dgm:pt>
    <dgm:pt modelId="{9D3F11BE-0E66-4712-9C06-5D4B817873A5}">
      <dgm:prSet phldrT="[Texte]"/>
      <dgm:spPr/>
      <dgm:t>
        <a:bodyPr/>
        <a:lstStyle/>
        <a:p>
          <a:r>
            <a:rPr lang="fr-FR" b="1" dirty="0"/>
            <a:t>Atteinte à la disponibilité</a:t>
          </a:r>
          <a:endParaRPr lang="en-US" b="1" dirty="0"/>
        </a:p>
      </dgm:t>
    </dgm:pt>
    <dgm:pt modelId="{381F2F49-1506-421D-816F-67094789DD1C}" type="parTrans" cxnId="{E2740AC8-C9A2-4A4A-B24C-3600B027A17C}">
      <dgm:prSet/>
      <dgm:spPr/>
      <dgm:t>
        <a:bodyPr/>
        <a:lstStyle/>
        <a:p>
          <a:endParaRPr lang="en-US"/>
        </a:p>
      </dgm:t>
    </dgm:pt>
    <dgm:pt modelId="{F3C32E34-C780-408E-92DF-06671C7A6A15}" type="sibTrans" cxnId="{E2740AC8-C9A2-4A4A-B24C-3600B027A17C}">
      <dgm:prSet/>
      <dgm:spPr/>
      <dgm:t>
        <a:bodyPr/>
        <a:lstStyle/>
        <a:p>
          <a:endParaRPr lang="en-US"/>
        </a:p>
      </dgm:t>
    </dgm:pt>
    <dgm:pt modelId="{D53153DE-ED5C-4299-B3B0-162BD1B8D479}">
      <dgm:prSet phldrT="[Texte]"/>
      <dgm:spPr/>
      <dgm:t>
        <a:bodyPr/>
        <a:lstStyle/>
        <a:p>
          <a:r>
            <a:rPr lang="fr-FR" dirty="0"/>
            <a:t>Incapacitation</a:t>
          </a:r>
          <a:endParaRPr lang="en-US" dirty="0"/>
        </a:p>
      </dgm:t>
    </dgm:pt>
    <dgm:pt modelId="{5107A9AC-93E7-4364-9EBA-AC1F90D1006F}" type="parTrans" cxnId="{D16F4A2B-04DB-4AD3-ACBF-6C471AC8F1DC}">
      <dgm:prSet/>
      <dgm:spPr/>
      <dgm:t>
        <a:bodyPr/>
        <a:lstStyle/>
        <a:p>
          <a:endParaRPr lang="en-US"/>
        </a:p>
      </dgm:t>
    </dgm:pt>
    <dgm:pt modelId="{D8F6D41C-2D30-41E9-84D8-2C6C4BF7998A}" type="sibTrans" cxnId="{D16F4A2B-04DB-4AD3-ACBF-6C471AC8F1DC}">
      <dgm:prSet/>
      <dgm:spPr/>
      <dgm:t>
        <a:bodyPr/>
        <a:lstStyle/>
        <a:p>
          <a:endParaRPr lang="en-US"/>
        </a:p>
      </dgm:t>
    </dgm:pt>
    <dgm:pt modelId="{BCAC7897-1F09-4552-A87D-6BA4A1EE1D3A}">
      <dgm:prSet phldrT="[Texte]"/>
      <dgm:spPr/>
      <dgm:t>
        <a:bodyPr/>
        <a:lstStyle/>
        <a:p>
          <a:r>
            <a:rPr lang="fr-FR" dirty="0"/>
            <a:t>Corruption</a:t>
          </a:r>
          <a:endParaRPr lang="en-US" dirty="0"/>
        </a:p>
      </dgm:t>
    </dgm:pt>
    <dgm:pt modelId="{A1ECB240-7EF0-44E7-8F0B-115B7933EC20}" type="parTrans" cxnId="{378122A5-934A-40F5-92A3-8DEE6AD91EA3}">
      <dgm:prSet/>
      <dgm:spPr/>
      <dgm:t>
        <a:bodyPr/>
        <a:lstStyle/>
        <a:p>
          <a:endParaRPr lang="en-US"/>
        </a:p>
      </dgm:t>
    </dgm:pt>
    <dgm:pt modelId="{80499729-1CD1-4DCE-9FDD-20F05D9A900B}" type="sibTrans" cxnId="{378122A5-934A-40F5-92A3-8DEE6AD91EA3}">
      <dgm:prSet/>
      <dgm:spPr/>
      <dgm:t>
        <a:bodyPr/>
        <a:lstStyle/>
        <a:p>
          <a:endParaRPr lang="en-US"/>
        </a:p>
      </dgm:t>
    </dgm:pt>
    <dgm:pt modelId="{8DA11EF7-AD43-4934-8981-1D41AF45088E}">
      <dgm:prSet phldrT="[Texte]"/>
      <dgm:spPr/>
      <dgm:t>
        <a:bodyPr/>
        <a:lstStyle/>
        <a:p>
          <a:r>
            <a:rPr lang="fr-FR" dirty="0"/>
            <a:t>Interception</a:t>
          </a:r>
          <a:endParaRPr lang="en-US" dirty="0"/>
        </a:p>
      </dgm:t>
    </dgm:pt>
    <dgm:pt modelId="{72A6CAD1-DBA1-4705-B245-C3C628A91A7E}" type="parTrans" cxnId="{3672B4AC-623F-4D33-BBA9-CBAFD5ADFF03}">
      <dgm:prSet/>
      <dgm:spPr/>
      <dgm:t>
        <a:bodyPr/>
        <a:lstStyle/>
        <a:p>
          <a:endParaRPr lang="en-US"/>
        </a:p>
      </dgm:t>
    </dgm:pt>
    <dgm:pt modelId="{A52EFACD-92DB-4C1F-BE65-A26C0C46CA52}" type="sibTrans" cxnId="{3672B4AC-623F-4D33-BBA9-CBAFD5ADFF03}">
      <dgm:prSet/>
      <dgm:spPr/>
      <dgm:t>
        <a:bodyPr/>
        <a:lstStyle/>
        <a:p>
          <a:endParaRPr lang="en-US"/>
        </a:p>
      </dgm:t>
    </dgm:pt>
    <dgm:pt modelId="{DF177A2A-9F57-4BEA-BBA7-211E7B08B5A1}">
      <dgm:prSet phldrT="[Texte]"/>
      <dgm:spPr/>
      <dgm:t>
        <a:bodyPr/>
        <a:lstStyle/>
        <a:p>
          <a:r>
            <a:rPr lang="fr-FR" dirty="0"/>
            <a:t>Inférence</a:t>
          </a:r>
          <a:endParaRPr lang="en-US" dirty="0"/>
        </a:p>
      </dgm:t>
    </dgm:pt>
    <dgm:pt modelId="{3A26A92E-DE66-41AC-9173-DF15109036A5}" type="parTrans" cxnId="{9F77448E-D9B0-4E98-8AB9-41F2F5AE96DC}">
      <dgm:prSet/>
      <dgm:spPr/>
      <dgm:t>
        <a:bodyPr/>
        <a:lstStyle/>
        <a:p>
          <a:endParaRPr lang="en-US"/>
        </a:p>
      </dgm:t>
    </dgm:pt>
    <dgm:pt modelId="{494F0576-6052-4259-A193-380CE9194F91}" type="sibTrans" cxnId="{9F77448E-D9B0-4E98-8AB9-41F2F5AE96DC}">
      <dgm:prSet/>
      <dgm:spPr/>
      <dgm:t>
        <a:bodyPr/>
        <a:lstStyle/>
        <a:p>
          <a:endParaRPr lang="en-US"/>
        </a:p>
      </dgm:t>
    </dgm:pt>
    <dgm:pt modelId="{E04CE01A-A20E-4874-BCDF-984848EC4889}">
      <dgm:prSet phldrT="[Texte]"/>
      <dgm:spPr/>
      <dgm:t>
        <a:bodyPr/>
        <a:lstStyle/>
        <a:p>
          <a:r>
            <a:rPr lang="fr-FR" dirty="0"/>
            <a:t>Intrusion</a:t>
          </a:r>
          <a:endParaRPr lang="en-US" dirty="0"/>
        </a:p>
      </dgm:t>
    </dgm:pt>
    <dgm:pt modelId="{5FE06B5F-7981-412F-B116-43CD0BF0957F}" type="parTrans" cxnId="{822833F8-7442-4A3B-90D9-22846E7BD048}">
      <dgm:prSet/>
      <dgm:spPr/>
      <dgm:t>
        <a:bodyPr/>
        <a:lstStyle/>
        <a:p>
          <a:endParaRPr lang="en-US"/>
        </a:p>
      </dgm:t>
    </dgm:pt>
    <dgm:pt modelId="{83507066-21FD-4F84-8304-13484D0FED3E}" type="sibTrans" cxnId="{822833F8-7442-4A3B-90D9-22846E7BD048}">
      <dgm:prSet/>
      <dgm:spPr/>
      <dgm:t>
        <a:bodyPr/>
        <a:lstStyle/>
        <a:p>
          <a:endParaRPr lang="en-US"/>
        </a:p>
      </dgm:t>
    </dgm:pt>
    <dgm:pt modelId="{A6829AD9-46DF-448E-B827-C275BCD3B40A}">
      <dgm:prSet phldrT="[Texte]"/>
      <dgm:spPr/>
      <dgm:t>
        <a:bodyPr/>
        <a:lstStyle/>
        <a:p>
          <a:r>
            <a:rPr lang="fr-FR" dirty="0"/>
            <a:t>Répudiation</a:t>
          </a:r>
          <a:endParaRPr lang="en-US" dirty="0"/>
        </a:p>
      </dgm:t>
    </dgm:pt>
    <dgm:pt modelId="{9508F7F0-EF63-45A1-A199-85F928EF3B22}" type="parTrans" cxnId="{00D8DE0F-3B7F-425C-A784-148ECE06A2B5}">
      <dgm:prSet/>
      <dgm:spPr/>
      <dgm:t>
        <a:bodyPr/>
        <a:lstStyle/>
        <a:p>
          <a:endParaRPr lang="en-US"/>
        </a:p>
      </dgm:t>
    </dgm:pt>
    <dgm:pt modelId="{C8753C23-C96A-40C8-8397-889FA1BCED98}" type="sibTrans" cxnId="{00D8DE0F-3B7F-425C-A784-148ECE06A2B5}">
      <dgm:prSet/>
      <dgm:spPr/>
      <dgm:t>
        <a:bodyPr/>
        <a:lstStyle/>
        <a:p>
          <a:endParaRPr lang="en-US"/>
        </a:p>
      </dgm:t>
    </dgm:pt>
    <dgm:pt modelId="{90CBDBF4-633C-4122-84C1-4C8FD1AC1A31}">
      <dgm:prSet phldrT="[Texte]"/>
      <dgm:spPr/>
      <dgm:t>
        <a:bodyPr/>
        <a:lstStyle/>
        <a:p>
          <a:r>
            <a:rPr lang="fr-FR" dirty="0"/>
            <a:t>Obstruction</a:t>
          </a:r>
          <a:endParaRPr lang="en-US" dirty="0"/>
        </a:p>
      </dgm:t>
    </dgm:pt>
    <dgm:pt modelId="{0C5C2BB5-B577-4B9B-8C3A-5F60CDC431EF}" type="parTrans" cxnId="{35410427-D64B-4743-91A6-A26367680527}">
      <dgm:prSet/>
      <dgm:spPr/>
      <dgm:t>
        <a:bodyPr/>
        <a:lstStyle/>
        <a:p>
          <a:endParaRPr lang="en-US"/>
        </a:p>
      </dgm:t>
    </dgm:pt>
    <dgm:pt modelId="{3B99C9D5-C1F8-495F-9C48-9186AC7DC77C}" type="sibTrans" cxnId="{35410427-D64B-4743-91A6-A26367680527}">
      <dgm:prSet/>
      <dgm:spPr/>
      <dgm:t>
        <a:bodyPr/>
        <a:lstStyle/>
        <a:p>
          <a:endParaRPr lang="en-US"/>
        </a:p>
      </dgm:t>
    </dgm:pt>
    <dgm:pt modelId="{340C7563-7524-48AD-B0E7-C48730E9DFDE}" type="pres">
      <dgm:prSet presAssocID="{4FCA3960-B2E9-43D8-9B3F-EFC9D9B96D5C}" presName="Name0" presStyleCnt="0">
        <dgm:presLayoutVars>
          <dgm:dir/>
          <dgm:animLvl val="lvl"/>
          <dgm:resizeHandles val="exact"/>
        </dgm:presLayoutVars>
      </dgm:prSet>
      <dgm:spPr/>
    </dgm:pt>
    <dgm:pt modelId="{1E66F3CF-68EF-4A72-AC2B-337F306AE7E2}" type="pres">
      <dgm:prSet presAssocID="{E902B5F6-ADEE-4D56-A7A0-2232F94D766F}" presName="composite" presStyleCnt="0"/>
      <dgm:spPr/>
    </dgm:pt>
    <dgm:pt modelId="{DACE03F0-625F-404D-9F1C-90793D7F7BDC}" type="pres">
      <dgm:prSet presAssocID="{E902B5F6-ADEE-4D56-A7A0-2232F94D766F}" presName="parTx" presStyleLbl="alignNode1" presStyleIdx="0" presStyleCnt="3">
        <dgm:presLayoutVars>
          <dgm:chMax val="0"/>
          <dgm:chPref val="0"/>
          <dgm:bulletEnabled val="1"/>
        </dgm:presLayoutVars>
      </dgm:prSet>
      <dgm:spPr/>
    </dgm:pt>
    <dgm:pt modelId="{93A10D2E-E862-404B-82C7-FAD2692E4CEA}" type="pres">
      <dgm:prSet presAssocID="{E902B5F6-ADEE-4D56-A7A0-2232F94D766F}" presName="desTx" presStyleLbl="alignAccFollowNode1" presStyleIdx="0" presStyleCnt="3">
        <dgm:presLayoutVars>
          <dgm:bulletEnabled val="1"/>
        </dgm:presLayoutVars>
      </dgm:prSet>
      <dgm:spPr/>
    </dgm:pt>
    <dgm:pt modelId="{5C328281-63C9-401C-BA14-BD09C2F459A4}" type="pres">
      <dgm:prSet presAssocID="{530D8584-CBD8-49CD-9054-5AE4BB7C3567}" presName="space" presStyleCnt="0"/>
      <dgm:spPr/>
    </dgm:pt>
    <dgm:pt modelId="{2E73B9C0-1DD4-4904-875A-F7F90FABEAFA}" type="pres">
      <dgm:prSet presAssocID="{7718FC99-9591-487A-A6E0-65EF17794BC0}" presName="composite" presStyleCnt="0"/>
      <dgm:spPr/>
    </dgm:pt>
    <dgm:pt modelId="{C5C671B0-E808-4EDC-9113-AC34FC76BAB9}" type="pres">
      <dgm:prSet presAssocID="{7718FC99-9591-487A-A6E0-65EF17794BC0}" presName="parTx" presStyleLbl="alignNode1" presStyleIdx="1" presStyleCnt="3">
        <dgm:presLayoutVars>
          <dgm:chMax val="0"/>
          <dgm:chPref val="0"/>
          <dgm:bulletEnabled val="1"/>
        </dgm:presLayoutVars>
      </dgm:prSet>
      <dgm:spPr/>
    </dgm:pt>
    <dgm:pt modelId="{A7D5DD2A-8C1E-40E0-9129-679D555636C3}" type="pres">
      <dgm:prSet presAssocID="{7718FC99-9591-487A-A6E0-65EF17794BC0}" presName="desTx" presStyleLbl="alignAccFollowNode1" presStyleIdx="1" presStyleCnt="3">
        <dgm:presLayoutVars>
          <dgm:bulletEnabled val="1"/>
        </dgm:presLayoutVars>
      </dgm:prSet>
      <dgm:spPr/>
    </dgm:pt>
    <dgm:pt modelId="{DC0E8E52-EBFA-4E6F-A8A1-20281E196503}" type="pres">
      <dgm:prSet presAssocID="{677FE1E2-7D5C-48FF-88E5-5A86A5ADC0AB}" presName="space" presStyleCnt="0"/>
      <dgm:spPr/>
    </dgm:pt>
    <dgm:pt modelId="{7947AFF1-7235-4905-8667-29717805C1A3}" type="pres">
      <dgm:prSet presAssocID="{9D3F11BE-0E66-4712-9C06-5D4B817873A5}" presName="composite" presStyleCnt="0"/>
      <dgm:spPr/>
    </dgm:pt>
    <dgm:pt modelId="{11BD4270-AA92-4FD9-A02D-DB8345CC0522}" type="pres">
      <dgm:prSet presAssocID="{9D3F11BE-0E66-4712-9C06-5D4B817873A5}" presName="parTx" presStyleLbl="alignNode1" presStyleIdx="2" presStyleCnt="3">
        <dgm:presLayoutVars>
          <dgm:chMax val="0"/>
          <dgm:chPref val="0"/>
          <dgm:bulletEnabled val="1"/>
        </dgm:presLayoutVars>
      </dgm:prSet>
      <dgm:spPr/>
    </dgm:pt>
    <dgm:pt modelId="{E2456440-DE8B-48AF-A021-46BDAAD6F8C2}" type="pres">
      <dgm:prSet presAssocID="{9D3F11BE-0E66-4712-9C06-5D4B817873A5}" presName="desTx" presStyleLbl="alignAccFollowNode1" presStyleIdx="2" presStyleCnt="3">
        <dgm:presLayoutVars>
          <dgm:bulletEnabled val="1"/>
        </dgm:presLayoutVars>
      </dgm:prSet>
      <dgm:spPr/>
    </dgm:pt>
  </dgm:ptLst>
  <dgm:cxnLst>
    <dgm:cxn modelId="{00D8DE0F-3B7F-425C-A784-148ECE06A2B5}" srcId="{7718FC99-9591-487A-A6E0-65EF17794BC0}" destId="{A6829AD9-46DF-448E-B827-C275BCD3B40A}" srcOrd="2" destOrd="0" parTransId="{9508F7F0-EF63-45A1-A199-85F928EF3B22}" sibTransId="{C8753C23-C96A-40C8-8397-889FA1BCED98}"/>
    <dgm:cxn modelId="{18783526-DCF2-4541-8A4D-9D0590FADAB2}" type="presOf" srcId="{F76834D7-6D9C-4842-BA51-6A4E7F99F39B}" destId="{A7D5DD2A-8C1E-40E0-9129-679D555636C3}" srcOrd="0" destOrd="1" presId="urn:microsoft.com/office/officeart/2005/8/layout/hList1"/>
    <dgm:cxn modelId="{35410427-D64B-4743-91A6-A26367680527}" srcId="{9D3F11BE-0E66-4712-9C06-5D4B817873A5}" destId="{90CBDBF4-633C-4122-84C1-4C8FD1AC1A31}" srcOrd="2" destOrd="0" parTransId="{0C5C2BB5-B577-4B9B-8C3A-5F60CDC431EF}" sibTransId="{3B99C9D5-C1F8-495F-9C48-9186AC7DC77C}"/>
    <dgm:cxn modelId="{D16F4A2B-04DB-4AD3-ACBF-6C471AC8F1DC}" srcId="{9D3F11BE-0E66-4712-9C06-5D4B817873A5}" destId="{D53153DE-ED5C-4299-B3B0-162BD1B8D479}" srcOrd="0" destOrd="0" parTransId="{5107A9AC-93E7-4364-9EBA-AC1F90D1006F}" sibTransId="{D8F6D41C-2D30-41E9-84D8-2C6C4BF7998A}"/>
    <dgm:cxn modelId="{D237572F-34D7-4F33-A9DC-8617464CEE51}" type="presOf" srcId="{A6829AD9-46DF-448E-B827-C275BCD3B40A}" destId="{A7D5DD2A-8C1E-40E0-9129-679D555636C3}" srcOrd="0" destOrd="2" presId="urn:microsoft.com/office/officeart/2005/8/layout/hList1"/>
    <dgm:cxn modelId="{77549B3A-2A13-4CA5-8A45-A464589DC4B8}" srcId="{7718FC99-9591-487A-A6E0-65EF17794BC0}" destId="{945276A0-2F2B-4412-843C-891AA427BA78}" srcOrd="0" destOrd="0" parTransId="{A9A9DC79-449B-43A7-A1E9-08E5322528F2}" sibTransId="{E31E5487-7596-4CB2-9D8C-D52B2167FD12}"/>
    <dgm:cxn modelId="{CAFE3F42-7260-48EC-A6C7-737AC0163470}" type="presOf" srcId="{E04CE01A-A20E-4874-BCDF-984848EC4889}" destId="{93A10D2E-E862-404B-82C7-FAD2692E4CEA}" srcOrd="0" destOrd="3" presId="urn:microsoft.com/office/officeart/2005/8/layout/hList1"/>
    <dgm:cxn modelId="{2B4DC046-EC16-4727-BC13-9625673CB8A6}" type="presOf" srcId="{BF0BCEE6-C435-48F0-965B-1EF9531FD0DA}" destId="{93A10D2E-E862-404B-82C7-FAD2692E4CEA}" srcOrd="0" destOrd="0" presId="urn:microsoft.com/office/officeart/2005/8/layout/hList1"/>
    <dgm:cxn modelId="{10AAB848-86E3-4001-83C8-94669F41ABE9}" type="presOf" srcId="{9D3F11BE-0E66-4712-9C06-5D4B817873A5}" destId="{11BD4270-AA92-4FD9-A02D-DB8345CC0522}" srcOrd="0" destOrd="0" presId="urn:microsoft.com/office/officeart/2005/8/layout/hList1"/>
    <dgm:cxn modelId="{C3117D4A-0647-4053-B8B3-DD3DD5E1E3A4}" type="presOf" srcId="{90CBDBF4-633C-4122-84C1-4C8FD1AC1A31}" destId="{E2456440-DE8B-48AF-A021-46BDAAD6F8C2}" srcOrd="0" destOrd="2" presId="urn:microsoft.com/office/officeart/2005/8/layout/hList1"/>
    <dgm:cxn modelId="{C7B28A74-05E2-420A-886B-1D457EE8DC30}" srcId="{E902B5F6-ADEE-4D56-A7A0-2232F94D766F}" destId="{BF0BCEE6-C435-48F0-965B-1EF9531FD0DA}" srcOrd="0" destOrd="0" parTransId="{D6846A8E-6A9C-4070-A585-534EDC0BCA53}" sibTransId="{8E16970B-CA9E-4D6D-BAA0-4B6625D28D98}"/>
    <dgm:cxn modelId="{F3518855-39A1-4F17-B9A0-B42ABCC154C0}" type="presOf" srcId="{D53153DE-ED5C-4299-B3B0-162BD1B8D479}" destId="{E2456440-DE8B-48AF-A021-46BDAAD6F8C2}" srcOrd="0" destOrd="0" presId="urn:microsoft.com/office/officeart/2005/8/layout/hList1"/>
    <dgm:cxn modelId="{0B0D717B-7705-4A2D-88E9-1CF7763445ED}" type="presOf" srcId="{DF177A2A-9F57-4BEA-BBA7-211E7B08B5A1}" destId="{93A10D2E-E862-404B-82C7-FAD2692E4CEA}" srcOrd="0" destOrd="2" presId="urn:microsoft.com/office/officeart/2005/8/layout/hList1"/>
    <dgm:cxn modelId="{813DB689-AF74-4DC8-958F-0D1AE6CFBAFF}" type="presOf" srcId="{BCAC7897-1F09-4552-A87D-6BA4A1EE1D3A}" destId="{E2456440-DE8B-48AF-A021-46BDAAD6F8C2}" srcOrd="0" destOrd="1" presId="urn:microsoft.com/office/officeart/2005/8/layout/hList1"/>
    <dgm:cxn modelId="{9F77448E-D9B0-4E98-8AB9-41F2F5AE96DC}" srcId="{E902B5F6-ADEE-4D56-A7A0-2232F94D766F}" destId="{DF177A2A-9F57-4BEA-BBA7-211E7B08B5A1}" srcOrd="2" destOrd="0" parTransId="{3A26A92E-DE66-41AC-9173-DF15109036A5}" sibTransId="{494F0576-6052-4259-A193-380CE9194F91}"/>
    <dgm:cxn modelId="{326AE892-EEA1-42A1-8AA8-7DD655E7C785}" srcId="{7718FC99-9591-487A-A6E0-65EF17794BC0}" destId="{F76834D7-6D9C-4842-BA51-6A4E7F99F39B}" srcOrd="1" destOrd="0" parTransId="{19DC9EB0-DE97-402D-9B5A-549A35540827}" sibTransId="{3BC0E23A-68CE-4C7A-AD4D-BE0266504784}"/>
    <dgm:cxn modelId="{378122A5-934A-40F5-92A3-8DEE6AD91EA3}" srcId="{9D3F11BE-0E66-4712-9C06-5D4B817873A5}" destId="{BCAC7897-1F09-4552-A87D-6BA4A1EE1D3A}" srcOrd="1" destOrd="0" parTransId="{A1ECB240-7EF0-44E7-8F0B-115B7933EC20}" sibTransId="{80499729-1CD1-4DCE-9FDD-20F05D9A900B}"/>
    <dgm:cxn modelId="{AB1479A9-A55A-49CA-8742-4331B91F5E41}" type="presOf" srcId="{8DA11EF7-AD43-4934-8981-1D41AF45088E}" destId="{93A10D2E-E862-404B-82C7-FAD2692E4CEA}" srcOrd="0" destOrd="1" presId="urn:microsoft.com/office/officeart/2005/8/layout/hList1"/>
    <dgm:cxn modelId="{3672B4AC-623F-4D33-BBA9-CBAFD5ADFF03}" srcId="{E902B5F6-ADEE-4D56-A7A0-2232F94D766F}" destId="{8DA11EF7-AD43-4934-8981-1D41AF45088E}" srcOrd="1" destOrd="0" parTransId="{72A6CAD1-DBA1-4705-B245-C3C628A91A7E}" sibTransId="{A52EFACD-92DB-4C1F-BE65-A26C0C46CA52}"/>
    <dgm:cxn modelId="{804107BF-76CE-4309-BD26-54594FA36B95}" srcId="{4FCA3960-B2E9-43D8-9B3F-EFC9D9B96D5C}" destId="{E902B5F6-ADEE-4D56-A7A0-2232F94D766F}" srcOrd="0" destOrd="0" parTransId="{E45F485C-2E82-4851-88A4-98022BDD2C1D}" sibTransId="{530D8584-CBD8-49CD-9054-5AE4BB7C3567}"/>
    <dgm:cxn modelId="{B5555DC0-0F7B-47FE-AB86-BFD8BED94625}" type="presOf" srcId="{E902B5F6-ADEE-4D56-A7A0-2232F94D766F}" destId="{DACE03F0-625F-404D-9F1C-90793D7F7BDC}" srcOrd="0" destOrd="0" presId="urn:microsoft.com/office/officeart/2005/8/layout/hList1"/>
    <dgm:cxn modelId="{3B59AFC3-7AE5-4418-A52F-6760F1E94E79}" srcId="{4FCA3960-B2E9-43D8-9B3F-EFC9D9B96D5C}" destId="{7718FC99-9591-487A-A6E0-65EF17794BC0}" srcOrd="1" destOrd="0" parTransId="{3B4C0083-4BF2-4DE9-8F33-558EBB85CED6}" sibTransId="{677FE1E2-7D5C-48FF-88E5-5A86A5ADC0AB}"/>
    <dgm:cxn modelId="{9729FFC5-CB7B-42B9-B0D5-47860917AB2C}" type="presOf" srcId="{4FCA3960-B2E9-43D8-9B3F-EFC9D9B96D5C}" destId="{340C7563-7524-48AD-B0E7-C48730E9DFDE}" srcOrd="0" destOrd="0" presId="urn:microsoft.com/office/officeart/2005/8/layout/hList1"/>
    <dgm:cxn modelId="{E2740AC8-C9A2-4A4A-B24C-3600B027A17C}" srcId="{4FCA3960-B2E9-43D8-9B3F-EFC9D9B96D5C}" destId="{9D3F11BE-0E66-4712-9C06-5D4B817873A5}" srcOrd="2" destOrd="0" parTransId="{381F2F49-1506-421D-816F-67094789DD1C}" sibTransId="{F3C32E34-C780-408E-92DF-06671C7A6A15}"/>
    <dgm:cxn modelId="{6DCA98E3-4911-4DB2-9FAE-FF00D5A7EE62}" type="presOf" srcId="{7718FC99-9591-487A-A6E0-65EF17794BC0}" destId="{C5C671B0-E808-4EDC-9113-AC34FC76BAB9}" srcOrd="0" destOrd="0" presId="urn:microsoft.com/office/officeart/2005/8/layout/hList1"/>
    <dgm:cxn modelId="{7D6651EA-D34A-4E1A-9397-4DAD4E3BD5F5}" type="presOf" srcId="{945276A0-2F2B-4412-843C-891AA427BA78}" destId="{A7D5DD2A-8C1E-40E0-9129-679D555636C3}" srcOrd="0" destOrd="0" presId="urn:microsoft.com/office/officeart/2005/8/layout/hList1"/>
    <dgm:cxn modelId="{822833F8-7442-4A3B-90D9-22846E7BD048}" srcId="{E902B5F6-ADEE-4D56-A7A0-2232F94D766F}" destId="{E04CE01A-A20E-4874-BCDF-984848EC4889}" srcOrd="3" destOrd="0" parTransId="{5FE06B5F-7981-412F-B116-43CD0BF0957F}" sibTransId="{83507066-21FD-4F84-8304-13484D0FED3E}"/>
    <dgm:cxn modelId="{62DDD00B-0387-460B-BADD-7D36CBB65F89}" type="presParOf" srcId="{340C7563-7524-48AD-B0E7-C48730E9DFDE}" destId="{1E66F3CF-68EF-4A72-AC2B-337F306AE7E2}" srcOrd="0" destOrd="0" presId="urn:microsoft.com/office/officeart/2005/8/layout/hList1"/>
    <dgm:cxn modelId="{266798C2-60FD-401E-A39F-9BA4E8289A73}" type="presParOf" srcId="{1E66F3CF-68EF-4A72-AC2B-337F306AE7E2}" destId="{DACE03F0-625F-404D-9F1C-90793D7F7BDC}" srcOrd="0" destOrd="0" presId="urn:microsoft.com/office/officeart/2005/8/layout/hList1"/>
    <dgm:cxn modelId="{BE53ACB5-9F65-4FEB-8D02-B05E981A92E2}" type="presParOf" srcId="{1E66F3CF-68EF-4A72-AC2B-337F306AE7E2}" destId="{93A10D2E-E862-404B-82C7-FAD2692E4CEA}" srcOrd="1" destOrd="0" presId="urn:microsoft.com/office/officeart/2005/8/layout/hList1"/>
    <dgm:cxn modelId="{3CD0F657-C004-464E-87B2-703E9293D5C0}" type="presParOf" srcId="{340C7563-7524-48AD-B0E7-C48730E9DFDE}" destId="{5C328281-63C9-401C-BA14-BD09C2F459A4}" srcOrd="1" destOrd="0" presId="urn:microsoft.com/office/officeart/2005/8/layout/hList1"/>
    <dgm:cxn modelId="{43EB4200-49AF-4FF6-818B-3EB70664B745}" type="presParOf" srcId="{340C7563-7524-48AD-B0E7-C48730E9DFDE}" destId="{2E73B9C0-1DD4-4904-875A-F7F90FABEAFA}" srcOrd="2" destOrd="0" presId="urn:microsoft.com/office/officeart/2005/8/layout/hList1"/>
    <dgm:cxn modelId="{638DC901-BB84-4015-895B-1BB19C40FB35}" type="presParOf" srcId="{2E73B9C0-1DD4-4904-875A-F7F90FABEAFA}" destId="{C5C671B0-E808-4EDC-9113-AC34FC76BAB9}" srcOrd="0" destOrd="0" presId="urn:microsoft.com/office/officeart/2005/8/layout/hList1"/>
    <dgm:cxn modelId="{F69B0540-7B8C-46BF-AA14-5A926DA87935}" type="presParOf" srcId="{2E73B9C0-1DD4-4904-875A-F7F90FABEAFA}" destId="{A7D5DD2A-8C1E-40E0-9129-679D555636C3}" srcOrd="1" destOrd="0" presId="urn:microsoft.com/office/officeart/2005/8/layout/hList1"/>
    <dgm:cxn modelId="{348520F9-F2D0-43FE-8E8A-13FA2722A4BF}" type="presParOf" srcId="{340C7563-7524-48AD-B0E7-C48730E9DFDE}" destId="{DC0E8E52-EBFA-4E6F-A8A1-20281E196503}" srcOrd="3" destOrd="0" presId="urn:microsoft.com/office/officeart/2005/8/layout/hList1"/>
    <dgm:cxn modelId="{D252FA24-6D9A-47AA-A912-9F5C7AAF4768}" type="presParOf" srcId="{340C7563-7524-48AD-B0E7-C48730E9DFDE}" destId="{7947AFF1-7235-4905-8667-29717805C1A3}" srcOrd="4" destOrd="0" presId="urn:microsoft.com/office/officeart/2005/8/layout/hList1"/>
    <dgm:cxn modelId="{D5C9F6BB-0615-462E-89FB-0EA3671279D8}" type="presParOf" srcId="{7947AFF1-7235-4905-8667-29717805C1A3}" destId="{11BD4270-AA92-4FD9-A02D-DB8345CC0522}" srcOrd="0" destOrd="0" presId="urn:microsoft.com/office/officeart/2005/8/layout/hList1"/>
    <dgm:cxn modelId="{6AEBEF21-907D-41A6-9530-F50C8F4B3DEC}" type="presParOf" srcId="{7947AFF1-7235-4905-8667-29717805C1A3}" destId="{E2456440-DE8B-48AF-A021-46BDAAD6F8C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CA3960-B2E9-43D8-9B3F-EFC9D9B96D5C}"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E902B5F6-ADEE-4D56-A7A0-2232F94D766F}">
      <dgm:prSet phldrT="[Texte]"/>
      <dgm:spPr/>
      <dgm:t>
        <a:bodyPr/>
        <a:lstStyle/>
        <a:p>
          <a:r>
            <a:rPr lang="fr-FR" b="1" dirty="0"/>
            <a:t>Contrôles proactifs</a:t>
          </a:r>
          <a:endParaRPr lang="en-US" b="1" dirty="0"/>
        </a:p>
      </dgm:t>
    </dgm:pt>
    <dgm:pt modelId="{E45F485C-2E82-4851-88A4-98022BDD2C1D}" type="parTrans" cxnId="{804107BF-76CE-4309-BD26-54594FA36B95}">
      <dgm:prSet/>
      <dgm:spPr/>
      <dgm:t>
        <a:bodyPr/>
        <a:lstStyle/>
        <a:p>
          <a:endParaRPr lang="en-US"/>
        </a:p>
      </dgm:t>
    </dgm:pt>
    <dgm:pt modelId="{530D8584-CBD8-49CD-9054-5AE4BB7C3567}" type="sibTrans" cxnId="{804107BF-76CE-4309-BD26-54594FA36B95}">
      <dgm:prSet/>
      <dgm:spPr/>
      <dgm:t>
        <a:bodyPr/>
        <a:lstStyle/>
        <a:p>
          <a:endParaRPr lang="en-US"/>
        </a:p>
      </dgm:t>
    </dgm:pt>
    <dgm:pt modelId="{BF0BCEE6-C435-48F0-965B-1EF9531FD0DA}">
      <dgm:prSet phldrT="[Texte]"/>
      <dgm:spPr/>
      <dgm:t>
        <a:bodyPr/>
        <a:lstStyle/>
        <a:p>
          <a:r>
            <a:rPr lang="fr-FR" dirty="0"/>
            <a:t>Prévention</a:t>
          </a:r>
          <a:endParaRPr lang="en-US" dirty="0"/>
        </a:p>
      </dgm:t>
    </dgm:pt>
    <dgm:pt modelId="{D6846A8E-6A9C-4070-A585-534EDC0BCA53}" type="parTrans" cxnId="{C7B28A74-05E2-420A-886B-1D457EE8DC30}">
      <dgm:prSet/>
      <dgm:spPr/>
      <dgm:t>
        <a:bodyPr/>
        <a:lstStyle/>
        <a:p>
          <a:endParaRPr lang="en-US"/>
        </a:p>
      </dgm:t>
    </dgm:pt>
    <dgm:pt modelId="{8E16970B-CA9E-4D6D-BAA0-4B6625D28D98}" type="sibTrans" cxnId="{C7B28A74-05E2-420A-886B-1D457EE8DC30}">
      <dgm:prSet/>
      <dgm:spPr/>
      <dgm:t>
        <a:bodyPr/>
        <a:lstStyle/>
        <a:p>
          <a:endParaRPr lang="en-US"/>
        </a:p>
      </dgm:t>
    </dgm:pt>
    <dgm:pt modelId="{7718FC99-9591-487A-A6E0-65EF17794BC0}">
      <dgm:prSet phldrT="[Texte]"/>
      <dgm:spPr/>
      <dgm:t>
        <a:bodyPr/>
        <a:lstStyle/>
        <a:p>
          <a:r>
            <a:rPr lang="fr-FR" b="1" dirty="0"/>
            <a:t>Contrôles réactifs</a:t>
          </a:r>
          <a:endParaRPr lang="en-US" b="1" dirty="0"/>
        </a:p>
      </dgm:t>
    </dgm:pt>
    <dgm:pt modelId="{3B4C0083-4BF2-4DE9-8F33-558EBB85CED6}" type="parTrans" cxnId="{3B59AFC3-7AE5-4418-A52F-6760F1E94E79}">
      <dgm:prSet/>
      <dgm:spPr/>
      <dgm:t>
        <a:bodyPr/>
        <a:lstStyle/>
        <a:p>
          <a:endParaRPr lang="en-US"/>
        </a:p>
      </dgm:t>
    </dgm:pt>
    <dgm:pt modelId="{677FE1E2-7D5C-48FF-88E5-5A86A5ADC0AB}" type="sibTrans" cxnId="{3B59AFC3-7AE5-4418-A52F-6760F1E94E79}">
      <dgm:prSet/>
      <dgm:spPr/>
      <dgm:t>
        <a:bodyPr/>
        <a:lstStyle/>
        <a:p>
          <a:endParaRPr lang="en-US"/>
        </a:p>
      </dgm:t>
    </dgm:pt>
    <dgm:pt modelId="{945276A0-2F2B-4412-843C-891AA427BA78}">
      <dgm:prSet phldrT="[Texte]"/>
      <dgm:spPr/>
      <dgm:t>
        <a:bodyPr/>
        <a:lstStyle/>
        <a:p>
          <a:r>
            <a:rPr lang="fr-FR" dirty="0"/>
            <a:t>Détection</a:t>
          </a:r>
          <a:endParaRPr lang="en-US" dirty="0"/>
        </a:p>
      </dgm:t>
    </dgm:pt>
    <dgm:pt modelId="{A9A9DC79-449B-43A7-A1E9-08E5322528F2}" type="parTrans" cxnId="{77549B3A-2A13-4CA5-8A45-A464589DC4B8}">
      <dgm:prSet/>
      <dgm:spPr/>
      <dgm:t>
        <a:bodyPr/>
        <a:lstStyle/>
        <a:p>
          <a:endParaRPr lang="en-US"/>
        </a:p>
      </dgm:t>
    </dgm:pt>
    <dgm:pt modelId="{E31E5487-7596-4CB2-9D8C-D52B2167FD12}" type="sibTrans" cxnId="{77549B3A-2A13-4CA5-8A45-A464589DC4B8}">
      <dgm:prSet/>
      <dgm:spPr/>
      <dgm:t>
        <a:bodyPr/>
        <a:lstStyle/>
        <a:p>
          <a:endParaRPr lang="en-US"/>
        </a:p>
      </dgm:t>
    </dgm:pt>
    <dgm:pt modelId="{F76834D7-6D9C-4842-BA51-6A4E7F99F39B}">
      <dgm:prSet phldrT="[Texte]"/>
      <dgm:spPr/>
      <dgm:t>
        <a:bodyPr/>
        <a:lstStyle/>
        <a:p>
          <a:r>
            <a:rPr lang="fr-FR" dirty="0"/>
            <a:t>Mitigation</a:t>
          </a:r>
          <a:endParaRPr lang="en-US" dirty="0"/>
        </a:p>
      </dgm:t>
    </dgm:pt>
    <dgm:pt modelId="{19DC9EB0-DE97-402D-9B5A-549A35540827}" type="parTrans" cxnId="{326AE892-EEA1-42A1-8AA8-7DD655E7C785}">
      <dgm:prSet/>
      <dgm:spPr/>
      <dgm:t>
        <a:bodyPr/>
        <a:lstStyle/>
        <a:p>
          <a:endParaRPr lang="en-US"/>
        </a:p>
      </dgm:t>
    </dgm:pt>
    <dgm:pt modelId="{3BC0E23A-68CE-4C7A-AD4D-BE0266504784}" type="sibTrans" cxnId="{326AE892-EEA1-42A1-8AA8-7DD655E7C785}">
      <dgm:prSet/>
      <dgm:spPr/>
      <dgm:t>
        <a:bodyPr/>
        <a:lstStyle/>
        <a:p>
          <a:endParaRPr lang="en-US"/>
        </a:p>
      </dgm:t>
    </dgm:pt>
    <dgm:pt modelId="{A6829AD9-46DF-448E-B827-C275BCD3B40A}">
      <dgm:prSet phldrT="[Texte]"/>
      <dgm:spPr/>
      <dgm:t>
        <a:bodyPr/>
        <a:lstStyle/>
        <a:p>
          <a:r>
            <a:rPr lang="fr-FR" dirty="0"/>
            <a:t>Reprise</a:t>
          </a:r>
          <a:endParaRPr lang="en-US" dirty="0"/>
        </a:p>
      </dgm:t>
    </dgm:pt>
    <dgm:pt modelId="{9508F7F0-EF63-45A1-A199-85F928EF3B22}" type="parTrans" cxnId="{00D8DE0F-3B7F-425C-A784-148ECE06A2B5}">
      <dgm:prSet/>
      <dgm:spPr/>
      <dgm:t>
        <a:bodyPr/>
        <a:lstStyle/>
        <a:p>
          <a:endParaRPr lang="en-US"/>
        </a:p>
      </dgm:t>
    </dgm:pt>
    <dgm:pt modelId="{C8753C23-C96A-40C8-8397-889FA1BCED98}" type="sibTrans" cxnId="{00D8DE0F-3B7F-425C-A784-148ECE06A2B5}">
      <dgm:prSet/>
      <dgm:spPr/>
      <dgm:t>
        <a:bodyPr/>
        <a:lstStyle/>
        <a:p>
          <a:endParaRPr lang="en-US"/>
        </a:p>
      </dgm:t>
    </dgm:pt>
    <dgm:pt modelId="{04FD0A19-CE7D-4B3D-A86B-957CCB57C831}">
      <dgm:prSet phldrT="[Texte]"/>
      <dgm:spPr/>
      <dgm:t>
        <a:bodyPr/>
        <a:lstStyle/>
        <a:p>
          <a:r>
            <a:rPr lang="fr-FR" dirty="0"/>
            <a:t>Dissuasion</a:t>
          </a:r>
          <a:endParaRPr lang="en-US" dirty="0"/>
        </a:p>
      </dgm:t>
    </dgm:pt>
    <dgm:pt modelId="{17FD0BF2-8563-4DBF-8BAA-3647C6699833}" type="parTrans" cxnId="{882715D4-5446-4494-9DA2-CCA583F1AAC1}">
      <dgm:prSet/>
      <dgm:spPr/>
      <dgm:t>
        <a:bodyPr/>
        <a:lstStyle/>
        <a:p>
          <a:endParaRPr lang="en-US"/>
        </a:p>
      </dgm:t>
    </dgm:pt>
    <dgm:pt modelId="{43E2E49D-76F4-4A16-8F70-836BF93558A1}" type="sibTrans" cxnId="{882715D4-5446-4494-9DA2-CCA583F1AAC1}">
      <dgm:prSet/>
      <dgm:spPr/>
      <dgm:t>
        <a:bodyPr/>
        <a:lstStyle/>
        <a:p>
          <a:endParaRPr lang="en-US"/>
        </a:p>
      </dgm:t>
    </dgm:pt>
    <dgm:pt modelId="{0DE43F36-5AAD-4CE1-B3E5-942B62D20C89}">
      <dgm:prSet phldrT="[Texte]"/>
      <dgm:spPr/>
      <dgm:t>
        <a:bodyPr/>
        <a:lstStyle/>
        <a:p>
          <a:r>
            <a:rPr lang="fr-FR" dirty="0"/>
            <a:t>Déflection</a:t>
          </a:r>
          <a:endParaRPr lang="en-US" dirty="0"/>
        </a:p>
      </dgm:t>
    </dgm:pt>
    <dgm:pt modelId="{335C9286-38F7-4311-A6FA-832E70FC9378}" type="parTrans" cxnId="{8F1EA2E3-D8BC-4305-BFC5-8DA1C7B6BBD9}">
      <dgm:prSet/>
      <dgm:spPr/>
      <dgm:t>
        <a:bodyPr/>
        <a:lstStyle/>
        <a:p>
          <a:endParaRPr lang="en-US"/>
        </a:p>
      </dgm:t>
    </dgm:pt>
    <dgm:pt modelId="{5CDF0AFC-753C-4EEF-95CD-DCB711E40CB5}" type="sibTrans" cxnId="{8F1EA2E3-D8BC-4305-BFC5-8DA1C7B6BBD9}">
      <dgm:prSet/>
      <dgm:spPr/>
      <dgm:t>
        <a:bodyPr/>
        <a:lstStyle/>
        <a:p>
          <a:endParaRPr lang="en-US"/>
        </a:p>
      </dgm:t>
    </dgm:pt>
    <dgm:pt modelId="{EBD16D5D-F4C8-4570-9307-AD27AD27495F}">
      <dgm:prSet phldrT="[Texte]"/>
      <dgm:spPr/>
      <dgm:t>
        <a:bodyPr/>
        <a:lstStyle/>
        <a:p>
          <a:r>
            <a:rPr lang="fr-FR" dirty="0"/>
            <a:t>Sensibilisation</a:t>
          </a:r>
          <a:endParaRPr lang="en-US" dirty="0"/>
        </a:p>
      </dgm:t>
    </dgm:pt>
    <dgm:pt modelId="{2B43C3D4-A5E1-4DBF-A180-A72C0FE16EF7}" type="parTrans" cxnId="{A5B18616-A796-4C65-BDA7-CB93475F5E6D}">
      <dgm:prSet/>
      <dgm:spPr/>
    </dgm:pt>
    <dgm:pt modelId="{5D82BCDE-E1D0-4625-9850-3C2FD5D6B1AE}" type="sibTrans" cxnId="{A5B18616-A796-4C65-BDA7-CB93475F5E6D}">
      <dgm:prSet/>
      <dgm:spPr/>
    </dgm:pt>
    <dgm:pt modelId="{340C7563-7524-48AD-B0E7-C48730E9DFDE}" type="pres">
      <dgm:prSet presAssocID="{4FCA3960-B2E9-43D8-9B3F-EFC9D9B96D5C}" presName="Name0" presStyleCnt="0">
        <dgm:presLayoutVars>
          <dgm:dir/>
          <dgm:animLvl val="lvl"/>
          <dgm:resizeHandles val="exact"/>
        </dgm:presLayoutVars>
      </dgm:prSet>
      <dgm:spPr/>
    </dgm:pt>
    <dgm:pt modelId="{1E66F3CF-68EF-4A72-AC2B-337F306AE7E2}" type="pres">
      <dgm:prSet presAssocID="{E902B5F6-ADEE-4D56-A7A0-2232F94D766F}" presName="composite" presStyleCnt="0"/>
      <dgm:spPr/>
    </dgm:pt>
    <dgm:pt modelId="{DACE03F0-625F-404D-9F1C-90793D7F7BDC}" type="pres">
      <dgm:prSet presAssocID="{E902B5F6-ADEE-4D56-A7A0-2232F94D766F}" presName="parTx" presStyleLbl="alignNode1" presStyleIdx="0" presStyleCnt="2">
        <dgm:presLayoutVars>
          <dgm:chMax val="0"/>
          <dgm:chPref val="0"/>
          <dgm:bulletEnabled val="1"/>
        </dgm:presLayoutVars>
      </dgm:prSet>
      <dgm:spPr/>
    </dgm:pt>
    <dgm:pt modelId="{93A10D2E-E862-404B-82C7-FAD2692E4CEA}" type="pres">
      <dgm:prSet presAssocID="{E902B5F6-ADEE-4D56-A7A0-2232F94D766F}" presName="desTx" presStyleLbl="alignAccFollowNode1" presStyleIdx="0" presStyleCnt="2">
        <dgm:presLayoutVars>
          <dgm:bulletEnabled val="1"/>
        </dgm:presLayoutVars>
      </dgm:prSet>
      <dgm:spPr/>
    </dgm:pt>
    <dgm:pt modelId="{5C328281-63C9-401C-BA14-BD09C2F459A4}" type="pres">
      <dgm:prSet presAssocID="{530D8584-CBD8-49CD-9054-5AE4BB7C3567}" presName="space" presStyleCnt="0"/>
      <dgm:spPr/>
    </dgm:pt>
    <dgm:pt modelId="{2E73B9C0-1DD4-4904-875A-F7F90FABEAFA}" type="pres">
      <dgm:prSet presAssocID="{7718FC99-9591-487A-A6E0-65EF17794BC0}" presName="composite" presStyleCnt="0"/>
      <dgm:spPr/>
    </dgm:pt>
    <dgm:pt modelId="{C5C671B0-E808-4EDC-9113-AC34FC76BAB9}" type="pres">
      <dgm:prSet presAssocID="{7718FC99-9591-487A-A6E0-65EF17794BC0}" presName="parTx" presStyleLbl="alignNode1" presStyleIdx="1" presStyleCnt="2">
        <dgm:presLayoutVars>
          <dgm:chMax val="0"/>
          <dgm:chPref val="0"/>
          <dgm:bulletEnabled val="1"/>
        </dgm:presLayoutVars>
      </dgm:prSet>
      <dgm:spPr/>
    </dgm:pt>
    <dgm:pt modelId="{A7D5DD2A-8C1E-40E0-9129-679D555636C3}" type="pres">
      <dgm:prSet presAssocID="{7718FC99-9591-487A-A6E0-65EF17794BC0}" presName="desTx" presStyleLbl="alignAccFollowNode1" presStyleIdx="1" presStyleCnt="2">
        <dgm:presLayoutVars>
          <dgm:bulletEnabled val="1"/>
        </dgm:presLayoutVars>
      </dgm:prSet>
      <dgm:spPr/>
    </dgm:pt>
  </dgm:ptLst>
  <dgm:cxnLst>
    <dgm:cxn modelId="{00D8DE0F-3B7F-425C-A784-148ECE06A2B5}" srcId="{7718FC99-9591-487A-A6E0-65EF17794BC0}" destId="{A6829AD9-46DF-448E-B827-C275BCD3B40A}" srcOrd="2" destOrd="0" parTransId="{9508F7F0-EF63-45A1-A199-85F928EF3B22}" sibTransId="{C8753C23-C96A-40C8-8397-889FA1BCED98}"/>
    <dgm:cxn modelId="{A5B18616-A796-4C65-BDA7-CB93475F5E6D}" srcId="{E902B5F6-ADEE-4D56-A7A0-2232F94D766F}" destId="{EBD16D5D-F4C8-4570-9307-AD27AD27495F}" srcOrd="3" destOrd="0" parTransId="{2B43C3D4-A5E1-4DBF-A180-A72C0FE16EF7}" sibTransId="{5D82BCDE-E1D0-4625-9850-3C2FD5D6B1AE}"/>
    <dgm:cxn modelId="{7CFB171F-75D9-4790-823F-CC831D172FC8}" type="presOf" srcId="{04FD0A19-CE7D-4B3D-A86B-957CCB57C831}" destId="{93A10D2E-E862-404B-82C7-FAD2692E4CEA}" srcOrd="0" destOrd="1" presId="urn:microsoft.com/office/officeart/2005/8/layout/hList1"/>
    <dgm:cxn modelId="{18783526-DCF2-4541-8A4D-9D0590FADAB2}" type="presOf" srcId="{F76834D7-6D9C-4842-BA51-6A4E7F99F39B}" destId="{A7D5DD2A-8C1E-40E0-9129-679D555636C3}" srcOrd="0" destOrd="1" presId="urn:microsoft.com/office/officeart/2005/8/layout/hList1"/>
    <dgm:cxn modelId="{D237572F-34D7-4F33-A9DC-8617464CEE51}" type="presOf" srcId="{A6829AD9-46DF-448E-B827-C275BCD3B40A}" destId="{A7D5DD2A-8C1E-40E0-9129-679D555636C3}" srcOrd="0" destOrd="2" presId="urn:microsoft.com/office/officeart/2005/8/layout/hList1"/>
    <dgm:cxn modelId="{77549B3A-2A13-4CA5-8A45-A464589DC4B8}" srcId="{7718FC99-9591-487A-A6E0-65EF17794BC0}" destId="{945276A0-2F2B-4412-843C-891AA427BA78}" srcOrd="0" destOrd="0" parTransId="{A9A9DC79-449B-43A7-A1E9-08E5322528F2}" sibTransId="{E31E5487-7596-4CB2-9D8C-D52B2167FD12}"/>
    <dgm:cxn modelId="{2B4DC046-EC16-4727-BC13-9625673CB8A6}" type="presOf" srcId="{BF0BCEE6-C435-48F0-965B-1EF9531FD0DA}" destId="{93A10D2E-E862-404B-82C7-FAD2692E4CEA}" srcOrd="0" destOrd="0" presId="urn:microsoft.com/office/officeart/2005/8/layout/hList1"/>
    <dgm:cxn modelId="{C7B28A74-05E2-420A-886B-1D457EE8DC30}" srcId="{E902B5F6-ADEE-4D56-A7A0-2232F94D766F}" destId="{BF0BCEE6-C435-48F0-965B-1EF9531FD0DA}" srcOrd="0" destOrd="0" parTransId="{D6846A8E-6A9C-4070-A585-534EDC0BCA53}" sibTransId="{8E16970B-CA9E-4D6D-BAA0-4B6625D28D98}"/>
    <dgm:cxn modelId="{326AE892-EEA1-42A1-8AA8-7DD655E7C785}" srcId="{7718FC99-9591-487A-A6E0-65EF17794BC0}" destId="{F76834D7-6D9C-4842-BA51-6A4E7F99F39B}" srcOrd="1" destOrd="0" parTransId="{19DC9EB0-DE97-402D-9B5A-549A35540827}" sibTransId="{3BC0E23A-68CE-4C7A-AD4D-BE0266504784}"/>
    <dgm:cxn modelId="{0F8A2CB7-B1DC-41F4-8C1A-84C8224D1555}" type="presOf" srcId="{0DE43F36-5AAD-4CE1-B3E5-942B62D20C89}" destId="{93A10D2E-E862-404B-82C7-FAD2692E4CEA}" srcOrd="0" destOrd="2" presId="urn:microsoft.com/office/officeart/2005/8/layout/hList1"/>
    <dgm:cxn modelId="{804107BF-76CE-4309-BD26-54594FA36B95}" srcId="{4FCA3960-B2E9-43D8-9B3F-EFC9D9B96D5C}" destId="{E902B5F6-ADEE-4D56-A7A0-2232F94D766F}" srcOrd="0" destOrd="0" parTransId="{E45F485C-2E82-4851-88A4-98022BDD2C1D}" sibTransId="{530D8584-CBD8-49CD-9054-5AE4BB7C3567}"/>
    <dgm:cxn modelId="{B5555DC0-0F7B-47FE-AB86-BFD8BED94625}" type="presOf" srcId="{E902B5F6-ADEE-4D56-A7A0-2232F94D766F}" destId="{DACE03F0-625F-404D-9F1C-90793D7F7BDC}" srcOrd="0" destOrd="0" presId="urn:microsoft.com/office/officeart/2005/8/layout/hList1"/>
    <dgm:cxn modelId="{1E248CC0-FCD7-4765-94B4-D5067FF1780B}" type="presOf" srcId="{EBD16D5D-F4C8-4570-9307-AD27AD27495F}" destId="{93A10D2E-E862-404B-82C7-FAD2692E4CEA}" srcOrd="0" destOrd="3" presId="urn:microsoft.com/office/officeart/2005/8/layout/hList1"/>
    <dgm:cxn modelId="{3B59AFC3-7AE5-4418-A52F-6760F1E94E79}" srcId="{4FCA3960-B2E9-43D8-9B3F-EFC9D9B96D5C}" destId="{7718FC99-9591-487A-A6E0-65EF17794BC0}" srcOrd="1" destOrd="0" parTransId="{3B4C0083-4BF2-4DE9-8F33-558EBB85CED6}" sibTransId="{677FE1E2-7D5C-48FF-88E5-5A86A5ADC0AB}"/>
    <dgm:cxn modelId="{9729FFC5-CB7B-42B9-B0D5-47860917AB2C}" type="presOf" srcId="{4FCA3960-B2E9-43D8-9B3F-EFC9D9B96D5C}" destId="{340C7563-7524-48AD-B0E7-C48730E9DFDE}" srcOrd="0" destOrd="0" presId="urn:microsoft.com/office/officeart/2005/8/layout/hList1"/>
    <dgm:cxn modelId="{882715D4-5446-4494-9DA2-CCA583F1AAC1}" srcId="{E902B5F6-ADEE-4D56-A7A0-2232F94D766F}" destId="{04FD0A19-CE7D-4B3D-A86B-957CCB57C831}" srcOrd="1" destOrd="0" parTransId="{17FD0BF2-8563-4DBF-8BAA-3647C6699833}" sibTransId="{43E2E49D-76F4-4A16-8F70-836BF93558A1}"/>
    <dgm:cxn modelId="{6DCA98E3-4911-4DB2-9FAE-FF00D5A7EE62}" type="presOf" srcId="{7718FC99-9591-487A-A6E0-65EF17794BC0}" destId="{C5C671B0-E808-4EDC-9113-AC34FC76BAB9}" srcOrd="0" destOrd="0" presId="urn:microsoft.com/office/officeart/2005/8/layout/hList1"/>
    <dgm:cxn modelId="{8F1EA2E3-D8BC-4305-BFC5-8DA1C7B6BBD9}" srcId="{E902B5F6-ADEE-4D56-A7A0-2232F94D766F}" destId="{0DE43F36-5AAD-4CE1-B3E5-942B62D20C89}" srcOrd="2" destOrd="0" parTransId="{335C9286-38F7-4311-A6FA-832E70FC9378}" sibTransId="{5CDF0AFC-753C-4EEF-95CD-DCB711E40CB5}"/>
    <dgm:cxn modelId="{7D6651EA-D34A-4E1A-9397-4DAD4E3BD5F5}" type="presOf" srcId="{945276A0-2F2B-4412-843C-891AA427BA78}" destId="{A7D5DD2A-8C1E-40E0-9129-679D555636C3}" srcOrd="0" destOrd="0" presId="urn:microsoft.com/office/officeart/2005/8/layout/hList1"/>
    <dgm:cxn modelId="{62DDD00B-0387-460B-BADD-7D36CBB65F89}" type="presParOf" srcId="{340C7563-7524-48AD-B0E7-C48730E9DFDE}" destId="{1E66F3CF-68EF-4A72-AC2B-337F306AE7E2}" srcOrd="0" destOrd="0" presId="urn:microsoft.com/office/officeart/2005/8/layout/hList1"/>
    <dgm:cxn modelId="{266798C2-60FD-401E-A39F-9BA4E8289A73}" type="presParOf" srcId="{1E66F3CF-68EF-4A72-AC2B-337F306AE7E2}" destId="{DACE03F0-625F-404D-9F1C-90793D7F7BDC}" srcOrd="0" destOrd="0" presId="urn:microsoft.com/office/officeart/2005/8/layout/hList1"/>
    <dgm:cxn modelId="{BE53ACB5-9F65-4FEB-8D02-B05E981A92E2}" type="presParOf" srcId="{1E66F3CF-68EF-4A72-AC2B-337F306AE7E2}" destId="{93A10D2E-E862-404B-82C7-FAD2692E4CEA}" srcOrd="1" destOrd="0" presId="urn:microsoft.com/office/officeart/2005/8/layout/hList1"/>
    <dgm:cxn modelId="{3CD0F657-C004-464E-87B2-703E9293D5C0}" type="presParOf" srcId="{340C7563-7524-48AD-B0E7-C48730E9DFDE}" destId="{5C328281-63C9-401C-BA14-BD09C2F459A4}" srcOrd="1" destOrd="0" presId="urn:microsoft.com/office/officeart/2005/8/layout/hList1"/>
    <dgm:cxn modelId="{43EB4200-49AF-4FF6-818B-3EB70664B745}" type="presParOf" srcId="{340C7563-7524-48AD-B0E7-C48730E9DFDE}" destId="{2E73B9C0-1DD4-4904-875A-F7F90FABEAFA}" srcOrd="2" destOrd="0" presId="urn:microsoft.com/office/officeart/2005/8/layout/hList1"/>
    <dgm:cxn modelId="{638DC901-BB84-4015-895B-1BB19C40FB35}" type="presParOf" srcId="{2E73B9C0-1DD4-4904-875A-F7F90FABEAFA}" destId="{C5C671B0-E808-4EDC-9113-AC34FC76BAB9}" srcOrd="0" destOrd="0" presId="urn:microsoft.com/office/officeart/2005/8/layout/hList1"/>
    <dgm:cxn modelId="{F69B0540-7B8C-46BF-AA14-5A926DA87935}" type="presParOf" srcId="{2E73B9C0-1DD4-4904-875A-F7F90FABEAFA}" destId="{A7D5DD2A-8C1E-40E0-9129-679D555636C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B082F2-5163-412F-A99E-8AC3E90AF914}"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4CD26E53-E606-44EF-BCED-D3584EA7CAC9}">
      <dgm:prSet phldrT="[Texte]"/>
      <dgm:spPr/>
      <dgm:t>
        <a:bodyPr/>
        <a:lstStyle/>
        <a:p>
          <a:r>
            <a:rPr lang="fr-FR" dirty="0" err="1"/>
            <a:t>Continuous</a:t>
          </a:r>
          <a:r>
            <a:rPr lang="fr-FR" dirty="0"/>
            <a:t> </a:t>
          </a:r>
          <a:r>
            <a:rPr lang="fr-FR" dirty="0" err="1"/>
            <a:t>improvement</a:t>
          </a:r>
          <a:endParaRPr lang="en-US" dirty="0"/>
        </a:p>
      </dgm:t>
    </dgm:pt>
    <dgm:pt modelId="{2BFB0650-C420-4324-AAD3-0A701564CC42}" type="parTrans" cxnId="{8304458A-45F4-4411-9572-548F2F12EC53}">
      <dgm:prSet/>
      <dgm:spPr/>
      <dgm:t>
        <a:bodyPr/>
        <a:lstStyle/>
        <a:p>
          <a:endParaRPr lang="en-US"/>
        </a:p>
      </dgm:t>
    </dgm:pt>
    <dgm:pt modelId="{3E43FC5B-D2A5-4DBE-8A3F-605292B9D137}" type="sibTrans" cxnId="{8304458A-45F4-4411-9572-548F2F12EC53}">
      <dgm:prSet/>
      <dgm:spPr/>
      <dgm:t>
        <a:bodyPr/>
        <a:lstStyle/>
        <a:p>
          <a:endParaRPr lang="en-US"/>
        </a:p>
      </dgm:t>
    </dgm:pt>
    <dgm:pt modelId="{EF2B05CE-6AB5-4E4E-BB09-B89630E054C9}">
      <dgm:prSet phldrT="[Texte]"/>
      <dgm:spPr/>
      <dgm:t>
        <a:bodyPr/>
        <a:lstStyle/>
        <a:p>
          <a:r>
            <a:rPr lang="fr-FR" dirty="0"/>
            <a:t>Least </a:t>
          </a:r>
          <a:r>
            <a:rPr lang="fr-FR" dirty="0" err="1"/>
            <a:t>privilege</a:t>
          </a:r>
          <a:endParaRPr lang="en-US" dirty="0"/>
        </a:p>
      </dgm:t>
    </dgm:pt>
    <dgm:pt modelId="{9F5620CC-89CB-425C-B591-6B5135CBCE4D}" type="parTrans" cxnId="{B3C8169B-ECBF-4824-B310-5FA9B8F8EA1A}">
      <dgm:prSet/>
      <dgm:spPr/>
      <dgm:t>
        <a:bodyPr/>
        <a:lstStyle/>
        <a:p>
          <a:endParaRPr lang="en-US"/>
        </a:p>
      </dgm:t>
    </dgm:pt>
    <dgm:pt modelId="{2769CB2F-AFE8-44D7-9B8B-C12C2218958B}" type="sibTrans" cxnId="{B3C8169B-ECBF-4824-B310-5FA9B8F8EA1A}">
      <dgm:prSet/>
      <dgm:spPr/>
      <dgm:t>
        <a:bodyPr/>
        <a:lstStyle/>
        <a:p>
          <a:endParaRPr lang="en-US"/>
        </a:p>
      </dgm:t>
    </dgm:pt>
    <dgm:pt modelId="{D1FFAB7A-B067-422D-B01B-452A81200614}">
      <dgm:prSet phldrT="[Texte]"/>
      <dgm:spPr/>
      <dgm:t>
        <a:bodyPr/>
        <a:lstStyle/>
        <a:p>
          <a:r>
            <a:rPr lang="fr-FR" dirty="0" err="1"/>
            <a:t>Defence</a:t>
          </a:r>
          <a:r>
            <a:rPr lang="fr-FR" dirty="0"/>
            <a:t> in </a:t>
          </a:r>
          <a:r>
            <a:rPr lang="fr-FR" dirty="0" err="1"/>
            <a:t>depth</a:t>
          </a:r>
          <a:endParaRPr lang="en-US" dirty="0"/>
        </a:p>
      </dgm:t>
    </dgm:pt>
    <dgm:pt modelId="{7F9B0D33-EACD-46FF-A9A3-B6149D96FF11}" type="parTrans" cxnId="{CDFE9884-EB09-4CF5-BDB1-1D46FC80F77E}">
      <dgm:prSet/>
      <dgm:spPr/>
      <dgm:t>
        <a:bodyPr/>
        <a:lstStyle/>
        <a:p>
          <a:endParaRPr lang="en-US"/>
        </a:p>
      </dgm:t>
    </dgm:pt>
    <dgm:pt modelId="{56ADCD03-49BF-47D8-B91A-6FB0D5109674}" type="sibTrans" cxnId="{CDFE9884-EB09-4CF5-BDB1-1D46FC80F77E}">
      <dgm:prSet/>
      <dgm:spPr/>
      <dgm:t>
        <a:bodyPr/>
        <a:lstStyle/>
        <a:p>
          <a:endParaRPr lang="en-US"/>
        </a:p>
      </dgm:t>
    </dgm:pt>
    <dgm:pt modelId="{6D89877F-FA44-4C2A-8746-2B2AFE95774C}">
      <dgm:prSet phldrT="[Texte]"/>
      <dgm:spPr/>
      <dgm:t>
        <a:bodyPr/>
        <a:lstStyle/>
        <a:p>
          <a:r>
            <a:rPr lang="fr-FR" dirty="0"/>
            <a:t>Open design</a:t>
          </a:r>
          <a:endParaRPr lang="en-US" dirty="0"/>
        </a:p>
      </dgm:t>
    </dgm:pt>
    <dgm:pt modelId="{F1C8E736-6E7D-4772-AA58-7FFD16E7EBF1}" type="parTrans" cxnId="{68B7431B-BC28-46C8-87B4-D77554F10B95}">
      <dgm:prSet/>
      <dgm:spPr/>
      <dgm:t>
        <a:bodyPr/>
        <a:lstStyle/>
        <a:p>
          <a:endParaRPr lang="en-US"/>
        </a:p>
      </dgm:t>
    </dgm:pt>
    <dgm:pt modelId="{A00E3060-BA0E-4DE2-A2C0-338232CA3D45}" type="sibTrans" cxnId="{68B7431B-BC28-46C8-87B4-D77554F10B95}">
      <dgm:prSet/>
      <dgm:spPr/>
      <dgm:t>
        <a:bodyPr/>
        <a:lstStyle/>
        <a:p>
          <a:endParaRPr lang="en-US"/>
        </a:p>
      </dgm:t>
    </dgm:pt>
    <dgm:pt modelId="{E0B3A35D-8524-4CBF-8D34-95BC21E4B458}">
      <dgm:prSet phldrT="[Texte]"/>
      <dgm:spPr/>
      <dgm:t>
        <a:bodyPr/>
        <a:lstStyle/>
        <a:p>
          <a:r>
            <a:rPr lang="fr-FR" dirty="0"/>
            <a:t>Chain of control</a:t>
          </a:r>
          <a:endParaRPr lang="en-US" dirty="0"/>
        </a:p>
      </dgm:t>
    </dgm:pt>
    <dgm:pt modelId="{2735E612-63BC-4487-8E80-81194B086E7C}" type="parTrans" cxnId="{9CB27775-49E1-43EB-BDEE-387BFB9B0FDB}">
      <dgm:prSet/>
      <dgm:spPr/>
      <dgm:t>
        <a:bodyPr/>
        <a:lstStyle/>
        <a:p>
          <a:endParaRPr lang="en-US"/>
        </a:p>
      </dgm:t>
    </dgm:pt>
    <dgm:pt modelId="{D25B9486-29F3-4E2C-A8F7-33C19662A403}" type="sibTrans" cxnId="{9CB27775-49E1-43EB-BDEE-387BFB9B0FDB}">
      <dgm:prSet/>
      <dgm:spPr/>
      <dgm:t>
        <a:bodyPr/>
        <a:lstStyle/>
        <a:p>
          <a:endParaRPr lang="en-US"/>
        </a:p>
      </dgm:t>
    </dgm:pt>
    <dgm:pt modelId="{DF569867-25C6-4CF0-86F5-7660B177351D}">
      <dgm:prSet phldrT="[Texte]"/>
      <dgm:spPr/>
      <dgm:t>
        <a:bodyPr/>
        <a:lstStyle/>
        <a:p>
          <a:r>
            <a:rPr lang="fr-FR" dirty="0" err="1"/>
            <a:t>Deny</a:t>
          </a:r>
          <a:r>
            <a:rPr lang="fr-FR" dirty="0"/>
            <a:t> by default</a:t>
          </a:r>
          <a:endParaRPr lang="en-US" dirty="0"/>
        </a:p>
      </dgm:t>
    </dgm:pt>
    <dgm:pt modelId="{E6F77BB6-31CB-4A0E-AE65-8CCC534C798D}" type="parTrans" cxnId="{544BE377-8D5F-4FE1-B17C-A8089A5B6226}">
      <dgm:prSet/>
      <dgm:spPr/>
      <dgm:t>
        <a:bodyPr/>
        <a:lstStyle/>
        <a:p>
          <a:endParaRPr lang="en-US"/>
        </a:p>
      </dgm:t>
    </dgm:pt>
    <dgm:pt modelId="{867B343A-5234-4577-B20C-B9B1CD12B196}" type="sibTrans" cxnId="{544BE377-8D5F-4FE1-B17C-A8089A5B6226}">
      <dgm:prSet/>
      <dgm:spPr/>
      <dgm:t>
        <a:bodyPr/>
        <a:lstStyle/>
        <a:p>
          <a:endParaRPr lang="en-US"/>
        </a:p>
      </dgm:t>
    </dgm:pt>
    <dgm:pt modelId="{ADB42306-E039-4470-9C58-0A0268957DE6}">
      <dgm:prSet phldrT="[Texte]"/>
      <dgm:spPr/>
      <dgm:t>
        <a:bodyPr/>
        <a:lstStyle/>
        <a:p>
          <a:r>
            <a:rPr lang="fr-FR" dirty="0"/>
            <a:t>Transitive trust</a:t>
          </a:r>
          <a:endParaRPr lang="en-US" dirty="0"/>
        </a:p>
      </dgm:t>
    </dgm:pt>
    <dgm:pt modelId="{F8874677-ECC6-42F9-A641-F8D23266AE79}" type="parTrans" cxnId="{B1744125-91DD-45D2-BFE8-D1166E2AF56E}">
      <dgm:prSet/>
      <dgm:spPr/>
      <dgm:t>
        <a:bodyPr/>
        <a:lstStyle/>
        <a:p>
          <a:endParaRPr lang="en-US"/>
        </a:p>
      </dgm:t>
    </dgm:pt>
    <dgm:pt modelId="{3174C254-C84A-4681-8FE9-086B67B5B8F5}" type="sibTrans" cxnId="{B1744125-91DD-45D2-BFE8-D1166E2AF56E}">
      <dgm:prSet/>
      <dgm:spPr/>
      <dgm:t>
        <a:bodyPr/>
        <a:lstStyle/>
        <a:p>
          <a:endParaRPr lang="en-US"/>
        </a:p>
      </dgm:t>
    </dgm:pt>
    <dgm:pt modelId="{EDA847B4-1AEC-4CD9-9249-66C8667D42B9}">
      <dgm:prSet phldrT="[Texte]"/>
      <dgm:spPr/>
      <dgm:t>
        <a:bodyPr/>
        <a:lstStyle/>
        <a:p>
          <a:r>
            <a:rPr lang="fr-FR" dirty="0"/>
            <a:t>Trust but </a:t>
          </a:r>
          <a:r>
            <a:rPr lang="fr-FR" dirty="0" err="1"/>
            <a:t>verify</a:t>
          </a:r>
          <a:endParaRPr lang="en-US" dirty="0"/>
        </a:p>
      </dgm:t>
    </dgm:pt>
    <dgm:pt modelId="{8AAB61AB-C84B-4483-B8E0-63BB649C8969}" type="parTrans" cxnId="{58DA4FAB-F38F-492A-919A-1464FCA40E1F}">
      <dgm:prSet/>
      <dgm:spPr/>
      <dgm:t>
        <a:bodyPr/>
        <a:lstStyle/>
        <a:p>
          <a:endParaRPr lang="en-US"/>
        </a:p>
      </dgm:t>
    </dgm:pt>
    <dgm:pt modelId="{DE5225C6-4881-4550-804F-A21157EE3698}" type="sibTrans" cxnId="{58DA4FAB-F38F-492A-919A-1464FCA40E1F}">
      <dgm:prSet/>
      <dgm:spPr/>
      <dgm:t>
        <a:bodyPr/>
        <a:lstStyle/>
        <a:p>
          <a:endParaRPr lang="en-US"/>
        </a:p>
      </dgm:t>
    </dgm:pt>
    <dgm:pt modelId="{A89293A1-A41A-4FB8-905E-9688624E67A5}">
      <dgm:prSet phldrT="[Texte]"/>
      <dgm:spPr/>
      <dgm:t>
        <a:bodyPr/>
        <a:lstStyle/>
        <a:p>
          <a:r>
            <a:rPr lang="fr-FR" dirty="0"/>
            <a:t>The </a:t>
          </a:r>
          <a:r>
            <a:rPr lang="fr-FR" dirty="0" err="1"/>
            <a:t>principle</a:t>
          </a:r>
          <a:r>
            <a:rPr lang="fr-FR" dirty="0"/>
            <a:t> of least </a:t>
          </a:r>
          <a:r>
            <a:rPr lang="fr-FR" dirty="0" err="1"/>
            <a:t>astonishment</a:t>
          </a:r>
          <a:endParaRPr lang="en-US" dirty="0"/>
        </a:p>
      </dgm:t>
    </dgm:pt>
    <dgm:pt modelId="{B0F6B6F8-954E-47F9-AC87-9A549F541651}" type="parTrans" cxnId="{1E3FE744-003B-474F-8505-F26DAA3A6D55}">
      <dgm:prSet/>
      <dgm:spPr/>
      <dgm:t>
        <a:bodyPr/>
        <a:lstStyle/>
        <a:p>
          <a:endParaRPr lang="en-US"/>
        </a:p>
      </dgm:t>
    </dgm:pt>
    <dgm:pt modelId="{11A9BDE7-7636-47B4-9B68-A7C7CB79FF6C}" type="sibTrans" cxnId="{1E3FE744-003B-474F-8505-F26DAA3A6D55}">
      <dgm:prSet/>
      <dgm:spPr/>
      <dgm:t>
        <a:bodyPr/>
        <a:lstStyle/>
        <a:p>
          <a:endParaRPr lang="en-US"/>
        </a:p>
      </dgm:t>
    </dgm:pt>
    <dgm:pt modelId="{4C26569B-BED2-40F4-89F9-827091015E17}">
      <dgm:prSet phldrT="[Texte]"/>
      <dgm:spPr/>
      <dgm:t>
        <a:bodyPr/>
        <a:lstStyle/>
        <a:p>
          <a:r>
            <a:rPr lang="fr-FR" dirty="0" err="1"/>
            <a:t>Separation</a:t>
          </a:r>
          <a:r>
            <a:rPr lang="fr-FR" dirty="0"/>
            <a:t> of </a:t>
          </a:r>
          <a:r>
            <a:rPr lang="fr-FR" dirty="0" err="1"/>
            <a:t>duty</a:t>
          </a:r>
          <a:endParaRPr lang="en-US" dirty="0"/>
        </a:p>
      </dgm:t>
    </dgm:pt>
    <dgm:pt modelId="{76C6E4FC-2887-4306-A498-9C6C0E23508A}" type="parTrans" cxnId="{1475C5AB-0C46-4840-A132-838F260847F5}">
      <dgm:prSet/>
      <dgm:spPr/>
      <dgm:t>
        <a:bodyPr/>
        <a:lstStyle/>
        <a:p>
          <a:endParaRPr lang="en-US"/>
        </a:p>
      </dgm:t>
    </dgm:pt>
    <dgm:pt modelId="{3E07243F-3106-4D63-B761-61E703A302E7}" type="sibTrans" cxnId="{1475C5AB-0C46-4840-A132-838F260847F5}">
      <dgm:prSet/>
      <dgm:spPr/>
      <dgm:t>
        <a:bodyPr/>
        <a:lstStyle/>
        <a:p>
          <a:endParaRPr lang="en-US"/>
        </a:p>
      </dgm:t>
    </dgm:pt>
    <dgm:pt modelId="{000AD541-C03C-49A7-B476-8A0BF7956BBE}" type="pres">
      <dgm:prSet presAssocID="{E8B082F2-5163-412F-A99E-8AC3E90AF914}" presName="diagram" presStyleCnt="0">
        <dgm:presLayoutVars>
          <dgm:dir/>
          <dgm:resizeHandles val="exact"/>
        </dgm:presLayoutVars>
      </dgm:prSet>
      <dgm:spPr/>
    </dgm:pt>
    <dgm:pt modelId="{A5EE8125-00B9-4BE5-81BD-7D4231562907}" type="pres">
      <dgm:prSet presAssocID="{4CD26E53-E606-44EF-BCED-D3584EA7CAC9}" presName="node" presStyleLbl="node1" presStyleIdx="0" presStyleCnt="10">
        <dgm:presLayoutVars>
          <dgm:bulletEnabled val="1"/>
        </dgm:presLayoutVars>
      </dgm:prSet>
      <dgm:spPr/>
    </dgm:pt>
    <dgm:pt modelId="{FCF53FFE-169F-4164-AB52-3396DDCFFA6B}" type="pres">
      <dgm:prSet presAssocID="{3E43FC5B-D2A5-4DBE-8A3F-605292B9D137}" presName="sibTrans" presStyleCnt="0"/>
      <dgm:spPr/>
    </dgm:pt>
    <dgm:pt modelId="{38633B97-CC40-4842-B12B-CDDB675B301D}" type="pres">
      <dgm:prSet presAssocID="{EF2B05CE-6AB5-4E4E-BB09-B89630E054C9}" presName="node" presStyleLbl="node1" presStyleIdx="1" presStyleCnt="10">
        <dgm:presLayoutVars>
          <dgm:bulletEnabled val="1"/>
        </dgm:presLayoutVars>
      </dgm:prSet>
      <dgm:spPr/>
    </dgm:pt>
    <dgm:pt modelId="{E6DE12D3-F704-45AB-A553-74749BB0B835}" type="pres">
      <dgm:prSet presAssocID="{2769CB2F-AFE8-44D7-9B8B-C12C2218958B}" presName="sibTrans" presStyleCnt="0"/>
      <dgm:spPr/>
    </dgm:pt>
    <dgm:pt modelId="{307B4D7C-DDF2-45E4-A33D-F791921331DF}" type="pres">
      <dgm:prSet presAssocID="{D1FFAB7A-B067-422D-B01B-452A81200614}" presName="node" presStyleLbl="node1" presStyleIdx="2" presStyleCnt="10">
        <dgm:presLayoutVars>
          <dgm:bulletEnabled val="1"/>
        </dgm:presLayoutVars>
      </dgm:prSet>
      <dgm:spPr/>
    </dgm:pt>
    <dgm:pt modelId="{36A1CE20-BED1-405E-B0F4-770A7A207465}" type="pres">
      <dgm:prSet presAssocID="{56ADCD03-49BF-47D8-B91A-6FB0D5109674}" presName="sibTrans" presStyleCnt="0"/>
      <dgm:spPr/>
    </dgm:pt>
    <dgm:pt modelId="{EF39905E-A8D5-4ACC-BBAF-7CFFEDA7454B}" type="pres">
      <dgm:prSet presAssocID="{6D89877F-FA44-4C2A-8746-2B2AFE95774C}" presName="node" presStyleLbl="node1" presStyleIdx="3" presStyleCnt="10">
        <dgm:presLayoutVars>
          <dgm:bulletEnabled val="1"/>
        </dgm:presLayoutVars>
      </dgm:prSet>
      <dgm:spPr/>
    </dgm:pt>
    <dgm:pt modelId="{447F689D-D34A-48D9-98D9-C0FA21E6826E}" type="pres">
      <dgm:prSet presAssocID="{A00E3060-BA0E-4DE2-A2C0-338232CA3D45}" presName="sibTrans" presStyleCnt="0"/>
      <dgm:spPr/>
    </dgm:pt>
    <dgm:pt modelId="{16D3E7B9-4BDE-44BD-B056-4B0E20CF4936}" type="pres">
      <dgm:prSet presAssocID="{E0B3A35D-8524-4CBF-8D34-95BC21E4B458}" presName="node" presStyleLbl="node1" presStyleIdx="4" presStyleCnt="10">
        <dgm:presLayoutVars>
          <dgm:bulletEnabled val="1"/>
        </dgm:presLayoutVars>
      </dgm:prSet>
      <dgm:spPr/>
    </dgm:pt>
    <dgm:pt modelId="{7301E8EE-FC9D-42B5-B55A-6D350483959D}" type="pres">
      <dgm:prSet presAssocID="{D25B9486-29F3-4E2C-A8F7-33C19662A403}" presName="sibTrans" presStyleCnt="0"/>
      <dgm:spPr/>
    </dgm:pt>
    <dgm:pt modelId="{203E2773-EAB8-4646-8369-62E3D9E2D28C}" type="pres">
      <dgm:prSet presAssocID="{DF569867-25C6-4CF0-86F5-7660B177351D}" presName="node" presStyleLbl="node1" presStyleIdx="5" presStyleCnt="10">
        <dgm:presLayoutVars>
          <dgm:bulletEnabled val="1"/>
        </dgm:presLayoutVars>
      </dgm:prSet>
      <dgm:spPr/>
    </dgm:pt>
    <dgm:pt modelId="{17697789-265D-4A2F-B3BE-FE4BFCE7854C}" type="pres">
      <dgm:prSet presAssocID="{867B343A-5234-4577-B20C-B9B1CD12B196}" presName="sibTrans" presStyleCnt="0"/>
      <dgm:spPr/>
    </dgm:pt>
    <dgm:pt modelId="{C738190E-CAFE-4B01-B506-E793A50DCD7E}" type="pres">
      <dgm:prSet presAssocID="{ADB42306-E039-4470-9C58-0A0268957DE6}" presName="node" presStyleLbl="node1" presStyleIdx="6" presStyleCnt="10">
        <dgm:presLayoutVars>
          <dgm:bulletEnabled val="1"/>
        </dgm:presLayoutVars>
      </dgm:prSet>
      <dgm:spPr/>
    </dgm:pt>
    <dgm:pt modelId="{2128F4C1-4EF0-4A83-8DAF-75074B657E31}" type="pres">
      <dgm:prSet presAssocID="{3174C254-C84A-4681-8FE9-086B67B5B8F5}" presName="sibTrans" presStyleCnt="0"/>
      <dgm:spPr/>
    </dgm:pt>
    <dgm:pt modelId="{6ABED6BA-650A-4181-BFCD-7AD61CE71E3B}" type="pres">
      <dgm:prSet presAssocID="{EDA847B4-1AEC-4CD9-9249-66C8667D42B9}" presName="node" presStyleLbl="node1" presStyleIdx="7" presStyleCnt="10">
        <dgm:presLayoutVars>
          <dgm:bulletEnabled val="1"/>
        </dgm:presLayoutVars>
      </dgm:prSet>
      <dgm:spPr/>
    </dgm:pt>
    <dgm:pt modelId="{ADB3605A-8018-47D0-80B5-0AF5B03B6DA3}" type="pres">
      <dgm:prSet presAssocID="{DE5225C6-4881-4550-804F-A21157EE3698}" presName="sibTrans" presStyleCnt="0"/>
      <dgm:spPr/>
    </dgm:pt>
    <dgm:pt modelId="{2B97F77E-84EA-43AA-9EF4-07A38D105BEA}" type="pres">
      <dgm:prSet presAssocID="{4C26569B-BED2-40F4-89F9-827091015E17}" presName="node" presStyleLbl="node1" presStyleIdx="8" presStyleCnt="10">
        <dgm:presLayoutVars>
          <dgm:bulletEnabled val="1"/>
        </dgm:presLayoutVars>
      </dgm:prSet>
      <dgm:spPr/>
    </dgm:pt>
    <dgm:pt modelId="{D07A61AF-EB38-4668-ABDF-E1A6024E0FCB}" type="pres">
      <dgm:prSet presAssocID="{3E07243F-3106-4D63-B761-61E703A302E7}" presName="sibTrans" presStyleCnt="0"/>
      <dgm:spPr/>
    </dgm:pt>
    <dgm:pt modelId="{F20A001E-5CA3-43E7-A976-AA6E2A88B47D}" type="pres">
      <dgm:prSet presAssocID="{A89293A1-A41A-4FB8-905E-9688624E67A5}" presName="node" presStyleLbl="node1" presStyleIdx="9" presStyleCnt="10">
        <dgm:presLayoutVars>
          <dgm:bulletEnabled val="1"/>
        </dgm:presLayoutVars>
      </dgm:prSet>
      <dgm:spPr/>
    </dgm:pt>
  </dgm:ptLst>
  <dgm:cxnLst>
    <dgm:cxn modelId="{F2DD3B06-D9B4-4914-9A4E-82A0AB548914}" type="presOf" srcId="{4CD26E53-E606-44EF-BCED-D3584EA7CAC9}" destId="{A5EE8125-00B9-4BE5-81BD-7D4231562907}" srcOrd="0" destOrd="0" presId="urn:microsoft.com/office/officeart/2005/8/layout/default"/>
    <dgm:cxn modelId="{D7B87C13-33DE-4B58-950D-1F21ECC96C17}" type="presOf" srcId="{DF569867-25C6-4CF0-86F5-7660B177351D}" destId="{203E2773-EAB8-4646-8369-62E3D9E2D28C}" srcOrd="0" destOrd="0" presId="urn:microsoft.com/office/officeart/2005/8/layout/default"/>
    <dgm:cxn modelId="{68B7431B-BC28-46C8-87B4-D77554F10B95}" srcId="{E8B082F2-5163-412F-A99E-8AC3E90AF914}" destId="{6D89877F-FA44-4C2A-8746-2B2AFE95774C}" srcOrd="3" destOrd="0" parTransId="{F1C8E736-6E7D-4772-AA58-7FFD16E7EBF1}" sibTransId="{A00E3060-BA0E-4DE2-A2C0-338232CA3D45}"/>
    <dgm:cxn modelId="{32C6171E-1D79-4501-886A-3804B85B9899}" type="presOf" srcId="{EF2B05CE-6AB5-4E4E-BB09-B89630E054C9}" destId="{38633B97-CC40-4842-B12B-CDDB675B301D}" srcOrd="0" destOrd="0" presId="urn:microsoft.com/office/officeart/2005/8/layout/default"/>
    <dgm:cxn modelId="{B1744125-91DD-45D2-BFE8-D1166E2AF56E}" srcId="{E8B082F2-5163-412F-A99E-8AC3E90AF914}" destId="{ADB42306-E039-4470-9C58-0A0268957DE6}" srcOrd="6" destOrd="0" parTransId="{F8874677-ECC6-42F9-A641-F8D23266AE79}" sibTransId="{3174C254-C84A-4681-8FE9-086B67B5B8F5}"/>
    <dgm:cxn modelId="{6C96E039-31A7-4F5E-A2E0-7BFD98ABA6FA}" type="presOf" srcId="{D1FFAB7A-B067-422D-B01B-452A81200614}" destId="{307B4D7C-DDF2-45E4-A33D-F791921331DF}" srcOrd="0" destOrd="0" presId="urn:microsoft.com/office/officeart/2005/8/layout/default"/>
    <dgm:cxn modelId="{2BB1B05C-19E9-461C-842A-13B5BA362133}" type="presOf" srcId="{EDA847B4-1AEC-4CD9-9249-66C8667D42B9}" destId="{6ABED6BA-650A-4181-BFCD-7AD61CE71E3B}" srcOrd="0" destOrd="0" presId="urn:microsoft.com/office/officeart/2005/8/layout/default"/>
    <dgm:cxn modelId="{1E3FE744-003B-474F-8505-F26DAA3A6D55}" srcId="{E8B082F2-5163-412F-A99E-8AC3E90AF914}" destId="{A89293A1-A41A-4FB8-905E-9688624E67A5}" srcOrd="9" destOrd="0" parTransId="{B0F6B6F8-954E-47F9-AC87-9A549F541651}" sibTransId="{11A9BDE7-7636-47B4-9B68-A7C7CB79FF6C}"/>
    <dgm:cxn modelId="{E6F3E16A-4F3F-4B16-BB48-112A9E11D4E6}" type="presOf" srcId="{6D89877F-FA44-4C2A-8746-2B2AFE95774C}" destId="{EF39905E-A8D5-4ACC-BBAF-7CFFEDA7454B}" srcOrd="0" destOrd="0" presId="urn:microsoft.com/office/officeart/2005/8/layout/default"/>
    <dgm:cxn modelId="{3DFF0C51-58DB-457C-AAF1-986B792D7AAD}" type="presOf" srcId="{ADB42306-E039-4470-9C58-0A0268957DE6}" destId="{C738190E-CAFE-4B01-B506-E793A50DCD7E}" srcOrd="0" destOrd="0" presId="urn:microsoft.com/office/officeart/2005/8/layout/default"/>
    <dgm:cxn modelId="{9CB27775-49E1-43EB-BDEE-387BFB9B0FDB}" srcId="{E8B082F2-5163-412F-A99E-8AC3E90AF914}" destId="{E0B3A35D-8524-4CBF-8D34-95BC21E4B458}" srcOrd="4" destOrd="0" parTransId="{2735E612-63BC-4487-8E80-81194B086E7C}" sibTransId="{D25B9486-29F3-4E2C-A8F7-33C19662A403}"/>
    <dgm:cxn modelId="{544BE377-8D5F-4FE1-B17C-A8089A5B6226}" srcId="{E8B082F2-5163-412F-A99E-8AC3E90AF914}" destId="{DF569867-25C6-4CF0-86F5-7660B177351D}" srcOrd="5" destOrd="0" parTransId="{E6F77BB6-31CB-4A0E-AE65-8CCC534C798D}" sibTransId="{867B343A-5234-4577-B20C-B9B1CD12B196}"/>
    <dgm:cxn modelId="{3C13F15A-5069-4DD3-BC89-3313F639FDF0}" type="presOf" srcId="{A89293A1-A41A-4FB8-905E-9688624E67A5}" destId="{F20A001E-5CA3-43E7-A976-AA6E2A88B47D}" srcOrd="0" destOrd="0" presId="urn:microsoft.com/office/officeart/2005/8/layout/default"/>
    <dgm:cxn modelId="{CDFE9884-EB09-4CF5-BDB1-1D46FC80F77E}" srcId="{E8B082F2-5163-412F-A99E-8AC3E90AF914}" destId="{D1FFAB7A-B067-422D-B01B-452A81200614}" srcOrd="2" destOrd="0" parTransId="{7F9B0D33-EACD-46FF-A9A3-B6149D96FF11}" sibTransId="{56ADCD03-49BF-47D8-B91A-6FB0D5109674}"/>
    <dgm:cxn modelId="{8304458A-45F4-4411-9572-548F2F12EC53}" srcId="{E8B082F2-5163-412F-A99E-8AC3E90AF914}" destId="{4CD26E53-E606-44EF-BCED-D3584EA7CAC9}" srcOrd="0" destOrd="0" parTransId="{2BFB0650-C420-4324-AAD3-0A701564CC42}" sibTransId="{3E43FC5B-D2A5-4DBE-8A3F-605292B9D137}"/>
    <dgm:cxn modelId="{EC9F1290-B269-4D0F-BB70-8B07FFD0FB33}" type="presOf" srcId="{E8B082F2-5163-412F-A99E-8AC3E90AF914}" destId="{000AD541-C03C-49A7-B476-8A0BF7956BBE}" srcOrd="0" destOrd="0" presId="urn:microsoft.com/office/officeart/2005/8/layout/default"/>
    <dgm:cxn modelId="{B3C8169B-ECBF-4824-B310-5FA9B8F8EA1A}" srcId="{E8B082F2-5163-412F-A99E-8AC3E90AF914}" destId="{EF2B05CE-6AB5-4E4E-BB09-B89630E054C9}" srcOrd="1" destOrd="0" parTransId="{9F5620CC-89CB-425C-B591-6B5135CBCE4D}" sibTransId="{2769CB2F-AFE8-44D7-9B8B-C12C2218958B}"/>
    <dgm:cxn modelId="{D6ADE39F-62C5-4280-A4AF-2D50AB7FBB9E}" type="presOf" srcId="{4C26569B-BED2-40F4-89F9-827091015E17}" destId="{2B97F77E-84EA-43AA-9EF4-07A38D105BEA}" srcOrd="0" destOrd="0" presId="urn:microsoft.com/office/officeart/2005/8/layout/default"/>
    <dgm:cxn modelId="{58DA4FAB-F38F-492A-919A-1464FCA40E1F}" srcId="{E8B082F2-5163-412F-A99E-8AC3E90AF914}" destId="{EDA847B4-1AEC-4CD9-9249-66C8667D42B9}" srcOrd="7" destOrd="0" parTransId="{8AAB61AB-C84B-4483-B8E0-63BB649C8969}" sibTransId="{DE5225C6-4881-4550-804F-A21157EE3698}"/>
    <dgm:cxn modelId="{1475C5AB-0C46-4840-A132-838F260847F5}" srcId="{E8B082F2-5163-412F-A99E-8AC3E90AF914}" destId="{4C26569B-BED2-40F4-89F9-827091015E17}" srcOrd="8" destOrd="0" parTransId="{76C6E4FC-2887-4306-A498-9C6C0E23508A}" sibTransId="{3E07243F-3106-4D63-B761-61E703A302E7}"/>
    <dgm:cxn modelId="{E6BCDCCC-AB67-4629-8BA9-D33016721A19}" type="presOf" srcId="{E0B3A35D-8524-4CBF-8D34-95BC21E4B458}" destId="{16D3E7B9-4BDE-44BD-B056-4B0E20CF4936}" srcOrd="0" destOrd="0" presId="urn:microsoft.com/office/officeart/2005/8/layout/default"/>
    <dgm:cxn modelId="{A0AB9C29-16D0-4DF7-89D7-38C420F136D6}" type="presParOf" srcId="{000AD541-C03C-49A7-B476-8A0BF7956BBE}" destId="{A5EE8125-00B9-4BE5-81BD-7D4231562907}" srcOrd="0" destOrd="0" presId="urn:microsoft.com/office/officeart/2005/8/layout/default"/>
    <dgm:cxn modelId="{39404C2F-26EB-4B50-91A0-98B930230485}" type="presParOf" srcId="{000AD541-C03C-49A7-B476-8A0BF7956BBE}" destId="{FCF53FFE-169F-4164-AB52-3396DDCFFA6B}" srcOrd="1" destOrd="0" presId="urn:microsoft.com/office/officeart/2005/8/layout/default"/>
    <dgm:cxn modelId="{469EB7A6-BE67-4EFD-A61A-D4568D214C0B}" type="presParOf" srcId="{000AD541-C03C-49A7-B476-8A0BF7956BBE}" destId="{38633B97-CC40-4842-B12B-CDDB675B301D}" srcOrd="2" destOrd="0" presId="urn:microsoft.com/office/officeart/2005/8/layout/default"/>
    <dgm:cxn modelId="{1611ACFF-BEBE-4848-A0A5-2700980D1AD8}" type="presParOf" srcId="{000AD541-C03C-49A7-B476-8A0BF7956BBE}" destId="{E6DE12D3-F704-45AB-A553-74749BB0B835}" srcOrd="3" destOrd="0" presId="urn:microsoft.com/office/officeart/2005/8/layout/default"/>
    <dgm:cxn modelId="{E1CD8170-012B-494F-B986-1D1DD46F8CC2}" type="presParOf" srcId="{000AD541-C03C-49A7-B476-8A0BF7956BBE}" destId="{307B4D7C-DDF2-45E4-A33D-F791921331DF}" srcOrd="4" destOrd="0" presId="urn:microsoft.com/office/officeart/2005/8/layout/default"/>
    <dgm:cxn modelId="{C2D5FAF0-0EE5-4B86-A71E-BD0898643554}" type="presParOf" srcId="{000AD541-C03C-49A7-B476-8A0BF7956BBE}" destId="{36A1CE20-BED1-405E-B0F4-770A7A207465}" srcOrd="5" destOrd="0" presId="urn:microsoft.com/office/officeart/2005/8/layout/default"/>
    <dgm:cxn modelId="{1621359C-867D-4C35-949E-1D4666B98E6A}" type="presParOf" srcId="{000AD541-C03C-49A7-B476-8A0BF7956BBE}" destId="{EF39905E-A8D5-4ACC-BBAF-7CFFEDA7454B}" srcOrd="6" destOrd="0" presId="urn:microsoft.com/office/officeart/2005/8/layout/default"/>
    <dgm:cxn modelId="{7A053AA3-253F-4864-B8DB-E11C2B2AB983}" type="presParOf" srcId="{000AD541-C03C-49A7-B476-8A0BF7956BBE}" destId="{447F689D-D34A-48D9-98D9-C0FA21E6826E}" srcOrd="7" destOrd="0" presId="urn:microsoft.com/office/officeart/2005/8/layout/default"/>
    <dgm:cxn modelId="{6715E2F8-7AB6-4630-80AC-881D7E51990A}" type="presParOf" srcId="{000AD541-C03C-49A7-B476-8A0BF7956BBE}" destId="{16D3E7B9-4BDE-44BD-B056-4B0E20CF4936}" srcOrd="8" destOrd="0" presId="urn:microsoft.com/office/officeart/2005/8/layout/default"/>
    <dgm:cxn modelId="{9AB9D40C-3840-4666-8770-629E0A8299CA}" type="presParOf" srcId="{000AD541-C03C-49A7-B476-8A0BF7956BBE}" destId="{7301E8EE-FC9D-42B5-B55A-6D350483959D}" srcOrd="9" destOrd="0" presId="urn:microsoft.com/office/officeart/2005/8/layout/default"/>
    <dgm:cxn modelId="{B444795B-4E63-43DC-B32A-14444883AB81}" type="presParOf" srcId="{000AD541-C03C-49A7-B476-8A0BF7956BBE}" destId="{203E2773-EAB8-4646-8369-62E3D9E2D28C}" srcOrd="10" destOrd="0" presId="urn:microsoft.com/office/officeart/2005/8/layout/default"/>
    <dgm:cxn modelId="{8BC1ED5F-DF01-4A1E-9B4B-9A27438B1477}" type="presParOf" srcId="{000AD541-C03C-49A7-B476-8A0BF7956BBE}" destId="{17697789-265D-4A2F-B3BE-FE4BFCE7854C}" srcOrd="11" destOrd="0" presId="urn:microsoft.com/office/officeart/2005/8/layout/default"/>
    <dgm:cxn modelId="{C286F7DF-60A8-4333-AE79-6B806BE97BDF}" type="presParOf" srcId="{000AD541-C03C-49A7-B476-8A0BF7956BBE}" destId="{C738190E-CAFE-4B01-B506-E793A50DCD7E}" srcOrd="12" destOrd="0" presId="urn:microsoft.com/office/officeart/2005/8/layout/default"/>
    <dgm:cxn modelId="{1707B826-CC4A-4603-A305-CBB0115407B9}" type="presParOf" srcId="{000AD541-C03C-49A7-B476-8A0BF7956BBE}" destId="{2128F4C1-4EF0-4A83-8DAF-75074B657E31}" srcOrd="13" destOrd="0" presId="urn:microsoft.com/office/officeart/2005/8/layout/default"/>
    <dgm:cxn modelId="{0C386214-25FA-4B33-B743-A33BE80EB7F1}" type="presParOf" srcId="{000AD541-C03C-49A7-B476-8A0BF7956BBE}" destId="{6ABED6BA-650A-4181-BFCD-7AD61CE71E3B}" srcOrd="14" destOrd="0" presId="urn:microsoft.com/office/officeart/2005/8/layout/default"/>
    <dgm:cxn modelId="{AB3AAE42-AD62-4EE0-862C-C2B6BE518D8C}" type="presParOf" srcId="{000AD541-C03C-49A7-B476-8A0BF7956BBE}" destId="{ADB3605A-8018-47D0-80B5-0AF5B03B6DA3}" srcOrd="15" destOrd="0" presId="urn:microsoft.com/office/officeart/2005/8/layout/default"/>
    <dgm:cxn modelId="{FF7447F4-EC9C-48D8-B2A9-52FC7ED39FEF}" type="presParOf" srcId="{000AD541-C03C-49A7-B476-8A0BF7956BBE}" destId="{2B97F77E-84EA-43AA-9EF4-07A38D105BEA}" srcOrd="16" destOrd="0" presId="urn:microsoft.com/office/officeart/2005/8/layout/default"/>
    <dgm:cxn modelId="{7406806C-F177-4C95-92A9-08E7ECFD2A30}" type="presParOf" srcId="{000AD541-C03C-49A7-B476-8A0BF7956BBE}" destId="{D07A61AF-EB38-4668-ABDF-E1A6024E0FCB}" srcOrd="17" destOrd="0" presId="urn:microsoft.com/office/officeart/2005/8/layout/default"/>
    <dgm:cxn modelId="{CFAF184E-5323-44BC-BFCB-3DF82070A6EC}" type="presParOf" srcId="{000AD541-C03C-49A7-B476-8A0BF7956BBE}" destId="{F20A001E-5CA3-43E7-A976-AA6E2A88B47D}"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5AA78-AC81-4328-AB5B-5468290F8AA0}">
      <dsp:nvSpPr>
        <dsp:cNvPr id="0" name=""/>
        <dsp:cNvSpPr/>
      </dsp:nvSpPr>
      <dsp:spPr>
        <a:xfrm>
          <a:off x="0" y="199235"/>
          <a:ext cx="11107783" cy="7623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Interception des transmissions radio et téléphoniques</a:t>
          </a:r>
          <a:endParaRPr lang="en-US" sz="1400" kern="1200" dirty="0"/>
        </a:p>
        <a:p>
          <a:pPr marL="114300" lvl="1" indent="-114300" algn="l" defTabSz="622300">
            <a:lnSpc>
              <a:spcPct val="90000"/>
            </a:lnSpc>
            <a:spcBef>
              <a:spcPct val="0"/>
            </a:spcBef>
            <a:spcAft>
              <a:spcPct val="15000"/>
            </a:spcAft>
            <a:buChar char="•"/>
          </a:pPr>
          <a:r>
            <a:rPr lang="fr-FR" sz="1400" kern="1200" dirty="0"/>
            <a:t>Exploitation de vulnérabilités dans les premiers systèmes informatiques.</a:t>
          </a:r>
          <a:endParaRPr lang="en-US" sz="1400" kern="1200" dirty="0"/>
        </a:p>
      </dsp:txBody>
      <dsp:txXfrm>
        <a:off x="0" y="199235"/>
        <a:ext cx="11107783" cy="762300"/>
      </dsp:txXfrm>
    </dsp:sp>
    <dsp:sp modelId="{02C43DF2-73CD-497E-8035-424E04DAB506}">
      <dsp:nvSpPr>
        <dsp:cNvPr id="0" name=""/>
        <dsp:cNvSpPr/>
      </dsp:nvSpPr>
      <dsp:spPr>
        <a:xfrm>
          <a:off x="555389" y="36875"/>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fr-FR" sz="1400" b="1" kern="1200" dirty="0"/>
            <a:t>Années 1960-1970 : Les débuts du </a:t>
          </a:r>
          <a:r>
            <a:rPr lang="en-US" sz="1400" b="1" kern="1200" dirty="0"/>
            <a:t>cyberespionnage</a:t>
          </a:r>
        </a:p>
      </dsp:txBody>
      <dsp:txXfrm>
        <a:off x="571241" y="52727"/>
        <a:ext cx="7743744" cy="293016"/>
      </dsp:txXfrm>
    </dsp:sp>
    <dsp:sp modelId="{242D2649-5248-40CE-91DF-B9166FF6467E}">
      <dsp:nvSpPr>
        <dsp:cNvPr id="0" name=""/>
        <dsp:cNvSpPr/>
      </dsp:nvSpPr>
      <dsp:spPr>
        <a:xfrm>
          <a:off x="0" y="1183295"/>
          <a:ext cx="11107783" cy="7276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Les États-Unis et </a:t>
          </a:r>
          <a:r>
            <a:rPr lang="fr-FR" sz="1400" kern="1200" dirty="0"/>
            <a:t>l'Union soviétique ont utilisé des techniques de surveillance électronique pour intercepter les communications </a:t>
          </a:r>
          <a:r>
            <a:rPr lang="en-US" sz="1400" kern="1200" dirty="0"/>
            <a:t>et </a:t>
          </a:r>
          <a:r>
            <a:rPr lang="en-US" sz="1400" kern="1200" dirty="0" err="1"/>
            <a:t>espionner</a:t>
          </a:r>
          <a:r>
            <a:rPr lang="en-US" sz="1400" kern="1200" dirty="0"/>
            <a:t> </a:t>
          </a:r>
          <a:r>
            <a:rPr lang="en-US" sz="1400" kern="1200" dirty="0" err="1"/>
            <a:t>leurs</a:t>
          </a:r>
          <a:r>
            <a:rPr lang="en-US" sz="1400" kern="1200" dirty="0"/>
            <a:t> </a:t>
          </a:r>
          <a:r>
            <a:rPr lang="en-US" sz="1400" kern="1200" dirty="0" err="1"/>
            <a:t>adversaires</a:t>
          </a:r>
          <a:r>
            <a:rPr lang="en-US" sz="1400" kern="1200" dirty="0"/>
            <a:t>.</a:t>
          </a:r>
        </a:p>
      </dsp:txBody>
      <dsp:txXfrm>
        <a:off x="0" y="1183295"/>
        <a:ext cx="11107783" cy="727650"/>
      </dsp:txXfrm>
    </dsp:sp>
    <dsp:sp modelId="{7EA428E2-2B69-4721-BE7A-3C53C551FC14}">
      <dsp:nvSpPr>
        <dsp:cNvPr id="0" name=""/>
        <dsp:cNvSpPr/>
      </dsp:nvSpPr>
      <dsp:spPr>
        <a:xfrm>
          <a:off x="555389" y="1020935"/>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fr-FR" sz="1400" b="1" kern="1200" dirty="0"/>
            <a:t>Années 1980 : Guerre froide et </a:t>
          </a:r>
          <a:r>
            <a:rPr lang="en-US" sz="1400" b="1" kern="1200" dirty="0"/>
            <a:t>cyberespionnage</a:t>
          </a:r>
        </a:p>
      </dsp:txBody>
      <dsp:txXfrm>
        <a:off x="571241" y="1036787"/>
        <a:ext cx="7743744" cy="293016"/>
      </dsp:txXfrm>
    </dsp:sp>
    <dsp:sp modelId="{CA9A095B-0F6D-4B09-9C83-389837AAFE45}">
      <dsp:nvSpPr>
        <dsp:cNvPr id="0" name=""/>
        <dsp:cNvSpPr/>
      </dsp:nvSpPr>
      <dsp:spPr>
        <a:xfrm>
          <a:off x="0" y="2132705"/>
          <a:ext cx="11107783" cy="5284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Avec l’essor d’Internet, </a:t>
          </a:r>
          <a:r>
            <a:rPr lang="en-US" sz="1400" kern="1200" dirty="0"/>
            <a:t>exploitation des </a:t>
          </a:r>
          <a:r>
            <a:rPr lang="en-US" sz="1400" kern="1200" dirty="0" err="1"/>
            <a:t>vulnérabilités</a:t>
          </a:r>
          <a:r>
            <a:rPr lang="en-US" sz="1400" kern="1200" dirty="0"/>
            <a:t> </a:t>
          </a:r>
          <a:r>
            <a:rPr lang="fr-FR" sz="1400" kern="1200" dirty="0"/>
            <a:t>des réseaux et des systèmes connectés.</a:t>
          </a:r>
          <a:endParaRPr lang="en-US" sz="1400" kern="1200" dirty="0"/>
        </a:p>
      </dsp:txBody>
      <dsp:txXfrm>
        <a:off x="0" y="2132705"/>
        <a:ext cx="11107783" cy="528412"/>
      </dsp:txXfrm>
    </dsp:sp>
    <dsp:sp modelId="{834D2823-B22A-43DB-8C63-D2816CDAA80D}">
      <dsp:nvSpPr>
        <dsp:cNvPr id="0" name=""/>
        <dsp:cNvSpPr/>
      </dsp:nvSpPr>
      <dsp:spPr>
        <a:xfrm>
          <a:off x="555389" y="1970345"/>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en-US" sz="1400" b="1" kern="1200" dirty="0" err="1"/>
            <a:t>Années</a:t>
          </a:r>
          <a:r>
            <a:rPr lang="en-US" sz="1400" b="1" kern="1200" dirty="0"/>
            <a:t> 1990 : Expansion </a:t>
          </a:r>
          <a:r>
            <a:rPr lang="en-US" sz="1400" b="1" kern="1200" dirty="0" err="1"/>
            <a:t>d'Internet</a:t>
          </a:r>
          <a:r>
            <a:rPr lang="en-US" sz="1400" b="1" kern="1200" dirty="0"/>
            <a:t> et nouveaux </a:t>
          </a:r>
          <a:r>
            <a:rPr lang="en-US" sz="1400" b="1" kern="1200" dirty="0" err="1"/>
            <a:t>défis</a:t>
          </a:r>
          <a:endParaRPr lang="en-US" sz="1400" b="1" kern="1200" dirty="0"/>
        </a:p>
      </dsp:txBody>
      <dsp:txXfrm>
        <a:off x="571241" y="1986197"/>
        <a:ext cx="7743744" cy="293016"/>
      </dsp:txXfrm>
    </dsp:sp>
    <dsp:sp modelId="{5D71E14C-E406-4C92-99AC-EA5812448BC3}">
      <dsp:nvSpPr>
        <dsp:cNvPr id="0" name=""/>
        <dsp:cNvSpPr/>
      </dsp:nvSpPr>
      <dsp:spPr>
        <a:xfrm>
          <a:off x="0" y="2882878"/>
          <a:ext cx="11107783" cy="7276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L'espionnage industriel est devenu plus répandu, avec des attaques visant à voler des propriétés intellectuelles et des secrets commerciaux.</a:t>
          </a:r>
          <a:endParaRPr lang="en-US" sz="1400" kern="1200" dirty="0"/>
        </a:p>
      </dsp:txBody>
      <dsp:txXfrm>
        <a:off x="0" y="2882878"/>
        <a:ext cx="11107783" cy="727650"/>
      </dsp:txXfrm>
    </dsp:sp>
    <dsp:sp modelId="{E0F2224E-E62D-40C9-A5D5-10FC9FFC25C1}">
      <dsp:nvSpPr>
        <dsp:cNvPr id="0" name=""/>
        <dsp:cNvSpPr/>
      </dsp:nvSpPr>
      <dsp:spPr>
        <a:xfrm>
          <a:off x="555389" y="2720518"/>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fr-FR" sz="1400" b="1" kern="1200" dirty="0"/>
            <a:t>Années 2000 : Complexification et professionnalisation</a:t>
          </a:r>
          <a:endParaRPr lang="en-US" sz="1400" b="1" kern="1200" dirty="0"/>
        </a:p>
      </dsp:txBody>
      <dsp:txXfrm>
        <a:off x="571241" y="2736370"/>
        <a:ext cx="7743744" cy="293016"/>
      </dsp:txXfrm>
    </dsp:sp>
    <dsp:sp modelId="{88BE5E77-97FE-4F08-9340-495A0F4132EE}">
      <dsp:nvSpPr>
        <dsp:cNvPr id="0" name=""/>
        <dsp:cNvSpPr/>
      </dsp:nvSpPr>
      <dsp:spPr>
        <a:xfrm>
          <a:off x="0" y="3832288"/>
          <a:ext cx="11107783" cy="7276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Les révélations d'Edward Snowden en 2013 ont mis en lumière l'ampleur des activités de surveillance et d'espionnage menées par des agences gouvernementales, comme la NSA (Agence de sécurité nationale) des États-Unis.</a:t>
          </a:r>
          <a:endParaRPr lang="en-US" sz="1400" kern="1200" dirty="0"/>
        </a:p>
      </dsp:txBody>
      <dsp:txXfrm>
        <a:off x="0" y="3832288"/>
        <a:ext cx="11107783" cy="727650"/>
      </dsp:txXfrm>
    </dsp:sp>
    <dsp:sp modelId="{1AB9A95C-22BB-46D1-88AB-90B78D611A2C}">
      <dsp:nvSpPr>
        <dsp:cNvPr id="0" name=""/>
        <dsp:cNvSpPr/>
      </dsp:nvSpPr>
      <dsp:spPr>
        <a:xfrm>
          <a:off x="555389" y="3669928"/>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fr-FR" sz="1400" b="1" kern="1200" dirty="0"/>
            <a:t>Années 2010 : Révélations et prises de conscience</a:t>
          </a:r>
          <a:endParaRPr lang="en-US" sz="1400" b="1" kern="1200" dirty="0"/>
        </a:p>
      </dsp:txBody>
      <dsp:txXfrm>
        <a:off x="571241" y="3685780"/>
        <a:ext cx="7743744" cy="293016"/>
      </dsp:txXfrm>
    </dsp:sp>
    <dsp:sp modelId="{5620FE53-4217-44D8-A9CF-BBBA77472303}">
      <dsp:nvSpPr>
        <dsp:cNvPr id="0" name=""/>
        <dsp:cNvSpPr/>
      </dsp:nvSpPr>
      <dsp:spPr>
        <a:xfrm>
          <a:off x="0" y="4781698"/>
          <a:ext cx="11107783" cy="7276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29108" rIns="862087"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Les tensions géopolitiques croissantes ont conduit à une militarisation croissante du cyberespace, avec des actes de cyberespionnage et de sabotage de plus en plus fréquents.</a:t>
          </a:r>
          <a:endParaRPr lang="en-US" sz="1400" kern="1200" dirty="0"/>
        </a:p>
      </dsp:txBody>
      <dsp:txXfrm>
        <a:off x="0" y="4781698"/>
        <a:ext cx="11107783" cy="727650"/>
      </dsp:txXfrm>
    </dsp:sp>
    <dsp:sp modelId="{ED9A6187-AF5D-4DEE-82C0-319014BFA3CC}">
      <dsp:nvSpPr>
        <dsp:cNvPr id="0" name=""/>
        <dsp:cNvSpPr/>
      </dsp:nvSpPr>
      <dsp:spPr>
        <a:xfrm>
          <a:off x="555389" y="4619338"/>
          <a:ext cx="7775448"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622300">
            <a:lnSpc>
              <a:spcPct val="90000"/>
            </a:lnSpc>
            <a:spcBef>
              <a:spcPct val="0"/>
            </a:spcBef>
            <a:spcAft>
              <a:spcPct val="35000"/>
            </a:spcAft>
            <a:buNone/>
          </a:pPr>
          <a:r>
            <a:rPr lang="fr-FR" sz="1400" b="1" kern="1200" dirty="0"/>
            <a:t>Années 2020 : Multiplication des acteurs et des motivations</a:t>
          </a:r>
          <a:endParaRPr lang="en-US" sz="1400" b="1" kern="1200" dirty="0"/>
        </a:p>
      </dsp:txBody>
      <dsp:txXfrm>
        <a:off x="571241" y="4635190"/>
        <a:ext cx="7743744"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03F0-625F-404D-9F1C-90793D7F7BDC}">
      <dsp:nvSpPr>
        <dsp:cNvPr id="0" name=""/>
        <dsp:cNvSpPr/>
      </dsp:nvSpPr>
      <dsp:spPr>
        <a:xfrm>
          <a:off x="3819" y="1023612"/>
          <a:ext cx="2296914" cy="91876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fr-FR" sz="2000" b="1" kern="1200" dirty="0"/>
            <a:t>Renseignements</a:t>
          </a:r>
          <a:endParaRPr lang="en-US" sz="2000" b="1" kern="1200" dirty="0"/>
        </a:p>
      </dsp:txBody>
      <dsp:txXfrm>
        <a:off x="3819" y="1023612"/>
        <a:ext cx="2296914" cy="918765"/>
      </dsp:txXfrm>
    </dsp:sp>
    <dsp:sp modelId="{93A10D2E-E862-404B-82C7-FAD2692E4CEA}">
      <dsp:nvSpPr>
        <dsp:cNvPr id="0" name=""/>
        <dsp:cNvSpPr/>
      </dsp:nvSpPr>
      <dsp:spPr>
        <a:xfrm>
          <a:off x="3819" y="1942378"/>
          <a:ext cx="2296914" cy="29865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Renseignements Politiques</a:t>
          </a:r>
          <a:endParaRPr lang="en-US" sz="2000" kern="1200" dirty="0"/>
        </a:p>
        <a:p>
          <a:pPr marL="228600" lvl="1" indent="-228600" algn="l" defTabSz="889000">
            <a:lnSpc>
              <a:spcPct val="90000"/>
            </a:lnSpc>
            <a:spcBef>
              <a:spcPct val="0"/>
            </a:spcBef>
            <a:spcAft>
              <a:spcPct val="15000"/>
            </a:spcAft>
            <a:buChar char="•"/>
          </a:pPr>
          <a:r>
            <a:rPr lang="fr-FR" sz="2000" kern="1200" dirty="0"/>
            <a:t>Renseignements Militaires</a:t>
          </a:r>
          <a:endParaRPr lang="en-US" sz="2000" kern="1200" dirty="0"/>
        </a:p>
        <a:p>
          <a:pPr marL="228600" lvl="1" indent="-228600" algn="l" defTabSz="889000">
            <a:lnSpc>
              <a:spcPct val="90000"/>
            </a:lnSpc>
            <a:spcBef>
              <a:spcPct val="0"/>
            </a:spcBef>
            <a:spcAft>
              <a:spcPct val="15000"/>
            </a:spcAft>
            <a:buChar char="•"/>
          </a:pPr>
          <a:r>
            <a:rPr lang="fr-FR" sz="2000" kern="1200" dirty="0"/>
            <a:t>Renseignements Economiques</a:t>
          </a:r>
          <a:endParaRPr lang="en-US" sz="2000" kern="1200" dirty="0"/>
        </a:p>
        <a:p>
          <a:pPr marL="228600" lvl="1" indent="-228600" algn="l" defTabSz="889000">
            <a:lnSpc>
              <a:spcPct val="90000"/>
            </a:lnSpc>
            <a:spcBef>
              <a:spcPct val="0"/>
            </a:spcBef>
            <a:spcAft>
              <a:spcPct val="15000"/>
            </a:spcAft>
            <a:buChar char="•"/>
          </a:pPr>
          <a:r>
            <a:rPr lang="fr-FR" sz="2000" kern="1200" dirty="0"/>
            <a:t>Renseignements Technologiques</a:t>
          </a:r>
          <a:endParaRPr lang="en-US" sz="2000" kern="1200" dirty="0"/>
        </a:p>
      </dsp:txBody>
      <dsp:txXfrm>
        <a:off x="3819" y="1942378"/>
        <a:ext cx="2296914" cy="2986560"/>
      </dsp:txXfrm>
    </dsp:sp>
    <dsp:sp modelId="{C5C671B0-E808-4EDC-9113-AC34FC76BAB9}">
      <dsp:nvSpPr>
        <dsp:cNvPr id="0" name=""/>
        <dsp:cNvSpPr/>
      </dsp:nvSpPr>
      <dsp:spPr>
        <a:xfrm>
          <a:off x="2622301" y="1023612"/>
          <a:ext cx="2296914" cy="918765"/>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fr-FR" sz="2000" b="1" kern="1200" dirty="0"/>
            <a:t>Recherche d’avantages</a:t>
          </a:r>
          <a:endParaRPr lang="en-US" sz="2000" b="1" kern="1200" dirty="0"/>
        </a:p>
      </dsp:txBody>
      <dsp:txXfrm>
        <a:off x="2622301" y="1023612"/>
        <a:ext cx="2296914" cy="918765"/>
      </dsp:txXfrm>
    </dsp:sp>
    <dsp:sp modelId="{A7D5DD2A-8C1E-40E0-9129-679D555636C3}">
      <dsp:nvSpPr>
        <dsp:cNvPr id="0" name=""/>
        <dsp:cNvSpPr/>
      </dsp:nvSpPr>
      <dsp:spPr>
        <a:xfrm>
          <a:off x="2622301" y="1942378"/>
          <a:ext cx="2296914" cy="2986560"/>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Avantages Stratégiques</a:t>
          </a:r>
          <a:endParaRPr lang="en-US" sz="2000" kern="1200" dirty="0"/>
        </a:p>
        <a:p>
          <a:pPr marL="228600" lvl="1" indent="-228600" algn="l" defTabSz="889000">
            <a:lnSpc>
              <a:spcPct val="90000"/>
            </a:lnSpc>
            <a:spcBef>
              <a:spcPct val="0"/>
            </a:spcBef>
            <a:spcAft>
              <a:spcPct val="15000"/>
            </a:spcAft>
            <a:buChar char="•"/>
          </a:pPr>
          <a:r>
            <a:rPr lang="fr-FR" sz="2000" kern="1200" dirty="0"/>
            <a:t>Recherche d’une Position compétitive</a:t>
          </a:r>
          <a:endParaRPr lang="en-US" sz="2000" kern="1200" dirty="0"/>
        </a:p>
      </dsp:txBody>
      <dsp:txXfrm>
        <a:off x="2622301" y="1942378"/>
        <a:ext cx="2296914" cy="2986560"/>
      </dsp:txXfrm>
    </dsp:sp>
    <dsp:sp modelId="{11BD4270-AA92-4FD9-A02D-DB8345CC0522}">
      <dsp:nvSpPr>
        <dsp:cNvPr id="0" name=""/>
        <dsp:cNvSpPr/>
      </dsp:nvSpPr>
      <dsp:spPr>
        <a:xfrm>
          <a:off x="5240783" y="1023612"/>
          <a:ext cx="2296914" cy="918765"/>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fr-FR" sz="2000" b="1" kern="1200" dirty="0"/>
            <a:t>Espionnage industriel</a:t>
          </a:r>
          <a:endParaRPr lang="en-US" sz="2000" b="1" kern="1200" dirty="0"/>
        </a:p>
      </dsp:txBody>
      <dsp:txXfrm>
        <a:off x="5240783" y="1023612"/>
        <a:ext cx="2296914" cy="918765"/>
      </dsp:txXfrm>
    </dsp:sp>
    <dsp:sp modelId="{E2456440-DE8B-48AF-A021-46BDAAD6F8C2}">
      <dsp:nvSpPr>
        <dsp:cNvPr id="0" name=""/>
        <dsp:cNvSpPr/>
      </dsp:nvSpPr>
      <dsp:spPr>
        <a:xfrm>
          <a:off x="5240783" y="1942378"/>
          <a:ext cx="2296914" cy="2986560"/>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Avantage Economique</a:t>
          </a:r>
          <a:endParaRPr lang="en-US" sz="2000" kern="1200" dirty="0"/>
        </a:p>
        <a:p>
          <a:pPr marL="228600" lvl="1" indent="-228600" algn="l" defTabSz="889000">
            <a:lnSpc>
              <a:spcPct val="90000"/>
            </a:lnSpc>
            <a:spcBef>
              <a:spcPct val="0"/>
            </a:spcBef>
            <a:spcAft>
              <a:spcPct val="15000"/>
            </a:spcAft>
            <a:buChar char="•"/>
          </a:pPr>
          <a:r>
            <a:rPr lang="fr-FR" sz="2000" kern="1200" dirty="0"/>
            <a:t>Avantage Industriel</a:t>
          </a:r>
          <a:endParaRPr lang="en-US" sz="2000" kern="1200" dirty="0"/>
        </a:p>
        <a:p>
          <a:pPr marL="228600" lvl="1" indent="-228600" algn="l" defTabSz="889000">
            <a:lnSpc>
              <a:spcPct val="90000"/>
            </a:lnSpc>
            <a:spcBef>
              <a:spcPct val="0"/>
            </a:spcBef>
            <a:spcAft>
              <a:spcPct val="15000"/>
            </a:spcAft>
            <a:buChar char="•"/>
          </a:pPr>
          <a:r>
            <a:rPr lang="fr-FR" sz="2000" kern="1200" dirty="0"/>
            <a:t>Renforcement de la Position Géopolitique</a:t>
          </a:r>
          <a:endParaRPr lang="en-US" sz="2000" kern="1200" dirty="0"/>
        </a:p>
        <a:p>
          <a:pPr marL="228600" lvl="1" indent="-228600" algn="l" defTabSz="889000">
            <a:lnSpc>
              <a:spcPct val="90000"/>
            </a:lnSpc>
            <a:spcBef>
              <a:spcPct val="0"/>
            </a:spcBef>
            <a:spcAft>
              <a:spcPct val="15000"/>
            </a:spcAft>
            <a:buChar char="•"/>
          </a:pPr>
          <a:r>
            <a:rPr lang="fr-FR" sz="2000" kern="1200" dirty="0"/>
            <a:t>Pression Economique</a:t>
          </a:r>
          <a:endParaRPr lang="en-US" sz="2000" kern="1200" dirty="0"/>
        </a:p>
      </dsp:txBody>
      <dsp:txXfrm>
        <a:off x="5240783" y="1942378"/>
        <a:ext cx="2296914" cy="2986560"/>
      </dsp:txXfrm>
    </dsp:sp>
    <dsp:sp modelId="{0E8797D9-C7CA-4133-BC5D-0084A1AC3B3D}">
      <dsp:nvSpPr>
        <dsp:cNvPr id="0" name=""/>
        <dsp:cNvSpPr/>
      </dsp:nvSpPr>
      <dsp:spPr>
        <a:xfrm>
          <a:off x="7859266" y="1023612"/>
          <a:ext cx="2296914" cy="918765"/>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fr-FR" sz="2000" b="1" kern="1200" dirty="0"/>
            <a:t>Influence sur les processus électoraux</a:t>
          </a:r>
          <a:endParaRPr lang="en-US" sz="2000" b="1" kern="1200" dirty="0"/>
        </a:p>
      </dsp:txBody>
      <dsp:txXfrm>
        <a:off x="7859266" y="1023612"/>
        <a:ext cx="2296914" cy="918765"/>
      </dsp:txXfrm>
    </dsp:sp>
    <dsp:sp modelId="{B4179DA1-2BFB-4105-9EB5-387F2BB6B23B}">
      <dsp:nvSpPr>
        <dsp:cNvPr id="0" name=""/>
        <dsp:cNvSpPr/>
      </dsp:nvSpPr>
      <dsp:spPr>
        <a:xfrm>
          <a:off x="7859266" y="1942378"/>
          <a:ext cx="2296914" cy="298656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Déstabilisation et discrédit</a:t>
          </a:r>
          <a:endParaRPr lang="en-US" sz="2000" kern="1200" dirty="0"/>
        </a:p>
        <a:p>
          <a:pPr marL="228600" lvl="1" indent="-228600" algn="l" defTabSz="889000">
            <a:lnSpc>
              <a:spcPct val="90000"/>
            </a:lnSpc>
            <a:spcBef>
              <a:spcPct val="0"/>
            </a:spcBef>
            <a:spcAft>
              <a:spcPct val="15000"/>
            </a:spcAft>
            <a:buChar char="•"/>
          </a:pPr>
          <a:r>
            <a:rPr lang="fr-FR" sz="2000" kern="1200" dirty="0"/>
            <a:t>Accès à des Informations Sensibles</a:t>
          </a:r>
          <a:endParaRPr lang="en-US" sz="2000" kern="1200" dirty="0"/>
        </a:p>
      </dsp:txBody>
      <dsp:txXfrm>
        <a:off x="7859266" y="1942378"/>
        <a:ext cx="2296914" cy="298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03F0-625F-404D-9F1C-90793D7F7BDC}">
      <dsp:nvSpPr>
        <dsp:cNvPr id="0" name=""/>
        <dsp:cNvSpPr/>
      </dsp:nvSpPr>
      <dsp:spPr>
        <a:xfrm>
          <a:off x="3174" y="1166971"/>
          <a:ext cx="3095625" cy="115908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fr-FR" sz="3200" b="1" kern="1200" dirty="0"/>
            <a:t>Violation de la confidentialité</a:t>
          </a:r>
          <a:endParaRPr lang="en-US" sz="3200" b="1" kern="1200" dirty="0"/>
        </a:p>
      </dsp:txBody>
      <dsp:txXfrm>
        <a:off x="3174" y="1166971"/>
        <a:ext cx="3095625" cy="1159087"/>
      </dsp:txXfrm>
    </dsp:sp>
    <dsp:sp modelId="{93A10D2E-E862-404B-82C7-FAD2692E4CEA}">
      <dsp:nvSpPr>
        <dsp:cNvPr id="0" name=""/>
        <dsp:cNvSpPr/>
      </dsp:nvSpPr>
      <dsp:spPr>
        <a:xfrm>
          <a:off x="3174" y="2326059"/>
          <a:ext cx="3095625" cy="24595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fr-FR" sz="3200" kern="1200" dirty="0"/>
            <a:t>Exposition</a:t>
          </a:r>
          <a:endParaRPr lang="en-US" sz="3200" kern="1200" dirty="0"/>
        </a:p>
        <a:p>
          <a:pPr marL="285750" lvl="1" indent="-285750" algn="l" defTabSz="1422400">
            <a:lnSpc>
              <a:spcPct val="90000"/>
            </a:lnSpc>
            <a:spcBef>
              <a:spcPct val="0"/>
            </a:spcBef>
            <a:spcAft>
              <a:spcPct val="15000"/>
            </a:spcAft>
            <a:buChar char="•"/>
          </a:pPr>
          <a:r>
            <a:rPr lang="fr-FR" sz="3200" kern="1200" dirty="0"/>
            <a:t>Interception</a:t>
          </a:r>
          <a:endParaRPr lang="en-US" sz="3200" kern="1200" dirty="0"/>
        </a:p>
        <a:p>
          <a:pPr marL="285750" lvl="1" indent="-285750" algn="l" defTabSz="1422400">
            <a:lnSpc>
              <a:spcPct val="90000"/>
            </a:lnSpc>
            <a:spcBef>
              <a:spcPct val="0"/>
            </a:spcBef>
            <a:spcAft>
              <a:spcPct val="15000"/>
            </a:spcAft>
            <a:buChar char="•"/>
          </a:pPr>
          <a:r>
            <a:rPr lang="fr-FR" sz="3200" kern="1200" dirty="0"/>
            <a:t>Inférence</a:t>
          </a:r>
          <a:endParaRPr lang="en-US" sz="3200" kern="1200" dirty="0"/>
        </a:p>
        <a:p>
          <a:pPr marL="285750" lvl="1" indent="-285750" algn="l" defTabSz="1422400">
            <a:lnSpc>
              <a:spcPct val="90000"/>
            </a:lnSpc>
            <a:spcBef>
              <a:spcPct val="0"/>
            </a:spcBef>
            <a:spcAft>
              <a:spcPct val="15000"/>
            </a:spcAft>
            <a:buChar char="•"/>
          </a:pPr>
          <a:r>
            <a:rPr lang="fr-FR" sz="3200" kern="1200" dirty="0"/>
            <a:t>Intrusion</a:t>
          </a:r>
          <a:endParaRPr lang="en-US" sz="3200" kern="1200" dirty="0"/>
        </a:p>
      </dsp:txBody>
      <dsp:txXfrm>
        <a:off x="3174" y="2326059"/>
        <a:ext cx="3095625" cy="2459520"/>
      </dsp:txXfrm>
    </dsp:sp>
    <dsp:sp modelId="{C5C671B0-E808-4EDC-9113-AC34FC76BAB9}">
      <dsp:nvSpPr>
        <dsp:cNvPr id="0" name=""/>
        <dsp:cNvSpPr/>
      </dsp:nvSpPr>
      <dsp:spPr>
        <a:xfrm>
          <a:off x="3532187" y="1166971"/>
          <a:ext cx="3095625" cy="115908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fr-FR" sz="3200" b="1" kern="1200" dirty="0"/>
            <a:t>Atteinte à l’intégrité</a:t>
          </a:r>
          <a:endParaRPr lang="en-US" sz="3200" b="1" kern="1200" dirty="0"/>
        </a:p>
      </dsp:txBody>
      <dsp:txXfrm>
        <a:off x="3532187" y="1166971"/>
        <a:ext cx="3095625" cy="1159087"/>
      </dsp:txXfrm>
    </dsp:sp>
    <dsp:sp modelId="{A7D5DD2A-8C1E-40E0-9129-679D555636C3}">
      <dsp:nvSpPr>
        <dsp:cNvPr id="0" name=""/>
        <dsp:cNvSpPr/>
      </dsp:nvSpPr>
      <dsp:spPr>
        <a:xfrm>
          <a:off x="3532187" y="2326059"/>
          <a:ext cx="3095625" cy="24595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fr-FR" sz="3200" kern="1200" dirty="0"/>
            <a:t>Mascarade</a:t>
          </a:r>
          <a:endParaRPr lang="en-US" sz="3200" kern="1200" dirty="0"/>
        </a:p>
        <a:p>
          <a:pPr marL="285750" lvl="1" indent="-285750" algn="l" defTabSz="1422400">
            <a:lnSpc>
              <a:spcPct val="90000"/>
            </a:lnSpc>
            <a:spcBef>
              <a:spcPct val="0"/>
            </a:spcBef>
            <a:spcAft>
              <a:spcPct val="15000"/>
            </a:spcAft>
            <a:buChar char="•"/>
          </a:pPr>
          <a:r>
            <a:rPr lang="fr-FR" sz="3200" kern="1200" dirty="0"/>
            <a:t>Falsification</a:t>
          </a:r>
          <a:endParaRPr lang="en-US" sz="3200" kern="1200" dirty="0"/>
        </a:p>
        <a:p>
          <a:pPr marL="285750" lvl="1" indent="-285750" algn="l" defTabSz="1422400">
            <a:lnSpc>
              <a:spcPct val="90000"/>
            </a:lnSpc>
            <a:spcBef>
              <a:spcPct val="0"/>
            </a:spcBef>
            <a:spcAft>
              <a:spcPct val="15000"/>
            </a:spcAft>
            <a:buChar char="•"/>
          </a:pPr>
          <a:r>
            <a:rPr lang="fr-FR" sz="3200" kern="1200" dirty="0"/>
            <a:t>Répudiation</a:t>
          </a:r>
          <a:endParaRPr lang="en-US" sz="3200" kern="1200" dirty="0"/>
        </a:p>
      </dsp:txBody>
      <dsp:txXfrm>
        <a:off x="3532187" y="2326059"/>
        <a:ext cx="3095625" cy="2459520"/>
      </dsp:txXfrm>
    </dsp:sp>
    <dsp:sp modelId="{11BD4270-AA92-4FD9-A02D-DB8345CC0522}">
      <dsp:nvSpPr>
        <dsp:cNvPr id="0" name=""/>
        <dsp:cNvSpPr/>
      </dsp:nvSpPr>
      <dsp:spPr>
        <a:xfrm>
          <a:off x="7061200" y="1166971"/>
          <a:ext cx="3095625" cy="115908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fr-FR" sz="3200" b="1" kern="1200" dirty="0"/>
            <a:t>Atteinte à la disponibilité</a:t>
          </a:r>
          <a:endParaRPr lang="en-US" sz="3200" b="1" kern="1200" dirty="0"/>
        </a:p>
      </dsp:txBody>
      <dsp:txXfrm>
        <a:off x="7061200" y="1166971"/>
        <a:ext cx="3095625" cy="1159087"/>
      </dsp:txXfrm>
    </dsp:sp>
    <dsp:sp modelId="{E2456440-DE8B-48AF-A021-46BDAAD6F8C2}">
      <dsp:nvSpPr>
        <dsp:cNvPr id="0" name=""/>
        <dsp:cNvSpPr/>
      </dsp:nvSpPr>
      <dsp:spPr>
        <a:xfrm>
          <a:off x="7061200" y="2326059"/>
          <a:ext cx="3095625" cy="24595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fr-FR" sz="3200" kern="1200" dirty="0"/>
            <a:t>Incapacitation</a:t>
          </a:r>
          <a:endParaRPr lang="en-US" sz="3200" kern="1200" dirty="0"/>
        </a:p>
        <a:p>
          <a:pPr marL="285750" lvl="1" indent="-285750" algn="l" defTabSz="1422400">
            <a:lnSpc>
              <a:spcPct val="90000"/>
            </a:lnSpc>
            <a:spcBef>
              <a:spcPct val="0"/>
            </a:spcBef>
            <a:spcAft>
              <a:spcPct val="15000"/>
            </a:spcAft>
            <a:buChar char="•"/>
          </a:pPr>
          <a:r>
            <a:rPr lang="fr-FR" sz="3200" kern="1200" dirty="0"/>
            <a:t>Corruption</a:t>
          </a:r>
          <a:endParaRPr lang="en-US" sz="3200" kern="1200" dirty="0"/>
        </a:p>
        <a:p>
          <a:pPr marL="285750" lvl="1" indent="-285750" algn="l" defTabSz="1422400">
            <a:lnSpc>
              <a:spcPct val="90000"/>
            </a:lnSpc>
            <a:spcBef>
              <a:spcPct val="0"/>
            </a:spcBef>
            <a:spcAft>
              <a:spcPct val="15000"/>
            </a:spcAft>
            <a:buChar char="•"/>
          </a:pPr>
          <a:r>
            <a:rPr lang="fr-FR" sz="3200" kern="1200" dirty="0"/>
            <a:t>Obstruction</a:t>
          </a:r>
          <a:endParaRPr lang="en-US" sz="3200" kern="1200" dirty="0"/>
        </a:p>
      </dsp:txBody>
      <dsp:txXfrm>
        <a:off x="7061200" y="2326059"/>
        <a:ext cx="3095625" cy="2459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03F0-625F-404D-9F1C-90793D7F7BDC}">
      <dsp:nvSpPr>
        <dsp:cNvPr id="0" name=""/>
        <dsp:cNvSpPr/>
      </dsp:nvSpPr>
      <dsp:spPr>
        <a:xfrm>
          <a:off x="39" y="36456"/>
          <a:ext cx="3753112" cy="129805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3600" b="1" kern="1200" dirty="0"/>
            <a:t>Contrôles proactifs</a:t>
          </a:r>
          <a:endParaRPr lang="en-US" sz="3600" b="1" kern="1200" dirty="0"/>
        </a:p>
      </dsp:txBody>
      <dsp:txXfrm>
        <a:off x="39" y="36456"/>
        <a:ext cx="3753112" cy="1298050"/>
      </dsp:txXfrm>
    </dsp:sp>
    <dsp:sp modelId="{93A10D2E-E862-404B-82C7-FAD2692E4CEA}">
      <dsp:nvSpPr>
        <dsp:cNvPr id="0" name=""/>
        <dsp:cNvSpPr/>
      </dsp:nvSpPr>
      <dsp:spPr>
        <a:xfrm>
          <a:off x="39" y="1334506"/>
          <a:ext cx="3753112" cy="27669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fr-FR" sz="3600" kern="1200" dirty="0"/>
            <a:t>Prévention</a:t>
          </a:r>
          <a:endParaRPr lang="en-US" sz="3600" kern="1200" dirty="0"/>
        </a:p>
        <a:p>
          <a:pPr marL="285750" lvl="1" indent="-285750" algn="l" defTabSz="1600200">
            <a:lnSpc>
              <a:spcPct val="90000"/>
            </a:lnSpc>
            <a:spcBef>
              <a:spcPct val="0"/>
            </a:spcBef>
            <a:spcAft>
              <a:spcPct val="15000"/>
            </a:spcAft>
            <a:buChar char="•"/>
          </a:pPr>
          <a:r>
            <a:rPr lang="fr-FR" sz="3600" kern="1200" dirty="0"/>
            <a:t>Dissuasion</a:t>
          </a:r>
          <a:endParaRPr lang="en-US" sz="3600" kern="1200" dirty="0"/>
        </a:p>
        <a:p>
          <a:pPr marL="285750" lvl="1" indent="-285750" algn="l" defTabSz="1600200">
            <a:lnSpc>
              <a:spcPct val="90000"/>
            </a:lnSpc>
            <a:spcBef>
              <a:spcPct val="0"/>
            </a:spcBef>
            <a:spcAft>
              <a:spcPct val="15000"/>
            </a:spcAft>
            <a:buChar char="•"/>
          </a:pPr>
          <a:r>
            <a:rPr lang="fr-FR" sz="3600" kern="1200" dirty="0"/>
            <a:t>Déflection</a:t>
          </a:r>
          <a:endParaRPr lang="en-US" sz="3600" kern="1200" dirty="0"/>
        </a:p>
        <a:p>
          <a:pPr marL="285750" lvl="1" indent="-285750" algn="l" defTabSz="1600200">
            <a:lnSpc>
              <a:spcPct val="90000"/>
            </a:lnSpc>
            <a:spcBef>
              <a:spcPct val="0"/>
            </a:spcBef>
            <a:spcAft>
              <a:spcPct val="15000"/>
            </a:spcAft>
            <a:buChar char="•"/>
          </a:pPr>
          <a:r>
            <a:rPr lang="fr-FR" sz="3600" kern="1200" dirty="0"/>
            <a:t>Sensibilisation</a:t>
          </a:r>
          <a:endParaRPr lang="en-US" sz="3600" kern="1200" dirty="0"/>
        </a:p>
      </dsp:txBody>
      <dsp:txXfrm>
        <a:off x="39" y="1334506"/>
        <a:ext cx="3753112" cy="2766960"/>
      </dsp:txXfrm>
    </dsp:sp>
    <dsp:sp modelId="{C5C671B0-E808-4EDC-9113-AC34FC76BAB9}">
      <dsp:nvSpPr>
        <dsp:cNvPr id="0" name=""/>
        <dsp:cNvSpPr/>
      </dsp:nvSpPr>
      <dsp:spPr>
        <a:xfrm>
          <a:off x="4278587" y="36456"/>
          <a:ext cx="3753112" cy="129805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3600" b="1" kern="1200" dirty="0"/>
            <a:t>Contrôles réactifs</a:t>
          </a:r>
          <a:endParaRPr lang="en-US" sz="3600" b="1" kern="1200" dirty="0"/>
        </a:p>
      </dsp:txBody>
      <dsp:txXfrm>
        <a:off x="4278587" y="36456"/>
        <a:ext cx="3753112" cy="1298050"/>
      </dsp:txXfrm>
    </dsp:sp>
    <dsp:sp modelId="{A7D5DD2A-8C1E-40E0-9129-679D555636C3}">
      <dsp:nvSpPr>
        <dsp:cNvPr id="0" name=""/>
        <dsp:cNvSpPr/>
      </dsp:nvSpPr>
      <dsp:spPr>
        <a:xfrm>
          <a:off x="4278587" y="1334506"/>
          <a:ext cx="3753112" cy="27669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fr-FR" sz="3600" kern="1200" dirty="0"/>
            <a:t>Détection</a:t>
          </a:r>
          <a:endParaRPr lang="en-US" sz="3600" kern="1200" dirty="0"/>
        </a:p>
        <a:p>
          <a:pPr marL="285750" lvl="1" indent="-285750" algn="l" defTabSz="1600200">
            <a:lnSpc>
              <a:spcPct val="90000"/>
            </a:lnSpc>
            <a:spcBef>
              <a:spcPct val="0"/>
            </a:spcBef>
            <a:spcAft>
              <a:spcPct val="15000"/>
            </a:spcAft>
            <a:buChar char="•"/>
          </a:pPr>
          <a:r>
            <a:rPr lang="fr-FR" sz="3600" kern="1200" dirty="0"/>
            <a:t>Mitigation</a:t>
          </a:r>
          <a:endParaRPr lang="en-US" sz="3600" kern="1200" dirty="0"/>
        </a:p>
        <a:p>
          <a:pPr marL="285750" lvl="1" indent="-285750" algn="l" defTabSz="1600200">
            <a:lnSpc>
              <a:spcPct val="90000"/>
            </a:lnSpc>
            <a:spcBef>
              <a:spcPct val="0"/>
            </a:spcBef>
            <a:spcAft>
              <a:spcPct val="15000"/>
            </a:spcAft>
            <a:buChar char="•"/>
          </a:pPr>
          <a:r>
            <a:rPr lang="fr-FR" sz="3600" kern="1200" dirty="0"/>
            <a:t>Reprise</a:t>
          </a:r>
          <a:endParaRPr lang="en-US" sz="3600" kern="1200" dirty="0"/>
        </a:p>
      </dsp:txBody>
      <dsp:txXfrm>
        <a:off x="4278587" y="1334506"/>
        <a:ext cx="3753112" cy="276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E8125-00B9-4BE5-81BD-7D4231562907}">
      <dsp:nvSpPr>
        <dsp:cNvPr id="0" name=""/>
        <dsp:cNvSpPr/>
      </dsp:nvSpPr>
      <dsp:spPr>
        <a:xfrm>
          <a:off x="907210" y="1011"/>
          <a:ext cx="2121023" cy="12726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err="1"/>
            <a:t>Continuous</a:t>
          </a:r>
          <a:r>
            <a:rPr lang="fr-FR" sz="2500" kern="1200" dirty="0"/>
            <a:t> </a:t>
          </a:r>
          <a:r>
            <a:rPr lang="fr-FR" sz="2500" kern="1200" dirty="0" err="1"/>
            <a:t>improvement</a:t>
          </a:r>
          <a:endParaRPr lang="en-US" sz="2500" kern="1200" dirty="0"/>
        </a:p>
      </dsp:txBody>
      <dsp:txXfrm>
        <a:off x="907210" y="1011"/>
        <a:ext cx="2121023" cy="1272614"/>
      </dsp:txXfrm>
    </dsp:sp>
    <dsp:sp modelId="{38633B97-CC40-4842-B12B-CDDB675B301D}">
      <dsp:nvSpPr>
        <dsp:cNvPr id="0" name=""/>
        <dsp:cNvSpPr/>
      </dsp:nvSpPr>
      <dsp:spPr>
        <a:xfrm>
          <a:off x="3240336" y="1011"/>
          <a:ext cx="2121023" cy="1272614"/>
        </a:xfrm>
        <a:prstGeom prst="rect">
          <a:avLst/>
        </a:prstGeom>
        <a:solidFill>
          <a:schemeClr val="accent3">
            <a:hueOff val="301178"/>
            <a:satOff val="11111"/>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Least </a:t>
          </a:r>
          <a:r>
            <a:rPr lang="fr-FR" sz="2500" kern="1200" dirty="0" err="1"/>
            <a:t>privilege</a:t>
          </a:r>
          <a:endParaRPr lang="en-US" sz="2500" kern="1200" dirty="0"/>
        </a:p>
      </dsp:txBody>
      <dsp:txXfrm>
        <a:off x="3240336" y="1011"/>
        <a:ext cx="2121023" cy="1272614"/>
      </dsp:txXfrm>
    </dsp:sp>
    <dsp:sp modelId="{307B4D7C-DDF2-45E4-A33D-F791921331DF}">
      <dsp:nvSpPr>
        <dsp:cNvPr id="0" name=""/>
        <dsp:cNvSpPr/>
      </dsp:nvSpPr>
      <dsp:spPr>
        <a:xfrm>
          <a:off x="5573462" y="1011"/>
          <a:ext cx="2121023" cy="1272614"/>
        </a:xfrm>
        <a:prstGeom prst="rect">
          <a:avLst/>
        </a:prstGeom>
        <a:solidFill>
          <a:schemeClr val="accent3">
            <a:hueOff val="602355"/>
            <a:satOff val="22222"/>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err="1"/>
            <a:t>Defence</a:t>
          </a:r>
          <a:r>
            <a:rPr lang="fr-FR" sz="2500" kern="1200" dirty="0"/>
            <a:t> in </a:t>
          </a:r>
          <a:r>
            <a:rPr lang="fr-FR" sz="2500" kern="1200" dirty="0" err="1"/>
            <a:t>depth</a:t>
          </a:r>
          <a:endParaRPr lang="en-US" sz="2500" kern="1200" dirty="0"/>
        </a:p>
      </dsp:txBody>
      <dsp:txXfrm>
        <a:off x="5573462" y="1011"/>
        <a:ext cx="2121023" cy="1272614"/>
      </dsp:txXfrm>
    </dsp:sp>
    <dsp:sp modelId="{EF39905E-A8D5-4ACC-BBAF-7CFFEDA7454B}">
      <dsp:nvSpPr>
        <dsp:cNvPr id="0" name=""/>
        <dsp:cNvSpPr/>
      </dsp:nvSpPr>
      <dsp:spPr>
        <a:xfrm>
          <a:off x="907210" y="1485727"/>
          <a:ext cx="2121023" cy="1272614"/>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Open design</a:t>
          </a:r>
          <a:endParaRPr lang="en-US" sz="2500" kern="1200" dirty="0"/>
        </a:p>
      </dsp:txBody>
      <dsp:txXfrm>
        <a:off x="907210" y="1485727"/>
        <a:ext cx="2121023" cy="1272614"/>
      </dsp:txXfrm>
    </dsp:sp>
    <dsp:sp modelId="{16D3E7B9-4BDE-44BD-B056-4B0E20CF4936}">
      <dsp:nvSpPr>
        <dsp:cNvPr id="0" name=""/>
        <dsp:cNvSpPr/>
      </dsp:nvSpPr>
      <dsp:spPr>
        <a:xfrm>
          <a:off x="3240336" y="1485727"/>
          <a:ext cx="2121023" cy="1272614"/>
        </a:xfrm>
        <a:prstGeom prst="rect">
          <a:avLst/>
        </a:prstGeom>
        <a:solidFill>
          <a:schemeClr val="accent3">
            <a:hueOff val="1204711"/>
            <a:satOff val="44444"/>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Chain of control</a:t>
          </a:r>
          <a:endParaRPr lang="en-US" sz="2500" kern="1200" dirty="0"/>
        </a:p>
      </dsp:txBody>
      <dsp:txXfrm>
        <a:off x="3240336" y="1485727"/>
        <a:ext cx="2121023" cy="1272614"/>
      </dsp:txXfrm>
    </dsp:sp>
    <dsp:sp modelId="{203E2773-EAB8-4646-8369-62E3D9E2D28C}">
      <dsp:nvSpPr>
        <dsp:cNvPr id="0" name=""/>
        <dsp:cNvSpPr/>
      </dsp:nvSpPr>
      <dsp:spPr>
        <a:xfrm>
          <a:off x="5573462" y="1485727"/>
          <a:ext cx="2121023" cy="1272614"/>
        </a:xfrm>
        <a:prstGeom prst="rect">
          <a:avLst/>
        </a:prstGeom>
        <a:solidFill>
          <a:schemeClr val="accent3">
            <a:hueOff val="1505888"/>
            <a:satOff val="55556"/>
            <a:lumOff val="-8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err="1"/>
            <a:t>Deny</a:t>
          </a:r>
          <a:r>
            <a:rPr lang="fr-FR" sz="2500" kern="1200" dirty="0"/>
            <a:t> by default</a:t>
          </a:r>
          <a:endParaRPr lang="en-US" sz="2500" kern="1200" dirty="0"/>
        </a:p>
      </dsp:txBody>
      <dsp:txXfrm>
        <a:off x="5573462" y="1485727"/>
        <a:ext cx="2121023" cy="1272614"/>
      </dsp:txXfrm>
    </dsp:sp>
    <dsp:sp modelId="{C738190E-CAFE-4B01-B506-E793A50DCD7E}">
      <dsp:nvSpPr>
        <dsp:cNvPr id="0" name=""/>
        <dsp:cNvSpPr/>
      </dsp:nvSpPr>
      <dsp:spPr>
        <a:xfrm>
          <a:off x="907210" y="2970444"/>
          <a:ext cx="2121023" cy="1272614"/>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Transitive trust</a:t>
          </a:r>
          <a:endParaRPr lang="en-US" sz="2500" kern="1200" dirty="0"/>
        </a:p>
      </dsp:txBody>
      <dsp:txXfrm>
        <a:off x="907210" y="2970444"/>
        <a:ext cx="2121023" cy="1272614"/>
      </dsp:txXfrm>
    </dsp:sp>
    <dsp:sp modelId="{6ABED6BA-650A-4181-BFCD-7AD61CE71E3B}">
      <dsp:nvSpPr>
        <dsp:cNvPr id="0" name=""/>
        <dsp:cNvSpPr/>
      </dsp:nvSpPr>
      <dsp:spPr>
        <a:xfrm>
          <a:off x="3240336" y="2970444"/>
          <a:ext cx="2121023" cy="1272614"/>
        </a:xfrm>
        <a:prstGeom prst="rect">
          <a:avLst/>
        </a:prstGeom>
        <a:solidFill>
          <a:schemeClr val="accent3">
            <a:hueOff val="2108244"/>
            <a:satOff val="77778"/>
            <a:lumOff val="-1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Trust but </a:t>
          </a:r>
          <a:r>
            <a:rPr lang="fr-FR" sz="2500" kern="1200" dirty="0" err="1"/>
            <a:t>verify</a:t>
          </a:r>
          <a:endParaRPr lang="en-US" sz="2500" kern="1200" dirty="0"/>
        </a:p>
      </dsp:txBody>
      <dsp:txXfrm>
        <a:off x="3240336" y="2970444"/>
        <a:ext cx="2121023" cy="1272614"/>
      </dsp:txXfrm>
    </dsp:sp>
    <dsp:sp modelId="{2B97F77E-84EA-43AA-9EF4-07A38D105BEA}">
      <dsp:nvSpPr>
        <dsp:cNvPr id="0" name=""/>
        <dsp:cNvSpPr/>
      </dsp:nvSpPr>
      <dsp:spPr>
        <a:xfrm>
          <a:off x="5573462" y="2970444"/>
          <a:ext cx="2121023" cy="1272614"/>
        </a:xfrm>
        <a:prstGeom prst="rect">
          <a:avLst/>
        </a:prstGeom>
        <a:solidFill>
          <a:schemeClr val="accent3">
            <a:hueOff val="2409421"/>
            <a:satOff val="88889"/>
            <a:lumOff val="-130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err="1"/>
            <a:t>Separation</a:t>
          </a:r>
          <a:r>
            <a:rPr lang="fr-FR" sz="2500" kern="1200" dirty="0"/>
            <a:t> of </a:t>
          </a:r>
          <a:r>
            <a:rPr lang="fr-FR" sz="2500" kern="1200" dirty="0" err="1"/>
            <a:t>duty</a:t>
          </a:r>
          <a:endParaRPr lang="en-US" sz="2500" kern="1200" dirty="0"/>
        </a:p>
      </dsp:txBody>
      <dsp:txXfrm>
        <a:off x="5573462" y="2970444"/>
        <a:ext cx="2121023" cy="1272614"/>
      </dsp:txXfrm>
    </dsp:sp>
    <dsp:sp modelId="{F20A001E-5CA3-43E7-A976-AA6E2A88B47D}">
      <dsp:nvSpPr>
        <dsp:cNvPr id="0" name=""/>
        <dsp:cNvSpPr/>
      </dsp:nvSpPr>
      <dsp:spPr>
        <a:xfrm>
          <a:off x="3240336" y="4455160"/>
          <a:ext cx="2121023" cy="1272614"/>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The </a:t>
          </a:r>
          <a:r>
            <a:rPr lang="fr-FR" sz="2500" kern="1200" dirty="0" err="1"/>
            <a:t>principle</a:t>
          </a:r>
          <a:r>
            <a:rPr lang="fr-FR" sz="2500" kern="1200" dirty="0"/>
            <a:t> of least </a:t>
          </a:r>
          <a:r>
            <a:rPr lang="fr-FR" sz="2500" kern="1200" dirty="0" err="1"/>
            <a:t>astonishment</a:t>
          </a:r>
          <a:endParaRPr lang="en-US" sz="2500" kern="1200" dirty="0"/>
        </a:p>
      </dsp:txBody>
      <dsp:txXfrm>
        <a:off x="3240336" y="4455160"/>
        <a:ext cx="2121023" cy="12726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A4959-A08D-4DCF-8D40-80358F11339F}" type="datetimeFigureOut">
              <a:rPr lang="fr-FR" smtClean="0"/>
              <a:t>20/01/2025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E0D7A-5609-414E-9F38-E571C61F4397}" type="slidenum">
              <a:rPr lang="fr-FR" smtClean="0"/>
              <a:t>‹N°›</a:t>
            </a:fld>
            <a:endParaRPr lang="fr-FR" dirty="0"/>
          </a:p>
        </p:txBody>
      </p:sp>
    </p:spTree>
    <p:extLst>
      <p:ext uri="{BB962C8B-B14F-4D97-AF65-F5344CB8AC3E}">
        <p14:creationId xmlns:p14="http://schemas.microsoft.com/office/powerpoint/2010/main" val="388695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C50A8-A1CD-37DB-46D1-23150867D8E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074BBC9-4F74-25DA-8AAD-DC213D4817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212BF5-EB57-B9E3-D31E-738F627CFB5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810840C-FFD9-7A05-FF1A-B9C700DD54F0}"/>
              </a:ext>
            </a:extLst>
          </p:cNvPr>
          <p:cNvSpPr>
            <a:spLocks noGrp="1"/>
          </p:cNvSpPr>
          <p:nvPr>
            <p:ph type="sldNum" sz="quarter" idx="5"/>
          </p:nvPr>
        </p:nvSpPr>
        <p:spPr/>
        <p:txBody>
          <a:bodyPr/>
          <a:lstStyle/>
          <a:p>
            <a:fld id="{442E0D7A-5609-414E-9F38-E571C61F4397}" type="slidenum">
              <a:rPr lang="fr-FR" smtClean="0"/>
              <a:t>11</a:t>
            </a:fld>
            <a:endParaRPr lang="fr-FR" dirty="0"/>
          </a:p>
        </p:txBody>
      </p:sp>
    </p:spTree>
    <p:extLst>
      <p:ext uri="{BB962C8B-B14F-4D97-AF65-F5344CB8AC3E}">
        <p14:creationId xmlns:p14="http://schemas.microsoft.com/office/powerpoint/2010/main" val="359759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1C447-E34B-0BE0-61F3-28F77B5F820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EA20810-04CC-7D64-64BA-EEF22BA1236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7D96E4B-B97E-86A0-99B3-35B83398A59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BA4CF118-47D8-F216-B3B5-DE81CD61CEC9}"/>
              </a:ext>
            </a:extLst>
          </p:cNvPr>
          <p:cNvSpPr>
            <a:spLocks noGrp="1"/>
          </p:cNvSpPr>
          <p:nvPr>
            <p:ph type="sldNum" sz="quarter" idx="5"/>
          </p:nvPr>
        </p:nvSpPr>
        <p:spPr/>
        <p:txBody>
          <a:bodyPr/>
          <a:lstStyle/>
          <a:p>
            <a:fld id="{442E0D7A-5609-414E-9F38-E571C61F4397}" type="slidenum">
              <a:rPr lang="fr-FR" smtClean="0"/>
              <a:t>20</a:t>
            </a:fld>
            <a:endParaRPr lang="fr-FR" dirty="0"/>
          </a:p>
        </p:txBody>
      </p:sp>
    </p:spTree>
    <p:extLst>
      <p:ext uri="{BB962C8B-B14F-4D97-AF65-F5344CB8AC3E}">
        <p14:creationId xmlns:p14="http://schemas.microsoft.com/office/powerpoint/2010/main" val="10639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59985-C31E-8177-8199-F911AD0C29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84DE4C4-747B-6D03-3D92-6D34E5AAC4B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C6698C5-9565-B323-998E-AA56E6D62D5D}"/>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672D610-A583-4503-546A-C21B3FB570F6}"/>
              </a:ext>
            </a:extLst>
          </p:cNvPr>
          <p:cNvSpPr>
            <a:spLocks noGrp="1"/>
          </p:cNvSpPr>
          <p:nvPr>
            <p:ph type="sldNum" sz="quarter" idx="5"/>
          </p:nvPr>
        </p:nvSpPr>
        <p:spPr/>
        <p:txBody>
          <a:bodyPr/>
          <a:lstStyle/>
          <a:p>
            <a:fld id="{442E0D7A-5609-414E-9F38-E571C61F4397}" type="slidenum">
              <a:rPr lang="fr-FR" smtClean="0"/>
              <a:t>21</a:t>
            </a:fld>
            <a:endParaRPr lang="fr-FR" dirty="0"/>
          </a:p>
        </p:txBody>
      </p:sp>
    </p:spTree>
    <p:extLst>
      <p:ext uri="{BB962C8B-B14F-4D97-AF65-F5344CB8AC3E}">
        <p14:creationId xmlns:p14="http://schemas.microsoft.com/office/powerpoint/2010/main" val="88719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0876-D55B-9CC5-F258-B0EFC65AF9B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B976BF5-82D7-6C71-0AF6-DF6B9B4BB04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A406589-4038-AF7A-14EB-F920E038DAAE}"/>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1AB20C89-85D2-327B-D59F-4B5F10A4A417}"/>
              </a:ext>
            </a:extLst>
          </p:cNvPr>
          <p:cNvSpPr>
            <a:spLocks noGrp="1"/>
          </p:cNvSpPr>
          <p:nvPr>
            <p:ph type="sldNum" sz="quarter" idx="5"/>
          </p:nvPr>
        </p:nvSpPr>
        <p:spPr/>
        <p:txBody>
          <a:bodyPr/>
          <a:lstStyle/>
          <a:p>
            <a:fld id="{442E0D7A-5609-414E-9F38-E571C61F4397}" type="slidenum">
              <a:rPr lang="fr-FR" smtClean="0"/>
              <a:t>22</a:t>
            </a:fld>
            <a:endParaRPr lang="fr-FR" dirty="0"/>
          </a:p>
        </p:txBody>
      </p:sp>
    </p:spTree>
    <p:extLst>
      <p:ext uri="{BB962C8B-B14F-4D97-AF65-F5344CB8AC3E}">
        <p14:creationId xmlns:p14="http://schemas.microsoft.com/office/powerpoint/2010/main" val="34693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89C0F-9371-206B-7795-43C80044B1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C2A121-77E7-0645-54BE-C0D8300A5EB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2748014-B047-D10D-782F-7C302B8BE6E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D33ED1DB-B356-78C8-6DA5-BDEA232099B1}"/>
              </a:ext>
            </a:extLst>
          </p:cNvPr>
          <p:cNvSpPr>
            <a:spLocks noGrp="1"/>
          </p:cNvSpPr>
          <p:nvPr>
            <p:ph type="sldNum" sz="quarter" idx="5"/>
          </p:nvPr>
        </p:nvSpPr>
        <p:spPr/>
        <p:txBody>
          <a:bodyPr/>
          <a:lstStyle/>
          <a:p>
            <a:fld id="{442E0D7A-5609-414E-9F38-E571C61F4397}" type="slidenum">
              <a:rPr lang="fr-FR" smtClean="0"/>
              <a:t>24</a:t>
            </a:fld>
            <a:endParaRPr lang="fr-FR" dirty="0"/>
          </a:p>
        </p:txBody>
      </p:sp>
    </p:spTree>
    <p:extLst>
      <p:ext uri="{BB962C8B-B14F-4D97-AF65-F5344CB8AC3E}">
        <p14:creationId xmlns:p14="http://schemas.microsoft.com/office/powerpoint/2010/main" val="424755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D30E-B32A-5522-F692-FB4727BC48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B236A1-E258-C453-E567-83A951E8214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D6D85E1-09F9-27AE-5CEC-BE8EC8D4EB49}"/>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BCB54021-8E1F-228C-84E7-424120E017C9}"/>
              </a:ext>
            </a:extLst>
          </p:cNvPr>
          <p:cNvSpPr>
            <a:spLocks noGrp="1"/>
          </p:cNvSpPr>
          <p:nvPr>
            <p:ph type="sldNum" sz="quarter" idx="5"/>
          </p:nvPr>
        </p:nvSpPr>
        <p:spPr/>
        <p:txBody>
          <a:bodyPr/>
          <a:lstStyle/>
          <a:p>
            <a:fld id="{442E0D7A-5609-414E-9F38-E571C61F4397}" type="slidenum">
              <a:rPr lang="fr-FR" smtClean="0"/>
              <a:t>25</a:t>
            </a:fld>
            <a:endParaRPr lang="fr-FR" dirty="0"/>
          </a:p>
        </p:txBody>
      </p:sp>
    </p:spTree>
    <p:extLst>
      <p:ext uri="{BB962C8B-B14F-4D97-AF65-F5344CB8AC3E}">
        <p14:creationId xmlns:p14="http://schemas.microsoft.com/office/powerpoint/2010/main" val="37692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FF300-EC62-81CE-6815-43BB7DFBE6B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528D294-197F-877C-7BAD-6E0030B064C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FF125CF-6DC9-A2FA-F6A8-6A322F9626F9}"/>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E42085C-8132-DA75-A7DE-C551552C3687}"/>
              </a:ext>
            </a:extLst>
          </p:cNvPr>
          <p:cNvSpPr>
            <a:spLocks noGrp="1"/>
          </p:cNvSpPr>
          <p:nvPr>
            <p:ph type="sldNum" sz="quarter" idx="5"/>
          </p:nvPr>
        </p:nvSpPr>
        <p:spPr/>
        <p:txBody>
          <a:bodyPr/>
          <a:lstStyle/>
          <a:p>
            <a:fld id="{442E0D7A-5609-414E-9F38-E571C61F4397}" type="slidenum">
              <a:rPr lang="fr-FR" smtClean="0"/>
              <a:t>26</a:t>
            </a:fld>
            <a:endParaRPr lang="fr-FR" dirty="0"/>
          </a:p>
        </p:txBody>
      </p:sp>
    </p:spTree>
    <p:extLst>
      <p:ext uri="{BB962C8B-B14F-4D97-AF65-F5344CB8AC3E}">
        <p14:creationId xmlns:p14="http://schemas.microsoft.com/office/powerpoint/2010/main" val="95306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6672-6C66-5A6C-77F1-CE3873B823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FB91E5-2C01-6FD4-1D75-1E04692632C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6EDF706-DEF4-5AD1-90DC-F445B240B8C4}"/>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BD9D28EF-7D6E-AC6D-3809-638629E86272}"/>
              </a:ext>
            </a:extLst>
          </p:cNvPr>
          <p:cNvSpPr>
            <a:spLocks noGrp="1"/>
          </p:cNvSpPr>
          <p:nvPr>
            <p:ph type="sldNum" sz="quarter" idx="5"/>
          </p:nvPr>
        </p:nvSpPr>
        <p:spPr/>
        <p:txBody>
          <a:bodyPr/>
          <a:lstStyle/>
          <a:p>
            <a:fld id="{442E0D7A-5609-414E-9F38-E571C61F4397}" type="slidenum">
              <a:rPr lang="fr-FR" smtClean="0"/>
              <a:t>27</a:t>
            </a:fld>
            <a:endParaRPr lang="fr-FR" dirty="0"/>
          </a:p>
        </p:txBody>
      </p:sp>
    </p:spTree>
    <p:extLst>
      <p:ext uri="{BB962C8B-B14F-4D97-AF65-F5344CB8AC3E}">
        <p14:creationId xmlns:p14="http://schemas.microsoft.com/office/powerpoint/2010/main" val="265638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AAF6A-5478-7D62-B9E6-16C60DC928E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3D9EFC-6E3C-3447-CF08-3A1C0BA1A3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8A548F8-5AFD-685B-9799-B5B0E77700C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1365615F-8874-D239-3F4B-E91DD4C05B88}"/>
              </a:ext>
            </a:extLst>
          </p:cNvPr>
          <p:cNvSpPr>
            <a:spLocks noGrp="1"/>
          </p:cNvSpPr>
          <p:nvPr>
            <p:ph type="sldNum" sz="quarter" idx="5"/>
          </p:nvPr>
        </p:nvSpPr>
        <p:spPr/>
        <p:txBody>
          <a:bodyPr/>
          <a:lstStyle/>
          <a:p>
            <a:fld id="{442E0D7A-5609-414E-9F38-E571C61F4397}" type="slidenum">
              <a:rPr lang="fr-FR" smtClean="0"/>
              <a:t>28</a:t>
            </a:fld>
            <a:endParaRPr lang="fr-FR" dirty="0"/>
          </a:p>
        </p:txBody>
      </p:sp>
    </p:spTree>
    <p:extLst>
      <p:ext uri="{BB962C8B-B14F-4D97-AF65-F5344CB8AC3E}">
        <p14:creationId xmlns:p14="http://schemas.microsoft.com/office/powerpoint/2010/main" val="1388086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4EFCA-8EFB-5074-B46C-E6A92B1992C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664EC5-FF43-8C21-2F90-EBFE2305E6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EF9236-0F2A-01FA-43EE-5B85D61712BE}"/>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0D74010E-362D-8263-F592-784B9320B311}"/>
              </a:ext>
            </a:extLst>
          </p:cNvPr>
          <p:cNvSpPr>
            <a:spLocks noGrp="1"/>
          </p:cNvSpPr>
          <p:nvPr>
            <p:ph type="sldNum" sz="quarter" idx="5"/>
          </p:nvPr>
        </p:nvSpPr>
        <p:spPr/>
        <p:txBody>
          <a:bodyPr/>
          <a:lstStyle/>
          <a:p>
            <a:fld id="{442E0D7A-5609-414E-9F38-E571C61F4397}" type="slidenum">
              <a:rPr lang="fr-FR" smtClean="0"/>
              <a:t>30</a:t>
            </a:fld>
            <a:endParaRPr lang="fr-FR" dirty="0"/>
          </a:p>
        </p:txBody>
      </p:sp>
    </p:spTree>
    <p:extLst>
      <p:ext uri="{BB962C8B-B14F-4D97-AF65-F5344CB8AC3E}">
        <p14:creationId xmlns:p14="http://schemas.microsoft.com/office/powerpoint/2010/main" val="1646607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E0895-1688-B4A6-8F8E-E851A46D823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55A8BFA-1770-D67E-D709-1D1A71EBA4B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E5A040C-F909-101A-FD0E-38D2EEFBBA16}"/>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4DD4AEF-1EBB-06BD-017D-A05DD8C29CEF}"/>
              </a:ext>
            </a:extLst>
          </p:cNvPr>
          <p:cNvSpPr>
            <a:spLocks noGrp="1"/>
          </p:cNvSpPr>
          <p:nvPr>
            <p:ph type="sldNum" sz="quarter" idx="5"/>
          </p:nvPr>
        </p:nvSpPr>
        <p:spPr/>
        <p:txBody>
          <a:bodyPr/>
          <a:lstStyle/>
          <a:p>
            <a:fld id="{442E0D7A-5609-414E-9F38-E571C61F4397}" type="slidenum">
              <a:rPr lang="fr-FR" smtClean="0"/>
              <a:t>31</a:t>
            </a:fld>
            <a:endParaRPr lang="fr-FR" dirty="0"/>
          </a:p>
        </p:txBody>
      </p:sp>
    </p:spTree>
    <p:extLst>
      <p:ext uri="{BB962C8B-B14F-4D97-AF65-F5344CB8AC3E}">
        <p14:creationId xmlns:p14="http://schemas.microsoft.com/office/powerpoint/2010/main" val="263063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C83EB-DAA6-F5B3-FD65-D1629140EA9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1B66E2-73F7-D28E-80D7-B3A6C030800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F313E1C-9526-ABFD-408E-DE9B4374A21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BA19F2B-ADFB-4DC2-F04A-ED3C1FAF4ECD}"/>
              </a:ext>
            </a:extLst>
          </p:cNvPr>
          <p:cNvSpPr>
            <a:spLocks noGrp="1"/>
          </p:cNvSpPr>
          <p:nvPr>
            <p:ph type="sldNum" sz="quarter" idx="5"/>
          </p:nvPr>
        </p:nvSpPr>
        <p:spPr/>
        <p:txBody>
          <a:bodyPr/>
          <a:lstStyle/>
          <a:p>
            <a:fld id="{442E0D7A-5609-414E-9F38-E571C61F4397}" type="slidenum">
              <a:rPr lang="fr-FR" smtClean="0"/>
              <a:t>12</a:t>
            </a:fld>
            <a:endParaRPr lang="fr-FR" dirty="0"/>
          </a:p>
        </p:txBody>
      </p:sp>
    </p:spTree>
    <p:extLst>
      <p:ext uri="{BB962C8B-B14F-4D97-AF65-F5344CB8AC3E}">
        <p14:creationId xmlns:p14="http://schemas.microsoft.com/office/powerpoint/2010/main" val="3048695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A3A23-B9F4-E98F-FC0F-2A4E3294F5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CB12382-40BB-47F8-D15B-0F5DC351C3F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FDF2AA7-CDEA-3FD5-2934-20625B14A966}"/>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30B8EC0F-9527-E38A-B49D-B164460B15B4}"/>
              </a:ext>
            </a:extLst>
          </p:cNvPr>
          <p:cNvSpPr>
            <a:spLocks noGrp="1"/>
          </p:cNvSpPr>
          <p:nvPr>
            <p:ph type="sldNum" sz="quarter" idx="5"/>
          </p:nvPr>
        </p:nvSpPr>
        <p:spPr/>
        <p:txBody>
          <a:bodyPr/>
          <a:lstStyle/>
          <a:p>
            <a:fld id="{442E0D7A-5609-414E-9F38-E571C61F4397}" type="slidenum">
              <a:rPr lang="fr-FR" smtClean="0"/>
              <a:t>32</a:t>
            </a:fld>
            <a:endParaRPr lang="fr-FR" dirty="0"/>
          </a:p>
        </p:txBody>
      </p:sp>
    </p:spTree>
    <p:extLst>
      <p:ext uri="{BB962C8B-B14F-4D97-AF65-F5344CB8AC3E}">
        <p14:creationId xmlns:p14="http://schemas.microsoft.com/office/powerpoint/2010/main" val="2989838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9248C-D97D-A5AA-FA78-BF0397853CE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87DF4E4-13DB-09AC-E44E-C11905FFF43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9A51631-889E-4E8A-E4AB-7438D9765C3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90C965E-E468-B321-F5E9-8CA21A9DA5CB}"/>
              </a:ext>
            </a:extLst>
          </p:cNvPr>
          <p:cNvSpPr>
            <a:spLocks noGrp="1"/>
          </p:cNvSpPr>
          <p:nvPr>
            <p:ph type="sldNum" sz="quarter" idx="5"/>
          </p:nvPr>
        </p:nvSpPr>
        <p:spPr/>
        <p:txBody>
          <a:bodyPr/>
          <a:lstStyle/>
          <a:p>
            <a:fld id="{442E0D7A-5609-414E-9F38-E571C61F4397}" type="slidenum">
              <a:rPr lang="fr-FR" smtClean="0"/>
              <a:t>33</a:t>
            </a:fld>
            <a:endParaRPr lang="fr-FR" dirty="0"/>
          </a:p>
        </p:txBody>
      </p:sp>
    </p:spTree>
    <p:extLst>
      <p:ext uri="{BB962C8B-B14F-4D97-AF65-F5344CB8AC3E}">
        <p14:creationId xmlns:p14="http://schemas.microsoft.com/office/powerpoint/2010/main" val="303478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C967-3497-9B6C-5959-9AB4FC939A5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1C8D58-8562-95CB-84A9-EC5961E7A33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EBBBCB-7D33-8C7C-562C-A169F6759F4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48BE9E2E-0A31-C635-0577-44EC79E726C0}"/>
              </a:ext>
            </a:extLst>
          </p:cNvPr>
          <p:cNvSpPr>
            <a:spLocks noGrp="1"/>
          </p:cNvSpPr>
          <p:nvPr>
            <p:ph type="sldNum" sz="quarter" idx="5"/>
          </p:nvPr>
        </p:nvSpPr>
        <p:spPr/>
        <p:txBody>
          <a:bodyPr/>
          <a:lstStyle/>
          <a:p>
            <a:fld id="{442E0D7A-5609-414E-9F38-E571C61F4397}" type="slidenum">
              <a:rPr lang="fr-FR" smtClean="0"/>
              <a:t>13</a:t>
            </a:fld>
            <a:endParaRPr lang="fr-FR" dirty="0"/>
          </a:p>
        </p:txBody>
      </p:sp>
    </p:spTree>
    <p:extLst>
      <p:ext uri="{BB962C8B-B14F-4D97-AF65-F5344CB8AC3E}">
        <p14:creationId xmlns:p14="http://schemas.microsoft.com/office/powerpoint/2010/main" val="178075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F0775-C058-BA61-15FE-6BB5DD8F9E6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A8548F7-FFCD-5F61-49D9-0FF58FE3102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155996F-786A-59B2-8BC6-A6654405DA07}"/>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8B710BFE-589B-DD38-788C-39B15139B85A}"/>
              </a:ext>
            </a:extLst>
          </p:cNvPr>
          <p:cNvSpPr>
            <a:spLocks noGrp="1"/>
          </p:cNvSpPr>
          <p:nvPr>
            <p:ph type="sldNum" sz="quarter" idx="5"/>
          </p:nvPr>
        </p:nvSpPr>
        <p:spPr/>
        <p:txBody>
          <a:bodyPr/>
          <a:lstStyle/>
          <a:p>
            <a:fld id="{442E0D7A-5609-414E-9F38-E571C61F4397}" type="slidenum">
              <a:rPr lang="fr-FR" smtClean="0"/>
              <a:t>14</a:t>
            </a:fld>
            <a:endParaRPr lang="fr-FR" dirty="0"/>
          </a:p>
        </p:txBody>
      </p:sp>
    </p:spTree>
    <p:extLst>
      <p:ext uri="{BB962C8B-B14F-4D97-AF65-F5344CB8AC3E}">
        <p14:creationId xmlns:p14="http://schemas.microsoft.com/office/powerpoint/2010/main" val="173867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42E0D7A-5609-414E-9F38-E571C61F4397}" type="slidenum">
              <a:rPr lang="fr-FR" smtClean="0"/>
              <a:t>15</a:t>
            </a:fld>
            <a:endParaRPr lang="fr-FR" dirty="0"/>
          </a:p>
        </p:txBody>
      </p:sp>
    </p:spTree>
    <p:extLst>
      <p:ext uri="{BB962C8B-B14F-4D97-AF65-F5344CB8AC3E}">
        <p14:creationId xmlns:p14="http://schemas.microsoft.com/office/powerpoint/2010/main" val="217656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2634-86D1-6151-476D-B8F78348484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2A61BE-DA9C-739A-E5D0-154A142647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B04E0CE-901E-CBCE-8DFD-6DEEE89D59E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47448B1F-1D59-8F2A-EE0E-AC5EEA8BCAD9}"/>
              </a:ext>
            </a:extLst>
          </p:cNvPr>
          <p:cNvSpPr>
            <a:spLocks noGrp="1"/>
          </p:cNvSpPr>
          <p:nvPr>
            <p:ph type="sldNum" sz="quarter" idx="5"/>
          </p:nvPr>
        </p:nvSpPr>
        <p:spPr/>
        <p:txBody>
          <a:bodyPr/>
          <a:lstStyle/>
          <a:p>
            <a:fld id="{442E0D7A-5609-414E-9F38-E571C61F4397}" type="slidenum">
              <a:rPr lang="fr-FR" smtClean="0"/>
              <a:t>16</a:t>
            </a:fld>
            <a:endParaRPr lang="fr-FR" dirty="0"/>
          </a:p>
        </p:txBody>
      </p:sp>
    </p:spTree>
    <p:extLst>
      <p:ext uri="{BB962C8B-B14F-4D97-AF65-F5344CB8AC3E}">
        <p14:creationId xmlns:p14="http://schemas.microsoft.com/office/powerpoint/2010/main" val="382630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F6708-DF89-EC67-51C3-0D54F9372E6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B61F0A0-F6F0-51EB-6C55-FC13F997C47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50234A3-5D3C-64FA-67F5-49E4FAD8711E}"/>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16E3CDD-B836-650E-8664-C2907C241478}"/>
              </a:ext>
            </a:extLst>
          </p:cNvPr>
          <p:cNvSpPr>
            <a:spLocks noGrp="1"/>
          </p:cNvSpPr>
          <p:nvPr>
            <p:ph type="sldNum" sz="quarter" idx="5"/>
          </p:nvPr>
        </p:nvSpPr>
        <p:spPr/>
        <p:txBody>
          <a:bodyPr/>
          <a:lstStyle/>
          <a:p>
            <a:fld id="{442E0D7A-5609-414E-9F38-E571C61F4397}" type="slidenum">
              <a:rPr lang="fr-FR" smtClean="0"/>
              <a:t>17</a:t>
            </a:fld>
            <a:endParaRPr lang="fr-FR" dirty="0"/>
          </a:p>
        </p:txBody>
      </p:sp>
    </p:spTree>
    <p:extLst>
      <p:ext uri="{BB962C8B-B14F-4D97-AF65-F5344CB8AC3E}">
        <p14:creationId xmlns:p14="http://schemas.microsoft.com/office/powerpoint/2010/main" val="113198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16C82-039D-A451-E19C-EA0A1608AE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650D675-902A-3D0B-F50A-10AA486599B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725887F-2C75-45BB-C446-FCB203818F0D}"/>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D1C7FA0C-94BB-44F1-0C45-57C43DAFA77C}"/>
              </a:ext>
            </a:extLst>
          </p:cNvPr>
          <p:cNvSpPr>
            <a:spLocks noGrp="1"/>
          </p:cNvSpPr>
          <p:nvPr>
            <p:ph type="sldNum" sz="quarter" idx="5"/>
          </p:nvPr>
        </p:nvSpPr>
        <p:spPr/>
        <p:txBody>
          <a:bodyPr/>
          <a:lstStyle/>
          <a:p>
            <a:fld id="{442E0D7A-5609-414E-9F38-E571C61F4397}" type="slidenum">
              <a:rPr lang="fr-FR" smtClean="0"/>
              <a:t>18</a:t>
            </a:fld>
            <a:endParaRPr lang="fr-FR" dirty="0"/>
          </a:p>
        </p:txBody>
      </p:sp>
    </p:spTree>
    <p:extLst>
      <p:ext uri="{BB962C8B-B14F-4D97-AF65-F5344CB8AC3E}">
        <p14:creationId xmlns:p14="http://schemas.microsoft.com/office/powerpoint/2010/main" val="3276150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BFD60-7A0F-693B-AF9F-DF6632DA5D3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B22501-89A7-9B11-6F0A-C263A70FD64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63ED0B8-24EC-DDA6-AA00-1A4783020A9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D0A253D7-9E44-74C5-6B3D-7D62E73DF98B}"/>
              </a:ext>
            </a:extLst>
          </p:cNvPr>
          <p:cNvSpPr>
            <a:spLocks noGrp="1"/>
          </p:cNvSpPr>
          <p:nvPr>
            <p:ph type="sldNum" sz="quarter" idx="5"/>
          </p:nvPr>
        </p:nvSpPr>
        <p:spPr/>
        <p:txBody>
          <a:bodyPr/>
          <a:lstStyle/>
          <a:p>
            <a:fld id="{442E0D7A-5609-414E-9F38-E571C61F4397}" type="slidenum">
              <a:rPr lang="fr-FR" smtClean="0"/>
              <a:t>19</a:t>
            </a:fld>
            <a:endParaRPr lang="fr-FR" dirty="0"/>
          </a:p>
        </p:txBody>
      </p:sp>
    </p:spTree>
    <p:extLst>
      <p:ext uri="{BB962C8B-B14F-4D97-AF65-F5344CB8AC3E}">
        <p14:creationId xmlns:p14="http://schemas.microsoft.com/office/powerpoint/2010/main" val="338007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4345DCB2-0369-4B5F-B186-9A17C753C594}" type="datetime1">
              <a:rPr lang="fr-FR" smtClean="0"/>
              <a:t>20/01/2025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2747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36BDFCF-ED2E-4558-9923-BF0E9FDCF27A}" type="datetime1">
              <a:rPr lang="fr-FR" smtClean="0"/>
              <a:t>20/01/2025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5563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8D842C9-098C-4678-8D31-23FFE4EEE077}" type="datetime1">
              <a:rPr lang="fr-FR" smtClean="0"/>
              <a:t>20/01/2025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01756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7EB03F2-62C6-4C50-A600-C831986CFBE1}" type="datetime1">
              <a:rPr lang="fr-FR" smtClean="0"/>
              <a:t>20/01/2025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32335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D9AD2D-78B5-4117-8A36-767A5C147845}" type="datetime1">
              <a:rPr lang="fr-FR" smtClean="0"/>
              <a:t>20/01/2025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735942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8AA0BBB-B6D0-4F9B-8101-D23CC578C61D}" type="datetime1">
              <a:rPr lang="fr-FR" smtClean="0"/>
              <a:t>20/01/2025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26532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0EAC1557-9331-4F57-AE25-C32529FD8F6F}" type="datetime1">
              <a:rPr lang="fr-FR" smtClean="0"/>
              <a:t>20/01/2025</a:t>
            </a:fld>
            <a:endParaRPr lang="fr-FR" dirty="0"/>
          </a:p>
        </p:txBody>
      </p:sp>
      <p:sp>
        <p:nvSpPr>
          <p:cNvPr id="9" name="Footer Placeholder 8"/>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81614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54582B46-C806-4478-BD6F-14A229599718}" type="datetime1">
              <a:rPr lang="fr-FR" smtClean="0"/>
              <a:t>20/01/2025</a:t>
            </a:fld>
            <a:endParaRPr lang="fr-FR" dirty="0"/>
          </a:p>
        </p:txBody>
      </p:sp>
      <p:sp>
        <p:nvSpPr>
          <p:cNvPr id="11" name="Footer Placeholder 10"/>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2" name="Slide Number Placeholder 11"/>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95696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1C30F9D2-082C-4D97-B3FB-0E49D25FC7FE}" type="datetime1">
              <a:rPr lang="fr-FR" smtClean="0"/>
              <a:t>20/01/2025</a:t>
            </a:fld>
            <a:endParaRPr lang="fr-FR" dirty="0"/>
          </a:p>
        </p:txBody>
      </p:sp>
      <p:sp>
        <p:nvSpPr>
          <p:cNvPr id="7" name="Footer Placeholder 6"/>
          <p:cNvSpPr>
            <a:spLocks noGrp="1"/>
          </p:cNvSpPr>
          <p:nvPr>
            <p:ph type="ftr" sz="quarter" idx="11"/>
          </p:nvPr>
        </p:nvSpPr>
        <p:spPr/>
        <p:txBody>
          <a:bodyPr/>
          <a:lstStyle/>
          <a:p>
            <a:r>
              <a:rPr lang="fr-FR"/>
              <a:t>#MercrediCyber11 - Analyse prédictive: Fondements et applications dans l'IA</a:t>
            </a:r>
            <a:endParaRPr lang="fr-FR" dirty="0"/>
          </a:p>
        </p:txBody>
      </p:sp>
      <p:sp>
        <p:nvSpPr>
          <p:cNvPr id="8" name="Slide Number Placeholder 7"/>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48616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EC51C9-23AD-4B16-89D4-939EA6E23657}" type="datetime1">
              <a:rPr lang="fr-FR" smtClean="0"/>
              <a:t>20/01/2025</a:t>
            </a:fld>
            <a:endParaRPr lang="fr-FR" dirty="0"/>
          </a:p>
        </p:txBody>
      </p:sp>
      <p:sp>
        <p:nvSpPr>
          <p:cNvPr id="6" name="Footer Placeholder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Slide Number Placeholder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34691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791F5B89-D2FC-4FD7-9B3C-110D51A7B7F0}" type="datetime1">
              <a:rPr lang="fr-FR" smtClean="0"/>
              <a:t>20/01/2025</a:t>
            </a:fld>
            <a:endParaRPr lang="fr-FR" dirty="0"/>
          </a:p>
        </p:txBody>
      </p:sp>
      <p:sp>
        <p:nvSpPr>
          <p:cNvPr id="9" name="Footer Placeholder 8"/>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37442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22899BD-B1B8-435B-83FB-0BAA897157E8}" type="datetime1">
              <a:rPr lang="fr-FR" smtClean="0"/>
              <a:t>20/01/2025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889306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22667D71-9127-45A7-9A33-8189C8A2BD43}" type="datetime1">
              <a:rPr lang="fr-FR" smtClean="0"/>
              <a:t>20/01/2025</a:t>
            </a:fld>
            <a:endParaRPr lang="fr-FR" dirty="0"/>
          </a:p>
        </p:txBody>
      </p:sp>
      <p:sp>
        <p:nvSpPr>
          <p:cNvPr id="9" name="Footer Placeholder 8"/>
          <p:cNvSpPr>
            <a:spLocks noGrp="1"/>
          </p:cNvSpPr>
          <p:nvPr>
            <p:ph type="ftr" sz="quarter" idx="11"/>
          </p:nvPr>
        </p:nvSpPr>
        <p:spPr>
          <a:xfrm>
            <a:off x="3499101" y="6356350"/>
            <a:ext cx="5911517" cy="365125"/>
          </a:xfrm>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05883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34F7231-B05D-4FF4-A49A-B9FB11FDD109}" type="datetime1">
              <a:rPr lang="fr-FR" smtClean="0"/>
              <a:t>20/01/2025</a:t>
            </a:fld>
            <a:endParaRPr lang="fr-FR" dirty="0"/>
          </a:p>
        </p:txBody>
      </p:sp>
      <p:sp>
        <p:nvSpPr>
          <p:cNvPr id="8" name="Footer Placeholder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Slide Number Placeholder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941283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12F497-FAD4-40EA-ADC5-8AB45775AE19}" type="datetime1">
              <a:rPr lang="fr-FR" smtClean="0"/>
              <a:t>20/01/2025</a:t>
            </a:fld>
            <a:endParaRPr lang="fr-FR" dirty="0"/>
          </a:p>
        </p:txBody>
      </p:sp>
      <p:sp>
        <p:nvSpPr>
          <p:cNvPr id="8" name="Footer Placeholder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Slide Number Placeholder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8075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FB8A451-7089-48CE-8E96-4D960849A2F6}" type="datetime1">
              <a:rPr lang="fr-FR" smtClean="0"/>
              <a:t>20/01/2025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8556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5A72962-066C-43AA-B97A-7594B7705128}" type="datetime1">
              <a:rPr lang="fr-FR" smtClean="0"/>
              <a:t>20/01/2025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29975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EC315A9-FC57-485E-8EAA-64A82DA4234F}" type="datetime1">
              <a:rPr lang="fr-FR" smtClean="0"/>
              <a:t>20/01/2025</a:t>
            </a:fld>
            <a:endParaRPr lang="fr-FR" dirty="0"/>
          </a:p>
        </p:txBody>
      </p:sp>
      <p:sp>
        <p:nvSpPr>
          <p:cNvPr id="8" name="Espace réservé du pied de page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Espace réservé du numéro de diapositive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404085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9FFF386-863F-403B-90DE-DE10564A9136}" type="datetime1">
              <a:rPr lang="fr-FR" smtClean="0"/>
              <a:t>20/01/2025</a:t>
            </a:fld>
            <a:endParaRPr lang="fr-FR" dirty="0"/>
          </a:p>
        </p:txBody>
      </p:sp>
      <p:sp>
        <p:nvSpPr>
          <p:cNvPr id="4" name="Espace réservé du pied de page 3"/>
          <p:cNvSpPr>
            <a:spLocks noGrp="1"/>
          </p:cNvSpPr>
          <p:nvPr>
            <p:ph type="ftr" sz="quarter" idx="11"/>
          </p:nvPr>
        </p:nvSpPr>
        <p:spPr/>
        <p:txBody>
          <a:bodyPr/>
          <a:lstStyle/>
          <a:p>
            <a:r>
              <a:rPr lang="fr-FR"/>
              <a:t>#MercrediCyber11 - Analyse prédictive: Fondements et applications dans l'IA</a:t>
            </a:r>
            <a:endParaRPr lang="fr-FR" dirty="0"/>
          </a:p>
        </p:txBody>
      </p:sp>
      <p:sp>
        <p:nvSpPr>
          <p:cNvPr id="5" name="Espace réservé du numéro de diapositive 4"/>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6095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C9430B-B0FF-4797-B88B-6C0298B966D4}" type="datetime1">
              <a:rPr lang="fr-FR" smtClean="0"/>
              <a:t>20/01/2025</a:t>
            </a:fld>
            <a:endParaRPr lang="fr-FR" dirty="0"/>
          </a:p>
        </p:txBody>
      </p:sp>
      <p:sp>
        <p:nvSpPr>
          <p:cNvPr id="3" name="Espace réservé du pied de page 2"/>
          <p:cNvSpPr>
            <a:spLocks noGrp="1"/>
          </p:cNvSpPr>
          <p:nvPr>
            <p:ph type="ftr" sz="quarter" idx="11"/>
          </p:nvPr>
        </p:nvSpPr>
        <p:spPr/>
        <p:txBody>
          <a:bodyPr/>
          <a:lstStyle/>
          <a:p>
            <a:r>
              <a:rPr lang="fr-FR"/>
              <a:t>#MercrediCyber11 - Analyse prédictive: Fondements et applications dans l'IA</a:t>
            </a:r>
            <a:endParaRPr lang="fr-FR" dirty="0"/>
          </a:p>
        </p:txBody>
      </p:sp>
      <p:sp>
        <p:nvSpPr>
          <p:cNvPr id="4" name="Espace réservé du numéro de diapositive 3"/>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69055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1705CC7-45B8-4150-BECF-4F02A2B4072F}" type="datetime1">
              <a:rPr lang="fr-FR" smtClean="0"/>
              <a:t>20/01/2025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40845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92E81C9-88CF-4BA7-BF3A-19D64315F136}" type="datetime1">
              <a:rPr lang="fr-FR" smtClean="0"/>
              <a:t>20/01/2025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789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25B-E483-4A24-96E2-212AD7107205}" type="datetime1">
              <a:rPr lang="fr-FR" smtClean="0"/>
              <a:t>20/01/2025</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9D5D2-75C6-44E1-8C95-B32A4179B28A}" type="slidenum">
              <a:rPr lang="fr-FR" smtClean="0"/>
              <a:t>‹N°›</a:t>
            </a:fld>
            <a:endParaRPr lang="fr-FR" dirty="0"/>
          </a:p>
        </p:txBody>
      </p:sp>
    </p:spTree>
    <p:extLst>
      <p:ext uri="{BB962C8B-B14F-4D97-AF65-F5344CB8AC3E}">
        <p14:creationId xmlns:p14="http://schemas.microsoft.com/office/powerpoint/2010/main" val="2774399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0BE096-020B-4D59-AF6A-78DD3DBF172A}" type="datetime1">
              <a:rPr lang="fr-FR" smtClean="0"/>
              <a:t>20/01/2025</a:t>
            </a:fld>
            <a:endParaRPr lang="fr-FR"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fr-FR"/>
              <a:t>#MercrediCyber11 - Analyse prédictive: Fondements et applications dans l'IA</a:t>
            </a:r>
            <a:endParaRPr lang="fr-FR"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489D5D2-75C6-44E1-8C95-B32A4179B28A}" type="slidenum">
              <a:rPr lang="fr-FR" smtClean="0"/>
              <a:t>‹N°›</a:t>
            </a:fld>
            <a:endParaRPr lang="fr-FR" dirty="0"/>
          </a:p>
        </p:txBody>
      </p:sp>
    </p:spTree>
    <p:extLst>
      <p:ext uri="{BB962C8B-B14F-4D97-AF65-F5344CB8AC3E}">
        <p14:creationId xmlns:p14="http://schemas.microsoft.com/office/powerpoint/2010/main" val="16648304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flipH="1">
            <a:off x="10057395" y="4487927"/>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849086" y="2929597"/>
            <a:ext cx="10493828" cy="998805"/>
          </a:xfrm>
        </p:spPr>
        <p:txBody>
          <a:bodyPr>
            <a:normAutofit/>
          </a:bodyPr>
          <a:lstStyle/>
          <a:p>
            <a:r>
              <a:rPr lang="fr-FR" b="1" dirty="0">
                <a:solidFill>
                  <a:srgbClr val="FFC000"/>
                </a:solidFill>
              </a:rPr>
              <a:t>Le Cyberespionnage</a:t>
            </a:r>
          </a:p>
        </p:txBody>
      </p:sp>
      <p:sp>
        <p:nvSpPr>
          <p:cNvPr id="3" name="Sous-titre 2"/>
          <p:cNvSpPr>
            <a:spLocks noGrp="1"/>
          </p:cNvSpPr>
          <p:nvPr>
            <p:ph type="subTitle" idx="1"/>
          </p:nvPr>
        </p:nvSpPr>
        <p:spPr>
          <a:xfrm>
            <a:off x="1518806" y="4346291"/>
            <a:ext cx="9152415" cy="1780303"/>
          </a:xfrm>
        </p:spPr>
        <p:txBody>
          <a:bodyPr>
            <a:normAutofit/>
          </a:bodyPr>
          <a:lstStyle/>
          <a:p>
            <a:r>
              <a:rPr lang="fr-FR" sz="1800" dirty="0"/>
              <a:t>Présenté par:</a:t>
            </a:r>
          </a:p>
          <a:p>
            <a:r>
              <a:rPr lang="fr-FR" b="1" dirty="0"/>
              <a:t>LT AMBARA Christian Evrard</a:t>
            </a:r>
          </a:p>
          <a:p>
            <a:endParaRPr lang="fr-FR" sz="1400" b="1" dirty="0"/>
          </a:p>
          <a:p>
            <a:r>
              <a:rPr lang="fr-FR" i="1" dirty="0"/>
              <a:t>#MercrediCyber31</a:t>
            </a:r>
          </a:p>
        </p:txBody>
      </p:sp>
      <p:sp>
        <p:nvSpPr>
          <p:cNvPr id="4" name="Rectangle 3"/>
          <p:cNvSpPr/>
          <p:nvPr/>
        </p:nvSpPr>
        <p:spPr>
          <a:xfrm flipH="1">
            <a:off x="537363" y="296050"/>
            <a:ext cx="169816" cy="22981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C000"/>
              </a:solidFill>
            </a:endParaRPr>
          </a:p>
        </p:txBody>
      </p:sp>
      <p:sp>
        <p:nvSpPr>
          <p:cNvPr id="5" name="Rectangle 4"/>
          <p:cNvSpPr/>
          <p:nvPr/>
        </p:nvSpPr>
        <p:spPr>
          <a:xfrm rot="16200000" flipH="1">
            <a:off x="1898468" y="-1110344"/>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4670577" y="6040622"/>
            <a:ext cx="2848874" cy="369332"/>
          </a:xfrm>
          <a:prstGeom prst="rect">
            <a:avLst/>
          </a:prstGeom>
          <a:noFill/>
        </p:spPr>
        <p:txBody>
          <a:bodyPr wrap="square" rtlCol="0">
            <a:spAutoFit/>
          </a:bodyPr>
          <a:lstStyle/>
          <a:p>
            <a:pPr algn="ctr"/>
            <a:r>
              <a:rPr lang="fr-FR" b="1" dirty="0">
                <a:solidFill>
                  <a:srgbClr val="FFC000"/>
                </a:solidFill>
                <a:latin typeface="Arial" pitchFamily="34" charset="0"/>
                <a:cs typeface="Arial" pitchFamily="34" charset="0"/>
              </a:rPr>
              <a:t>PROJET HELIOS | 2025</a:t>
            </a:r>
          </a:p>
        </p:txBody>
      </p:sp>
      <p:pic>
        <p:nvPicPr>
          <p:cNvPr id="10" name="Picture 4">
            <a:extLst>
              <a:ext uri="{FF2B5EF4-FFF2-40B4-BE49-F238E27FC236}">
                <a16:creationId xmlns:a16="http://schemas.microsoft.com/office/drawing/2014/main" id="{154246BC-E9D1-4700-A549-BD1243CCCBF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982260" y="297462"/>
            <a:ext cx="2220556" cy="1810340"/>
          </a:xfrm>
          <a:prstGeom prst="rect">
            <a:avLst/>
          </a:prstGeom>
        </p:spPr>
      </p:pic>
      <p:sp>
        <p:nvSpPr>
          <p:cNvPr id="16" name="Rectangle 15">
            <a:extLst>
              <a:ext uri="{FF2B5EF4-FFF2-40B4-BE49-F238E27FC236}">
                <a16:creationId xmlns:a16="http://schemas.microsoft.com/office/drawing/2014/main" id="{147406A7-E2B6-4E48-A6D1-BF253E16CFE7}"/>
              </a:ext>
            </a:extLst>
          </p:cNvPr>
          <p:cNvSpPr/>
          <p:nvPr/>
        </p:nvSpPr>
        <p:spPr>
          <a:xfrm rot="16200000" flipH="1">
            <a:off x="1964788" y="4487928"/>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31BBD149-97D7-485B-B12B-921BEA8ADD5A}"/>
              </a:ext>
            </a:extLst>
          </p:cNvPr>
          <p:cNvSpPr/>
          <p:nvPr/>
        </p:nvSpPr>
        <p:spPr>
          <a:xfrm flipH="1">
            <a:off x="537363" y="4162529"/>
            <a:ext cx="189506" cy="23897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7944EC02-A2F6-4283-86F7-365747322607}"/>
              </a:ext>
            </a:extLst>
          </p:cNvPr>
          <p:cNvSpPr/>
          <p:nvPr/>
        </p:nvSpPr>
        <p:spPr>
          <a:xfrm flipH="1">
            <a:off x="11477897" y="4198815"/>
            <a:ext cx="189506" cy="23897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A5566E7-EA8D-43D3-A3EA-4189FA5D5914}"/>
              </a:ext>
            </a:extLst>
          </p:cNvPr>
          <p:cNvSpPr/>
          <p:nvPr/>
        </p:nvSpPr>
        <p:spPr>
          <a:xfrm flipH="1">
            <a:off x="11477897" y="296049"/>
            <a:ext cx="169816" cy="22981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C000"/>
              </a:solidFill>
            </a:endParaRPr>
          </a:p>
        </p:txBody>
      </p:sp>
      <p:sp>
        <p:nvSpPr>
          <p:cNvPr id="20" name="Rectangle 19">
            <a:extLst>
              <a:ext uri="{FF2B5EF4-FFF2-40B4-BE49-F238E27FC236}">
                <a16:creationId xmlns:a16="http://schemas.microsoft.com/office/drawing/2014/main" id="{E2574D06-0162-4981-BF79-D1EE98569D76}"/>
              </a:ext>
            </a:extLst>
          </p:cNvPr>
          <p:cNvSpPr/>
          <p:nvPr/>
        </p:nvSpPr>
        <p:spPr>
          <a:xfrm rot="16200000" flipH="1">
            <a:off x="10057395" y="-1095074"/>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99899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550879" y="2680758"/>
            <a:ext cx="8244114" cy="1843582"/>
          </a:xfrm>
          <a:prstGeom prst="rect">
            <a:avLst/>
          </a:prstGeom>
          <a:noFill/>
        </p:spPr>
        <p:txBody>
          <a:bodyPr wrap="square" rtlCol="0">
            <a:spAutoFit/>
          </a:bodyPr>
          <a:lstStyle/>
          <a:p>
            <a:pPr>
              <a:lnSpc>
                <a:spcPct val="150000"/>
              </a:lnSpc>
            </a:pPr>
            <a:r>
              <a:rPr lang="fr-FR" sz="4000" b="1" dirty="0">
                <a:solidFill>
                  <a:srgbClr val="FFC000"/>
                </a:solidFill>
                <a:latin typeface="Calibri Light" panose="020F0302020204030204" pitchFamily="34" charset="0"/>
                <a:cs typeface="Calibri Light" panose="020F0302020204030204" pitchFamily="34" charset="0"/>
              </a:rPr>
              <a:t>Méthodes, processus et techniques de cyberespionnage</a:t>
            </a:r>
          </a:p>
        </p:txBody>
      </p:sp>
      <p:sp>
        <p:nvSpPr>
          <p:cNvPr id="4" name="ZoneTexte 3">
            <a:extLst>
              <a:ext uri="{FF2B5EF4-FFF2-40B4-BE49-F238E27FC236}">
                <a16:creationId xmlns:a16="http://schemas.microsoft.com/office/drawing/2014/main" id="{B00D562C-F572-4632-9F19-EF963521C39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2</a:t>
            </a:r>
          </a:p>
        </p:txBody>
      </p:sp>
      <p:pic>
        <p:nvPicPr>
          <p:cNvPr id="3" name="Image 2">
            <a:extLst>
              <a:ext uri="{FF2B5EF4-FFF2-40B4-BE49-F238E27FC236}">
                <a16:creationId xmlns:a16="http://schemas.microsoft.com/office/drawing/2014/main" id="{00226AA8-E09C-0AF6-4060-EF5517323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89" y="2685292"/>
            <a:ext cx="2069193" cy="2069193"/>
          </a:xfrm>
          <a:prstGeom prst="rect">
            <a:avLst/>
          </a:prstGeom>
        </p:spPr>
      </p:pic>
    </p:spTree>
    <p:extLst>
      <p:ext uri="{BB962C8B-B14F-4D97-AF65-F5344CB8AC3E}">
        <p14:creationId xmlns:p14="http://schemas.microsoft.com/office/powerpoint/2010/main" val="7107907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DE145-6CC1-5073-AB44-610DAAF2B5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BE7B71-D5EF-6434-1BE4-5D3045FC6E5D}"/>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CFB1F43-83B2-91BC-4534-76E8E6178E69}"/>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Méthodes</a:t>
            </a:r>
          </a:p>
        </p:txBody>
      </p:sp>
      <p:sp>
        <p:nvSpPr>
          <p:cNvPr id="6" name="ZoneTexte 5">
            <a:extLst>
              <a:ext uri="{FF2B5EF4-FFF2-40B4-BE49-F238E27FC236}">
                <a16:creationId xmlns:a16="http://schemas.microsoft.com/office/drawing/2014/main" id="{47EED91A-59BC-3C89-5526-B6B9633F0513}"/>
              </a:ext>
            </a:extLst>
          </p:cNvPr>
          <p:cNvSpPr txBox="1"/>
          <p:nvPr/>
        </p:nvSpPr>
        <p:spPr>
          <a:xfrm>
            <a:off x="718457" y="1129212"/>
            <a:ext cx="11284004" cy="830997"/>
          </a:xfrm>
          <a:prstGeom prst="rect">
            <a:avLst/>
          </a:prstGeom>
          <a:noFill/>
        </p:spPr>
        <p:txBody>
          <a:bodyPr wrap="square" rtlCol="0">
            <a:spAutoFit/>
          </a:bodyPr>
          <a:lstStyle/>
          <a:p>
            <a:pPr marL="800100" lvl="1" indent="-342900" algn="just">
              <a:buFont typeface="Arial" panose="020B0604020202020204" pitchFamily="34" charset="0"/>
              <a:buChar char="•"/>
            </a:pPr>
            <a:endParaRPr lang="fr-FR" sz="2400" dirty="0"/>
          </a:p>
          <a:p>
            <a:pPr marL="742950" lvl="1" indent="-285750" algn="just">
              <a:buFont typeface="Arial" panose="020B0604020202020204" pitchFamily="34" charset="0"/>
              <a:buChar char="•"/>
            </a:pPr>
            <a:endParaRPr lang="fr-FR" sz="2400" dirty="0"/>
          </a:p>
        </p:txBody>
      </p:sp>
      <p:sp>
        <p:nvSpPr>
          <p:cNvPr id="10" name="Espace réservé du numéro de diapositive 9">
            <a:extLst>
              <a:ext uri="{FF2B5EF4-FFF2-40B4-BE49-F238E27FC236}">
                <a16:creationId xmlns:a16="http://schemas.microsoft.com/office/drawing/2014/main" id="{1DA3C9F2-E786-B53E-9AE5-C162182C436C}"/>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11</a:t>
            </a:fld>
            <a:endParaRPr lang="fr-FR" dirty="0"/>
          </a:p>
        </p:txBody>
      </p:sp>
      <p:sp>
        <p:nvSpPr>
          <p:cNvPr id="11" name="ZoneTexte 10">
            <a:extLst>
              <a:ext uri="{FF2B5EF4-FFF2-40B4-BE49-F238E27FC236}">
                <a16:creationId xmlns:a16="http://schemas.microsoft.com/office/drawing/2014/main" id="{94EEA501-1DC2-0F72-02DE-6D41D9B9C70E}"/>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Méthodes, processus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graphicFrame>
        <p:nvGraphicFramePr>
          <p:cNvPr id="7" name="Diagramme 6">
            <a:extLst>
              <a:ext uri="{FF2B5EF4-FFF2-40B4-BE49-F238E27FC236}">
                <a16:creationId xmlns:a16="http://schemas.microsoft.com/office/drawing/2014/main" id="{37178D92-0C4B-FB7F-4261-2DA3FE23A5DA}"/>
              </a:ext>
            </a:extLst>
          </p:cNvPr>
          <p:cNvGraphicFramePr/>
          <p:nvPr>
            <p:extLst>
              <p:ext uri="{D42A27DB-BD31-4B8C-83A1-F6EECF244321}">
                <p14:modId xmlns:p14="http://schemas.microsoft.com/office/powerpoint/2010/main" val="1644418434"/>
              </p:ext>
            </p:extLst>
          </p:nvPr>
        </p:nvGraphicFramePr>
        <p:xfrm>
          <a:off x="1548000" y="629993"/>
          <a:ext cx="10160000" cy="5952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861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CFB3F-1072-E4A7-2F59-179E99DC91E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044FAF-5EC0-8598-BC2F-68C5999A99D0}"/>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FB29681-B96F-D34A-B861-1413B8D741CC}"/>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Violation de la confidentialité</a:t>
            </a:r>
            <a:endParaRPr lang="en-US" sz="3600" dirty="0"/>
          </a:p>
        </p:txBody>
      </p:sp>
      <p:sp>
        <p:nvSpPr>
          <p:cNvPr id="6" name="ZoneTexte 5">
            <a:extLst>
              <a:ext uri="{FF2B5EF4-FFF2-40B4-BE49-F238E27FC236}">
                <a16:creationId xmlns:a16="http://schemas.microsoft.com/office/drawing/2014/main" id="{5541511F-323C-B019-E917-B98F9936CD79}"/>
              </a:ext>
            </a:extLst>
          </p:cNvPr>
          <p:cNvSpPr txBox="1"/>
          <p:nvPr/>
        </p:nvSpPr>
        <p:spPr>
          <a:xfrm>
            <a:off x="718457" y="1129212"/>
            <a:ext cx="11284004" cy="1200329"/>
          </a:xfrm>
          <a:prstGeom prst="rect">
            <a:avLst/>
          </a:prstGeom>
          <a:noFill/>
        </p:spPr>
        <p:txBody>
          <a:bodyPr wrap="square" rtlCol="0">
            <a:spAutoFit/>
          </a:bodyPr>
          <a:lstStyle/>
          <a:p>
            <a:pPr lvl="1" algn="just"/>
            <a:r>
              <a:rPr lang="fr-FR" sz="2400" dirty="0"/>
              <a:t>Méthode qui consiste à accéder de manière non-autorisée à des informations de nature sensible.</a:t>
            </a:r>
          </a:p>
          <a:p>
            <a:pPr lvl="1" algn="just"/>
            <a:endParaRPr lang="fr-FR" sz="2400" dirty="0"/>
          </a:p>
        </p:txBody>
      </p:sp>
      <p:sp>
        <p:nvSpPr>
          <p:cNvPr id="10" name="Espace réservé du numéro de diapositive 9">
            <a:extLst>
              <a:ext uri="{FF2B5EF4-FFF2-40B4-BE49-F238E27FC236}">
                <a16:creationId xmlns:a16="http://schemas.microsoft.com/office/drawing/2014/main" id="{32F18FB4-962E-4C35-E9A6-55AEF30C0BA2}"/>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12</a:t>
            </a:fld>
            <a:endParaRPr lang="fr-FR" dirty="0"/>
          </a:p>
        </p:txBody>
      </p:sp>
      <p:sp>
        <p:nvSpPr>
          <p:cNvPr id="11" name="ZoneTexte 10">
            <a:extLst>
              <a:ext uri="{FF2B5EF4-FFF2-40B4-BE49-F238E27FC236}">
                <a16:creationId xmlns:a16="http://schemas.microsoft.com/office/drawing/2014/main" id="{8A295A86-FCD3-EA3C-BA3C-E01EB7B3BE88}"/>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Méthodes, processus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2" name="ZoneTexte 1">
            <a:extLst>
              <a:ext uri="{FF2B5EF4-FFF2-40B4-BE49-F238E27FC236}">
                <a16:creationId xmlns:a16="http://schemas.microsoft.com/office/drawing/2014/main" id="{AB60E8BB-BD39-0B88-3917-779BD8EFA2F6}"/>
              </a:ext>
            </a:extLst>
          </p:cNvPr>
          <p:cNvSpPr txBox="1"/>
          <p:nvPr/>
        </p:nvSpPr>
        <p:spPr>
          <a:xfrm>
            <a:off x="1029443" y="4217931"/>
            <a:ext cx="2560768" cy="1107996"/>
          </a:xfrm>
          <a:prstGeom prst="rect">
            <a:avLst/>
          </a:prstGeom>
          <a:noFill/>
        </p:spPr>
        <p:txBody>
          <a:bodyPr wrap="square" rtlCol="0">
            <a:spAutoFit/>
          </a:bodyPr>
          <a:lstStyle/>
          <a:p>
            <a:pPr algn="ctr"/>
            <a:r>
              <a:rPr lang="fr-FR" b="1" dirty="0"/>
              <a:t>Exposition</a:t>
            </a:r>
          </a:p>
          <a:p>
            <a:pPr algn="ctr"/>
            <a:r>
              <a:rPr lang="fr-FR" sz="1600" i="1" dirty="0"/>
              <a:t>Tirer profit de l’absence d’authentification et de contrôles d’accès</a:t>
            </a:r>
            <a:endParaRPr lang="en-US" sz="1600" i="1" dirty="0"/>
          </a:p>
        </p:txBody>
      </p:sp>
      <p:sp>
        <p:nvSpPr>
          <p:cNvPr id="3" name="ZoneTexte 2">
            <a:extLst>
              <a:ext uri="{FF2B5EF4-FFF2-40B4-BE49-F238E27FC236}">
                <a16:creationId xmlns:a16="http://schemas.microsoft.com/office/drawing/2014/main" id="{DCBEE167-6C42-E2BE-9E53-2588569820C9}"/>
              </a:ext>
            </a:extLst>
          </p:cNvPr>
          <p:cNvSpPr txBox="1"/>
          <p:nvPr/>
        </p:nvSpPr>
        <p:spPr>
          <a:xfrm>
            <a:off x="3449095" y="4235586"/>
            <a:ext cx="2746372" cy="1354217"/>
          </a:xfrm>
          <a:prstGeom prst="rect">
            <a:avLst/>
          </a:prstGeom>
          <a:noFill/>
        </p:spPr>
        <p:txBody>
          <a:bodyPr wrap="square" rtlCol="0">
            <a:spAutoFit/>
          </a:bodyPr>
          <a:lstStyle/>
          <a:p>
            <a:pPr algn="ctr"/>
            <a:r>
              <a:rPr lang="fr-FR" b="1" dirty="0"/>
              <a:t>Interception</a:t>
            </a:r>
          </a:p>
          <a:p>
            <a:pPr algn="ctr"/>
            <a:r>
              <a:rPr lang="fr-FR" sz="1600" i="1" dirty="0"/>
              <a:t>Collecter sans autorisation les données sensibles lorsqu’elles sont en transit entre deux entités autorisées</a:t>
            </a:r>
            <a:endParaRPr lang="en-US" sz="1600" i="1" dirty="0"/>
          </a:p>
        </p:txBody>
      </p:sp>
      <p:sp>
        <p:nvSpPr>
          <p:cNvPr id="8" name="ZoneTexte 7">
            <a:extLst>
              <a:ext uri="{FF2B5EF4-FFF2-40B4-BE49-F238E27FC236}">
                <a16:creationId xmlns:a16="http://schemas.microsoft.com/office/drawing/2014/main" id="{F5B0AB66-D92A-86E1-0D76-18AB10363496}"/>
              </a:ext>
            </a:extLst>
          </p:cNvPr>
          <p:cNvSpPr txBox="1"/>
          <p:nvPr/>
        </p:nvSpPr>
        <p:spPr>
          <a:xfrm>
            <a:off x="6096000" y="4235586"/>
            <a:ext cx="3215951" cy="1107996"/>
          </a:xfrm>
          <a:prstGeom prst="rect">
            <a:avLst/>
          </a:prstGeom>
          <a:noFill/>
        </p:spPr>
        <p:txBody>
          <a:bodyPr wrap="square" rtlCol="0">
            <a:spAutoFit/>
          </a:bodyPr>
          <a:lstStyle/>
          <a:p>
            <a:pPr algn="ctr"/>
            <a:r>
              <a:rPr lang="fr-FR" b="1" dirty="0"/>
              <a:t>Inférence</a:t>
            </a:r>
          </a:p>
          <a:p>
            <a:pPr algn="ctr"/>
            <a:r>
              <a:rPr lang="fr-FR" sz="1600" i="1" dirty="0"/>
              <a:t>Utiliser les métadonnées pour raisonner sur les données sensibles du message</a:t>
            </a:r>
            <a:endParaRPr lang="en-US" sz="1600" i="1" dirty="0"/>
          </a:p>
        </p:txBody>
      </p:sp>
      <p:sp>
        <p:nvSpPr>
          <p:cNvPr id="9" name="ZoneTexte 8">
            <a:extLst>
              <a:ext uri="{FF2B5EF4-FFF2-40B4-BE49-F238E27FC236}">
                <a16:creationId xmlns:a16="http://schemas.microsoft.com/office/drawing/2014/main" id="{9976F230-3CED-2747-C9F9-810897DB16FD}"/>
              </a:ext>
            </a:extLst>
          </p:cNvPr>
          <p:cNvSpPr txBox="1"/>
          <p:nvPr/>
        </p:nvSpPr>
        <p:spPr>
          <a:xfrm>
            <a:off x="9416424" y="4217931"/>
            <a:ext cx="2743200" cy="1107996"/>
          </a:xfrm>
          <a:prstGeom prst="rect">
            <a:avLst/>
          </a:prstGeom>
          <a:noFill/>
        </p:spPr>
        <p:txBody>
          <a:bodyPr wrap="square" rtlCol="0">
            <a:spAutoFit/>
          </a:bodyPr>
          <a:lstStyle/>
          <a:p>
            <a:pPr algn="ctr"/>
            <a:r>
              <a:rPr lang="fr-FR" b="1" dirty="0"/>
              <a:t>Intrusion</a:t>
            </a:r>
          </a:p>
          <a:p>
            <a:pPr algn="ctr"/>
            <a:r>
              <a:rPr lang="fr-FR" sz="1600" i="1" dirty="0"/>
              <a:t>S’introduire dans le système pour accéder aux données sensibles</a:t>
            </a:r>
            <a:endParaRPr lang="en-US" sz="1600" i="1" dirty="0"/>
          </a:p>
        </p:txBody>
      </p:sp>
      <p:pic>
        <p:nvPicPr>
          <p:cNvPr id="13" name="Image 12">
            <a:extLst>
              <a:ext uri="{FF2B5EF4-FFF2-40B4-BE49-F238E27FC236}">
                <a16:creationId xmlns:a16="http://schemas.microsoft.com/office/drawing/2014/main" id="{2F39ACED-9666-9CA2-18D7-CE712A642F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9827" y="2986944"/>
            <a:ext cx="1080000" cy="1080000"/>
          </a:xfrm>
          <a:prstGeom prst="rect">
            <a:avLst/>
          </a:prstGeom>
        </p:spPr>
      </p:pic>
      <p:pic>
        <p:nvPicPr>
          <p:cNvPr id="15" name="Image 14">
            <a:extLst>
              <a:ext uri="{FF2B5EF4-FFF2-40B4-BE49-F238E27FC236}">
                <a16:creationId xmlns:a16="http://schemas.microsoft.com/office/drawing/2014/main" id="{C41D8742-41A4-10F4-8AD3-D6B7E2C059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2281" y="3037512"/>
            <a:ext cx="1080000" cy="1080000"/>
          </a:xfrm>
          <a:prstGeom prst="rect">
            <a:avLst/>
          </a:prstGeom>
        </p:spPr>
      </p:pic>
      <p:pic>
        <p:nvPicPr>
          <p:cNvPr id="17" name="Image 16">
            <a:extLst>
              <a:ext uri="{FF2B5EF4-FFF2-40B4-BE49-F238E27FC236}">
                <a16:creationId xmlns:a16="http://schemas.microsoft.com/office/drawing/2014/main" id="{4C6E8FF9-804D-9A25-629A-CD25D1345E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2263" y="3037512"/>
            <a:ext cx="1080000" cy="1080000"/>
          </a:xfrm>
          <a:prstGeom prst="rect">
            <a:avLst/>
          </a:prstGeom>
        </p:spPr>
      </p:pic>
      <p:pic>
        <p:nvPicPr>
          <p:cNvPr id="19" name="Image 18">
            <a:extLst>
              <a:ext uri="{FF2B5EF4-FFF2-40B4-BE49-F238E27FC236}">
                <a16:creationId xmlns:a16="http://schemas.microsoft.com/office/drawing/2014/main" id="{E85722F4-9F09-006A-738F-A559F1D661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03041" y="3137931"/>
            <a:ext cx="1080000" cy="1080000"/>
          </a:xfrm>
          <a:prstGeom prst="rect">
            <a:avLst/>
          </a:prstGeom>
        </p:spPr>
      </p:pic>
    </p:spTree>
    <p:extLst>
      <p:ext uri="{BB962C8B-B14F-4D97-AF65-F5344CB8AC3E}">
        <p14:creationId xmlns:p14="http://schemas.microsoft.com/office/powerpoint/2010/main" val="1054085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00BEB-D61D-4685-511F-8242BE717CF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53537-3202-ABB8-39DB-FADE1D47D3C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6FC456C-F9BA-A487-6403-34C213532273}"/>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dirty="0"/>
              <a:t>Atteinte à l’intégrité</a:t>
            </a:r>
            <a:endParaRPr lang="en-US" sz="3600" dirty="0"/>
          </a:p>
        </p:txBody>
      </p:sp>
      <p:sp>
        <p:nvSpPr>
          <p:cNvPr id="6" name="ZoneTexte 5">
            <a:extLst>
              <a:ext uri="{FF2B5EF4-FFF2-40B4-BE49-F238E27FC236}">
                <a16:creationId xmlns:a16="http://schemas.microsoft.com/office/drawing/2014/main" id="{81C31E79-F9C1-D941-3D4D-9237C4DB8F7F}"/>
              </a:ext>
            </a:extLst>
          </p:cNvPr>
          <p:cNvSpPr txBox="1"/>
          <p:nvPr/>
        </p:nvSpPr>
        <p:spPr>
          <a:xfrm>
            <a:off x="1222310" y="1198938"/>
            <a:ext cx="11284004" cy="830997"/>
          </a:xfrm>
          <a:prstGeom prst="rect">
            <a:avLst/>
          </a:prstGeom>
          <a:noFill/>
        </p:spPr>
        <p:txBody>
          <a:bodyPr wrap="square" rtlCol="0">
            <a:spAutoFit/>
          </a:bodyPr>
          <a:lstStyle/>
          <a:p>
            <a:r>
              <a:rPr lang="fr-FR" sz="2400" dirty="0"/>
              <a:t>Méthode utilisée dans les opérations de cyberespionnage pour gagner accès à un contenu sensible en trompant la vigilance d’une entité autorisée.</a:t>
            </a:r>
          </a:p>
        </p:txBody>
      </p:sp>
      <p:sp>
        <p:nvSpPr>
          <p:cNvPr id="10" name="Espace réservé du numéro de diapositive 9">
            <a:extLst>
              <a:ext uri="{FF2B5EF4-FFF2-40B4-BE49-F238E27FC236}">
                <a16:creationId xmlns:a16="http://schemas.microsoft.com/office/drawing/2014/main" id="{28584BE2-536F-6577-44C2-05DC229FCDE8}"/>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13</a:t>
            </a:fld>
            <a:endParaRPr lang="fr-FR" dirty="0"/>
          </a:p>
        </p:txBody>
      </p:sp>
      <p:sp>
        <p:nvSpPr>
          <p:cNvPr id="11" name="ZoneTexte 10">
            <a:extLst>
              <a:ext uri="{FF2B5EF4-FFF2-40B4-BE49-F238E27FC236}">
                <a16:creationId xmlns:a16="http://schemas.microsoft.com/office/drawing/2014/main" id="{0E968974-4E96-8D66-B635-B5FC701A4EEC}"/>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Méthodes, processus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12" name="Image 11">
            <a:extLst>
              <a:ext uri="{FF2B5EF4-FFF2-40B4-BE49-F238E27FC236}">
                <a16:creationId xmlns:a16="http://schemas.microsoft.com/office/drawing/2014/main" id="{63AFA6A5-73FE-550E-5387-E3EB6703B3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004" y="2893523"/>
            <a:ext cx="1080000" cy="1080000"/>
          </a:xfrm>
          <a:prstGeom prst="rect">
            <a:avLst/>
          </a:prstGeom>
        </p:spPr>
      </p:pic>
      <p:pic>
        <p:nvPicPr>
          <p:cNvPr id="16" name="Image 15">
            <a:extLst>
              <a:ext uri="{FF2B5EF4-FFF2-40B4-BE49-F238E27FC236}">
                <a16:creationId xmlns:a16="http://schemas.microsoft.com/office/drawing/2014/main" id="{3D8A9322-7D6C-B499-1F15-F8543B924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8764" y="2889000"/>
            <a:ext cx="1080000" cy="1080000"/>
          </a:xfrm>
          <a:prstGeom prst="rect">
            <a:avLst/>
          </a:prstGeom>
        </p:spPr>
      </p:pic>
      <p:pic>
        <p:nvPicPr>
          <p:cNvPr id="20" name="Image 19">
            <a:extLst>
              <a:ext uri="{FF2B5EF4-FFF2-40B4-BE49-F238E27FC236}">
                <a16:creationId xmlns:a16="http://schemas.microsoft.com/office/drawing/2014/main" id="{42989918-21A8-280F-92C4-813EB14100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3996" y="2889000"/>
            <a:ext cx="1080000" cy="1080000"/>
          </a:xfrm>
          <a:prstGeom prst="rect">
            <a:avLst/>
          </a:prstGeom>
        </p:spPr>
      </p:pic>
      <p:sp>
        <p:nvSpPr>
          <p:cNvPr id="21" name="ZoneTexte 20">
            <a:extLst>
              <a:ext uri="{FF2B5EF4-FFF2-40B4-BE49-F238E27FC236}">
                <a16:creationId xmlns:a16="http://schemas.microsoft.com/office/drawing/2014/main" id="{6F0F37C3-4250-684A-817C-E6B1DE57699F}"/>
              </a:ext>
            </a:extLst>
          </p:cNvPr>
          <p:cNvSpPr txBox="1"/>
          <p:nvPr/>
        </p:nvSpPr>
        <p:spPr>
          <a:xfrm>
            <a:off x="1627620" y="4104979"/>
            <a:ext cx="2560768" cy="1107996"/>
          </a:xfrm>
          <a:prstGeom prst="rect">
            <a:avLst/>
          </a:prstGeom>
          <a:noFill/>
        </p:spPr>
        <p:txBody>
          <a:bodyPr wrap="square" rtlCol="0">
            <a:spAutoFit/>
          </a:bodyPr>
          <a:lstStyle/>
          <a:p>
            <a:pPr algn="ctr"/>
            <a:r>
              <a:rPr lang="fr-FR" b="1" dirty="0"/>
              <a:t>Mascarade</a:t>
            </a:r>
          </a:p>
          <a:p>
            <a:pPr algn="ctr"/>
            <a:r>
              <a:rPr lang="en-US" sz="1600" i="1" dirty="0" err="1"/>
              <a:t>Accéder</a:t>
            </a:r>
            <a:r>
              <a:rPr lang="en-US" sz="1600" i="1" dirty="0"/>
              <a:t> à un </a:t>
            </a:r>
            <a:r>
              <a:rPr lang="en-US" sz="1600" i="1" dirty="0" err="1"/>
              <a:t>système</a:t>
            </a:r>
            <a:r>
              <a:rPr lang="en-US" sz="1600" i="1" dirty="0"/>
              <a:t> </a:t>
            </a:r>
            <a:r>
              <a:rPr lang="en-US" sz="1600" i="1" dirty="0" err="1"/>
              <a:t>en</a:t>
            </a:r>
            <a:r>
              <a:rPr lang="en-US" sz="1600" i="1" dirty="0"/>
              <a:t> se </a:t>
            </a:r>
            <a:r>
              <a:rPr lang="en-US" sz="1600" i="1" dirty="0" err="1"/>
              <a:t>faisant</a:t>
            </a:r>
            <a:r>
              <a:rPr lang="en-US" sz="1600" i="1" dirty="0"/>
              <a:t> passer pour </a:t>
            </a:r>
            <a:r>
              <a:rPr lang="en-US" sz="1600" i="1" dirty="0" err="1"/>
              <a:t>une</a:t>
            </a:r>
            <a:r>
              <a:rPr lang="en-US" sz="1600" i="1" dirty="0"/>
              <a:t> </a:t>
            </a:r>
            <a:r>
              <a:rPr lang="en-US" sz="1600" i="1" dirty="0" err="1"/>
              <a:t>entité</a:t>
            </a:r>
            <a:r>
              <a:rPr lang="en-US" sz="1600" i="1" dirty="0"/>
              <a:t> </a:t>
            </a:r>
            <a:r>
              <a:rPr lang="en-US" sz="1600" i="1" dirty="0" err="1"/>
              <a:t>légitime</a:t>
            </a:r>
            <a:endParaRPr lang="en-US" sz="1600" i="1" dirty="0"/>
          </a:p>
        </p:txBody>
      </p:sp>
      <p:sp>
        <p:nvSpPr>
          <p:cNvPr id="22" name="ZoneTexte 21">
            <a:extLst>
              <a:ext uri="{FF2B5EF4-FFF2-40B4-BE49-F238E27FC236}">
                <a16:creationId xmlns:a16="http://schemas.microsoft.com/office/drawing/2014/main" id="{A49A5169-2A01-7821-6A0B-BBF0DCB9F7D4}"/>
              </a:ext>
            </a:extLst>
          </p:cNvPr>
          <p:cNvSpPr txBox="1"/>
          <p:nvPr/>
        </p:nvSpPr>
        <p:spPr>
          <a:xfrm>
            <a:off x="5005458" y="4104979"/>
            <a:ext cx="2560768" cy="1354217"/>
          </a:xfrm>
          <a:prstGeom prst="rect">
            <a:avLst/>
          </a:prstGeom>
          <a:noFill/>
        </p:spPr>
        <p:txBody>
          <a:bodyPr wrap="square" rtlCol="0">
            <a:spAutoFit/>
          </a:bodyPr>
          <a:lstStyle/>
          <a:p>
            <a:pPr algn="ctr"/>
            <a:r>
              <a:rPr lang="fr-FR" b="1" dirty="0"/>
              <a:t>Falsification</a:t>
            </a:r>
          </a:p>
          <a:p>
            <a:pPr algn="ctr"/>
            <a:r>
              <a:rPr lang="en-US" sz="1600" i="1" dirty="0" err="1"/>
              <a:t>Présenter</a:t>
            </a:r>
            <a:r>
              <a:rPr lang="en-US" sz="1600" i="1" dirty="0"/>
              <a:t> de </a:t>
            </a:r>
            <a:r>
              <a:rPr lang="en-US" sz="1600" i="1" dirty="0" err="1"/>
              <a:t>fausses</a:t>
            </a:r>
            <a:r>
              <a:rPr lang="en-US" sz="1600" i="1" dirty="0"/>
              <a:t> données à </a:t>
            </a:r>
            <a:r>
              <a:rPr lang="en-US" sz="1600" i="1" dirty="0" err="1"/>
              <a:t>une</a:t>
            </a:r>
            <a:r>
              <a:rPr lang="en-US" sz="1600" i="1" dirty="0"/>
              <a:t> </a:t>
            </a:r>
            <a:r>
              <a:rPr lang="en-US" sz="1600" i="1" dirty="0" err="1"/>
              <a:t>entité</a:t>
            </a:r>
            <a:r>
              <a:rPr lang="en-US" sz="1600" i="1" dirty="0"/>
              <a:t> </a:t>
            </a:r>
            <a:r>
              <a:rPr lang="en-US" sz="1600" i="1" dirty="0" err="1"/>
              <a:t>légitime</a:t>
            </a:r>
            <a:r>
              <a:rPr lang="en-US" sz="1600" i="1" dirty="0"/>
              <a:t> </a:t>
            </a:r>
            <a:r>
              <a:rPr lang="en-US" sz="1600" i="1" dirty="0" err="1"/>
              <a:t>en</a:t>
            </a:r>
            <a:r>
              <a:rPr lang="en-US" sz="1600" i="1" dirty="0"/>
              <a:t> les </a:t>
            </a:r>
            <a:r>
              <a:rPr lang="en-US" sz="1600" i="1" dirty="0" err="1"/>
              <a:t>faisant</a:t>
            </a:r>
            <a:r>
              <a:rPr lang="en-US" sz="1600" i="1" dirty="0"/>
              <a:t> passer pour de </a:t>
            </a:r>
            <a:r>
              <a:rPr lang="en-US" sz="1600" i="1" dirty="0" err="1"/>
              <a:t>vrais</a:t>
            </a:r>
            <a:endParaRPr lang="en-US" sz="1600" i="1" dirty="0"/>
          </a:p>
        </p:txBody>
      </p:sp>
      <p:sp>
        <p:nvSpPr>
          <p:cNvPr id="23" name="ZoneTexte 22">
            <a:extLst>
              <a:ext uri="{FF2B5EF4-FFF2-40B4-BE49-F238E27FC236}">
                <a16:creationId xmlns:a16="http://schemas.microsoft.com/office/drawing/2014/main" id="{DC167B99-376C-B4FF-1DEF-0DB4EA67C3E3}"/>
              </a:ext>
            </a:extLst>
          </p:cNvPr>
          <p:cNvSpPr txBox="1"/>
          <p:nvPr/>
        </p:nvSpPr>
        <p:spPr>
          <a:xfrm>
            <a:off x="8560345" y="4104979"/>
            <a:ext cx="2560768" cy="861774"/>
          </a:xfrm>
          <a:prstGeom prst="rect">
            <a:avLst/>
          </a:prstGeom>
          <a:noFill/>
        </p:spPr>
        <p:txBody>
          <a:bodyPr wrap="square" rtlCol="0">
            <a:spAutoFit/>
          </a:bodyPr>
          <a:lstStyle/>
          <a:p>
            <a:pPr algn="ctr"/>
            <a:r>
              <a:rPr lang="fr-FR" b="1" dirty="0"/>
              <a:t>Répudiation</a:t>
            </a:r>
          </a:p>
          <a:p>
            <a:pPr algn="ctr"/>
            <a:r>
              <a:rPr lang="fr-FR" sz="1600" i="1" dirty="0"/>
              <a:t>Nier le fait d’avoir commis une action </a:t>
            </a:r>
            <a:endParaRPr lang="en-US" sz="1600" i="1" dirty="0"/>
          </a:p>
        </p:txBody>
      </p:sp>
    </p:spTree>
    <p:extLst>
      <p:ext uri="{BB962C8B-B14F-4D97-AF65-F5344CB8AC3E}">
        <p14:creationId xmlns:p14="http://schemas.microsoft.com/office/powerpoint/2010/main" val="1217341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FAE41-1493-B203-B27C-B128314A4C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78E315-7CCF-D52A-7BB8-A015F138B830}"/>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76894ED-9973-F261-3721-99C34131C4D3}"/>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3600" dirty="0"/>
              <a:t>Atteinte à la disponibilité</a:t>
            </a:r>
            <a:endParaRPr lang="en-US" sz="3600" dirty="0"/>
          </a:p>
        </p:txBody>
      </p:sp>
      <p:sp>
        <p:nvSpPr>
          <p:cNvPr id="6" name="ZoneTexte 5">
            <a:extLst>
              <a:ext uri="{FF2B5EF4-FFF2-40B4-BE49-F238E27FC236}">
                <a16:creationId xmlns:a16="http://schemas.microsoft.com/office/drawing/2014/main" id="{79D0C9BF-C59E-8644-73FC-109263F2E8B6}"/>
              </a:ext>
            </a:extLst>
          </p:cNvPr>
          <p:cNvSpPr txBox="1"/>
          <p:nvPr/>
        </p:nvSpPr>
        <p:spPr>
          <a:xfrm>
            <a:off x="718457" y="1129212"/>
            <a:ext cx="11284004" cy="1200329"/>
          </a:xfrm>
          <a:prstGeom prst="rect">
            <a:avLst/>
          </a:prstGeom>
          <a:noFill/>
        </p:spPr>
        <p:txBody>
          <a:bodyPr wrap="square" rtlCol="0">
            <a:spAutoFit/>
          </a:bodyPr>
          <a:lstStyle/>
          <a:p>
            <a:pPr lvl="1" algn="just"/>
            <a:r>
              <a:rPr lang="fr-FR" sz="2400" dirty="0"/>
              <a:t>Méthode utilisée dans les opérations de cyberespionnage pour distraire les victimes d’une potentielle exfiltration de données en cours.</a:t>
            </a:r>
          </a:p>
          <a:p>
            <a:pPr lvl="1" algn="just"/>
            <a:endParaRPr lang="fr-FR" sz="2400" dirty="0"/>
          </a:p>
        </p:txBody>
      </p:sp>
      <p:sp>
        <p:nvSpPr>
          <p:cNvPr id="10" name="Espace réservé du numéro de diapositive 9">
            <a:extLst>
              <a:ext uri="{FF2B5EF4-FFF2-40B4-BE49-F238E27FC236}">
                <a16:creationId xmlns:a16="http://schemas.microsoft.com/office/drawing/2014/main" id="{B933AA7A-1ECB-012E-7E84-73AA77EA4F01}"/>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14</a:t>
            </a:fld>
            <a:endParaRPr lang="fr-FR" dirty="0"/>
          </a:p>
        </p:txBody>
      </p:sp>
      <p:sp>
        <p:nvSpPr>
          <p:cNvPr id="11" name="ZoneTexte 10">
            <a:extLst>
              <a:ext uri="{FF2B5EF4-FFF2-40B4-BE49-F238E27FC236}">
                <a16:creationId xmlns:a16="http://schemas.microsoft.com/office/drawing/2014/main" id="{89E6A026-6FE6-2D62-F621-1E501C36CA0A}"/>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Méthodes, processus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2" name="ZoneTexte 1">
            <a:extLst>
              <a:ext uri="{FF2B5EF4-FFF2-40B4-BE49-F238E27FC236}">
                <a16:creationId xmlns:a16="http://schemas.microsoft.com/office/drawing/2014/main" id="{06D9F10C-B1CE-6F46-9FA2-98A3ED2423DB}"/>
              </a:ext>
            </a:extLst>
          </p:cNvPr>
          <p:cNvSpPr txBox="1"/>
          <p:nvPr/>
        </p:nvSpPr>
        <p:spPr>
          <a:xfrm>
            <a:off x="1417373" y="4340511"/>
            <a:ext cx="2560768" cy="1107996"/>
          </a:xfrm>
          <a:prstGeom prst="rect">
            <a:avLst/>
          </a:prstGeom>
          <a:noFill/>
        </p:spPr>
        <p:txBody>
          <a:bodyPr wrap="square" rtlCol="0">
            <a:spAutoFit/>
          </a:bodyPr>
          <a:lstStyle/>
          <a:p>
            <a:pPr algn="ctr"/>
            <a:r>
              <a:rPr lang="fr-FR" b="1" dirty="0"/>
              <a:t>Incapacitation</a:t>
            </a:r>
          </a:p>
          <a:p>
            <a:pPr algn="ctr"/>
            <a:r>
              <a:rPr lang="fr-FR" sz="1600" i="1" dirty="0"/>
              <a:t>Désactiver un composant du système pour l’empêcher de fonctionner correctement</a:t>
            </a:r>
            <a:endParaRPr lang="en-US" sz="1600" i="1" dirty="0"/>
          </a:p>
        </p:txBody>
      </p:sp>
      <p:sp>
        <p:nvSpPr>
          <p:cNvPr id="3" name="ZoneTexte 2">
            <a:extLst>
              <a:ext uri="{FF2B5EF4-FFF2-40B4-BE49-F238E27FC236}">
                <a16:creationId xmlns:a16="http://schemas.microsoft.com/office/drawing/2014/main" id="{87298272-A325-8608-6A76-FE81BDCA5859}"/>
              </a:ext>
            </a:extLst>
          </p:cNvPr>
          <p:cNvSpPr txBox="1"/>
          <p:nvPr/>
        </p:nvSpPr>
        <p:spPr>
          <a:xfrm>
            <a:off x="5087721" y="4254724"/>
            <a:ext cx="2746372" cy="1107996"/>
          </a:xfrm>
          <a:prstGeom prst="rect">
            <a:avLst/>
          </a:prstGeom>
          <a:noFill/>
        </p:spPr>
        <p:txBody>
          <a:bodyPr wrap="square" rtlCol="0">
            <a:spAutoFit/>
          </a:bodyPr>
          <a:lstStyle/>
          <a:p>
            <a:pPr algn="ctr"/>
            <a:r>
              <a:rPr lang="fr-FR" b="1" dirty="0"/>
              <a:t>Corruption</a:t>
            </a:r>
          </a:p>
          <a:p>
            <a:pPr algn="ctr"/>
            <a:r>
              <a:rPr lang="fr-FR" sz="1600" i="1" dirty="0"/>
              <a:t>Modifier les configurations d’un système pour qu’il ne fonctionne plus comme prévu</a:t>
            </a:r>
            <a:endParaRPr lang="en-US" sz="1600" i="1" dirty="0"/>
          </a:p>
        </p:txBody>
      </p:sp>
      <p:sp>
        <p:nvSpPr>
          <p:cNvPr id="8" name="ZoneTexte 7">
            <a:extLst>
              <a:ext uri="{FF2B5EF4-FFF2-40B4-BE49-F238E27FC236}">
                <a16:creationId xmlns:a16="http://schemas.microsoft.com/office/drawing/2014/main" id="{3C8EF2B1-A3FF-45AC-1922-8932A8DA340A}"/>
              </a:ext>
            </a:extLst>
          </p:cNvPr>
          <p:cNvSpPr txBox="1"/>
          <p:nvPr/>
        </p:nvSpPr>
        <p:spPr>
          <a:xfrm>
            <a:off x="8943673" y="4340511"/>
            <a:ext cx="3215951" cy="861774"/>
          </a:xfrm>
          <a:prstGeom prst="rect">
            <a:avLst/>
          </a:prstGeom>
          <a:noFill/>
        </p:spPr>
        <p:txBody>
          <a:bodyPr wrap="square" rtlCol="0">
            <a:spAutoFit/>
          </a:bodyPr>
          <a:lstStyle/>
          <a:p>
            <a:pPr algn="ctr"/>
            <a:r>
              <a:rPr lang="fr-FR" b="1" dirty="0"/>
              <a:t>Obstruction</a:t>
            </a:r>
          </a:p>
          <a:p>
            <a:pPr algn="ctr"/>
            <a:r>
              <a:rPr lang="fr-FR" sz="1600" i="1" dirty="0"/>
              <a:t>Empêcher à un système de communiquer ses données de sortie</a:t>
            </a:r>
            <a:endParaRPr lang="en-US" sz="1600" i="1" dirty="0"/>
          </a:p>
        </p:txBody>
      </p:sp>
      <p:pic>
        <p:nvPicPr>
          <p:cNvPr id="12" name="Image 11">
            <a:extLst>
              <a:ext uri="{FF2B5EF4-FFF2-40B4-BE49-F238E27FC236}">
                <a16:creationId xmlns:a16="http://schemas.microsoft.com/office/drawing/2014/main" id="{78F39A69-8BB0-DF83-DB31-93C466B993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54" y="3137419"/>
            <a:ext cx="1080000" cy="1080000"/>
          </a:xfrm>
          <a:prstGeom prst="rect">
            <a:avLst/>
          </a:prstGeom>
        </p:spPr>
      </p:pic>
      <p:pic>
        <p:nvPicPr>
          <p:cNvPr id="16" name="Image 15">
            <a:extLst>
              <a:ext uri="{FF2B5EF4-FFF2-40B4-BE49-F238E27FC236}">
                <a16:creationId xmlns:a16="http://schemas.microsoft.com/office/drawing/2014/main" id="{48811C96-06CE-8CA4-9C35-C4E43B1D1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0907" y="3137419"/>
            <a:ext cx="1080000" cy="1080000"/>
          </a:xfrm>
          <a:prstGeom prst="rect">
            <a:avLst/>
          </a:prstGeom>
        </p:spPr>
      </p:pic>
      <p:pic>
        <p:nvPicPr>
          <p:cNvPr id="20" name="Image 19">
            <a:extLst>
              <a:ext uri="{FF2B5EF4-FFF2-40B4-BE49-F238E27FC236}">
                <a16:creationId xmlns:a16="http://schemas.microsoft.com/office/drawing/2014/main" id="{37E7798A-3C75-91C4-D213-BCA8966F44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1945" y="3137419"/>
            <a:ext cx="1080000" cy="1080000"/>
          </a:xfrm>
          <a:prstGeom prst="rect">
            <a:avLst/>
          </a:prstGeom>
        </p:spPr>
      </p:pic>
    </p:spTree>
    <p:extLst>
      <p:ext uri="{BB962C8B-B14F-4D97-AF65-F5344CB8AC3E}">
        <p14:creationId xmlns:p14="http://schemas.microsoft.com/office/powerpoint/2010/main" val="1789332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185783"/>
            <a:ext cx="868680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Processus d’une opération de cyberespionnage</a:t>
            </a:r>
          </a:p>
        </p:txBody>
      </p:sp>
      <p:sp>
        <p:nvSpPr>
          <p:cNvPr id="10" name="Espace réservé du numéro de diapositive 9">
            <a:extLst>
              <a:ext uri="{FF2B5EF4-FFF2-40B4-BE49-F238E27FC236}">
                <a16:creationId xmlns:a16="http://schemas.microsoft.com/office/drawing/2014/main" id="{2BE063D0-DC62-4CA1-A6DC-3A68346B655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15</a:t>
            </a:fld>
            <a:endParaRPr lang="fr-FR" dirty="0"/>
          </a:p>
        </p:txBody>
      </p:sp>
      <p:sp>
        <p:nvSpPr>
          <p:cNvPr id="11" name="ZoneTexte 10">
            <a:extLst>
              <a:ext uri="{FF2B5EF4-FFF2-40B4-BE49-F238E27FC236}">
                <a16:creationId xmlns:a16="http://schemas.microsoft.com/office/drawing/2014/main" id="{0E7AC38C-5BA4-4E04-B54B-D5DD9E803507}"/>
              </a:ext>
            </a:extLst>
          </p:cNvPr>
          <p:cNvSpPr txBox="1"/>
          <p:nvPr/>
        </p:nvSpPr>
        <p:spPr>
          <a:xfrm rot="16200000">
            <a:off x="-2903632" y="2229721"/>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Méthodes, processus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F6B2A2B7-E034-A7FE-6C6D-EF8577F35F25}"/>
              </a:ext>
            </a:extLst>
          </p:cNvPr>
          <p:cNvSpPr/>
          <p:nvPr/>
        </p:nvSpPr>
        <p:spPr>
          <a:xfrm>
            <a:off x="1281745" y="3463152"/>
            <a:ext cx="1692000"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Reconnaissance</a:t>
            </a:r>
            <a:endParaRPr lang="en-US" dirty="0"/>
          </a:p>
        </p:txBody>
      </p:sp>
      <p:sp>
        <p:nvSpPr>
          <p:cNvPr id="3" name="Rectangle 2">
            <a:extLst>
              <a:ext uri="{FF2B5EF4-FFF2-40B4-BE49-F238E27FC236}">
                <a16:creationId xmlns:a16="http://schemas.microsoft.com/office/drawing/2014/main" id="{2AE1FF1C-0EC9-1693-0F90-88B16A588BBE}"/>
              </a:ext>
            </a:extLst>
          </p:cNvPr>
          <p:cNvSpPr/>
          <p:nvPr/>
        </p:nvSpPr>
        <p:spPr>
          <a:xfrm>
            <a:off x="3197365" y="3463146"/>
            <a:ext cx="1290711"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Préparation</a:t>
            </a:r>
            <a:endParaRPr lang="en-US" dirty="0"/>
          </a:p>
        </p:txBody>
      </p:sp>
      <p:sp>
        <p:nvSpPr>
          <p:cNvPr id="7" name="Rectangle 6">
            <a:extLst>
              <a:ext uri="{FF2B5EF4-FFF2-40B4-BE49-F238E27FC236}">
                <a16:creationId xmlns:a16="http://schemas.microsoft.com/office/drawing/2014/main" id="{A6C0D47C-3BE9-E850-AB0F-AE5E115A987A}"/>
              </a:ext>
            </a:extLst>
          </p:cNvPr>
          <p:cNvSpPr/>
          <p:nvPr/>
        </p:nvSpPr>
        <p:spPr>
          <a:xfrm>
            <a:off x="4711697" y="3463146"/>
            <a:ext cx="1017066"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Attaque</a:t>
            </a:r>
            <a:endParaRPr lang="en-US" dirty="0"/>
          </a:p>
        </p:txBody>
      </p:sp>
      <p:sp>
        <p:nvSpPr>
          <p:cNvPr id="8" name="Rectangle 7">
            <a:extLst>
              <a:ext uri="{FF2B5EF4-FFF2-40B4-BE49-F238E27FC236}">
                <a16:creationId xmlns:a16="http://schemas.microsoft.com/office/drawing/2014/main" id="{C0872C75-C651-C36E-D8C0-6BED54C1EE0F}"/>
              </a:ext>
            </a:extLst>
          </p:cNvPr>
          <p:cNvSpPr/>
          <p:nvPr/>
        </p:nvSpPr>
        <p:spPr>
          <a:xfrm>
            <a:off x="5952384" y="3463146"/>
            <a:ext cx="1168948"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Infiltration</a:t>
            </a:r>
            <a:endParaRPr lang="en-US" dirty="0"/>
          </a:p>
        </p:txBody>
      </p:sp>
      <p:sp>
        <p:nvSpPr>
          <p:cNvPr id="9" name="Rectangle 8">
            <a:extLst>
              <a:ext uri="{FF2B5EF4-FFF2-40B4-BE49-F238E27FC236}">
                <a16:creationId xmlns:a16="http://schemas.microsoft.com/office/drawing/2014/main" id="{FF2623C5-D99E-3C88-FE9F-8ECFF6F3E864}"/>
              </a:ext>
            </a:extLst>
          </p:cNvPr>
          <p:cNvSpPr/>
          <p:nvPr/>
        </p:nvSpPr>
        <p:spPr>
          <a:xfrm>
            <a:off x="7344953" y="3463145"/>
            <a:ext cx="1551239"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Collecte d’informations</a:t>
            </a:r>
            <a:endParaRPr lang="en-US" dirty="0"/>
          </a:p>
        </p:txBody>
      </p:sp>
      <p:sp>
        <p:nvSpPr>
          <p:cNvPr id="12" name="Rectangle 11">
            <a:extLst>
              <a:ext uri="{FF2B5EF4-FFF2-40B4-BE49-F238E27FC236}">
                <a16:creationId xmlns:a16="http://schemas.microsoft.com/office/drawing/2014/main" id="{57C71B34-2DEC-4B34-3AD7-046AFBBA5EA5}"/>
              </a:ext>
            </a:extLst>
          </p:cNvPr>
          <p:cNvSpPr/>
          <p:nvPr/>
        </p:nvSpPr>
        <p:spPr>
          <a:xfrm>
            <a:off x="9119813" y="3463145"/>
            <a:ext cx="1626637"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Exfiltration d’informations</a:t>
            </a:r>
            <a:endParaRPr lang="en-US" dirty="0"/>
          </a:p>
        </p:txBody>
      </p:sp>
      <p:sp>
        <p:nvSpPr>
          <p:cNvPr id="13" name="Rectangle 12">
            <a:extLst>
              <a:ext uri="{FF2B5EF4-FFF2-40B4-BE49-F238E27FC236}">
                <a16:creationId xmlns:a16="http://schemas.microsoft.com/office/drawing/2014/main" id="{6C1D2D7B-F438-97E8-0E8D-CB175800E4DB}"/>
              </a:ext>
            </a:extLst>
          </p:cNvPr>
          <p:cNvSpPr/>
          <p:nvPr/>
        </p:nvSpPr>
        <p:spPr>
          <a:xfrm>
            <a:off x="5806719" y="4498858"/>
            <a:ext cx="1460278"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Persistance</a:t>
            </a:r>
            <a:endParaRPr lang="en-US" dirty="0"/>
          </a:p>
        </p:txBody>
      </p:sp>
      <p:sp>
        <p:nvSpPr>
          <p:cNvPr id="15" name="Rectangle 14">
            <a:extLst>
              <a:ext uri="{FF2B5EF4-FFF2-40B4-BE49-F238E27FC236}">
                <a16:creationId xmlns:a16="http://schemas.microsoft.com/office/drawing/2014/main" id="{EC1B0171-3B82-B298-788A-DD096BE8D660}"/>
              </a:ext>
            </a:extLst>
          </p:cNvPr>
          <p:cNvSpPr/>
          <p:nvPr/>
        </p:nvSpPr>
        <p:spPr>
          <a:xfrm>
            <a:off x="10970071" y="3463145"/>
            <a:ext cx="838822" cy="466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Retrait</a:t>
            </a:r>
            <a:endParaRPr lang="en-US" dirty="0"/>
          </a:p>
        </p:txBody>
      </p:sp>
      <p:cxnSp>
        <p:nvCxnSpPr>
          <p:cNvPr id="17" name="Connecteur droit avec flèche 16">
            <a:extLst>
              <a:ext uri="{FF2B5EF4-FFF2-40B4-BE49-F238E27FC236}">
                <a16:creationId xmlns:a16="http://schemas.microsoft.com/office/drawing/2014/main" id="{2F40FE02-EE6E-50F5-4FB2-74995D5E9619}"/>
              </a:ext>
            </a:extLst>
          </p:cNvPr>
          <p:cNvCxnSpPr>
            <a:stCxn id="2" idx="3"/>
            <a:endCxn id="3" idx="1"/>
          </p:cNvCxnSpPr>
          <p:nvPr/>
        </p:nvCxnSpPr>
        <p:spPr>
          <a:xfrm flipV="1">
            <a:off x="2973745" y="3696412"/>
            <a:ext cx="223620"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FC06FD1D-6A10-FB79-D3D5-3E4B4D97797D}"/>
              </a:ext>
            </a:extLst>
          </p:cNvPr>
          <p:cNvCxnSpPr>
            <a:stCxn id="3" idx="3"/>
            <a:endCxn id="7" idx="1"/>
          </p:cNvCxnSpPr>
          <p:nvPr/>
        </p:nvCxnSpPr>
        <p:spPr>
          <a:xfrm>
            <a:off x="4488076" y="3696412"/>
            <a:ext cx="2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31D6EB8-B512-211A-EE49-09A6EFD269D5}"/>
              </a:ext>
            </a:extLst>
          </p:cNvPr>
          <p:cNvCxnSpPr>
            <a:stCxn id="7" idx="3"/>
            <a:endCxn id="8" idx="1"/>
          </p:cNvCxnSpPr>
          <p:nvPr/>
        </p:nvCxnSpPr>
        <p:spPr>
          <a:xfrm>
            <a:off x="5728763" y="3696412"/>
            <a:ext cx="2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DCE8560-5779-0AB0-9A18-38C937A337E9}"/>
              </a:ext>
            </a:extLst>
          </p:cNvPr>
          <p:cNvCxnSpPr>
            <a:stCxn id="8" idx="3"/>
            <a:endCxn id="9" idx="1"/>
          </p:cNvCxnSpPr>
          <p:nvPr/>
        </p:nvCxnSpPr>
        <p:spPr>
          <a:xfrm flipV="1">
            <a:off x="7121332" y="3696411"/>
            <a:ext cx="2236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C0C8B0F1-D187-6DB1-14A1-4E512E8D5A83}"/>
              </a:ext>
            </a:extLst>
          </p:cNvPr>
          <p:cNvCxnSpPr>
            <a:stCxn id="9" idx="3"/>
            <a:endCxn id="12" idx="1"/>
          </p:cNvCxnSpPr>
          <p:nvPr/>
        </p:nvCxnSpPr>
        <p:spPr>
          <a:xfrm>
            <a:off x="8896192" y="3696411"/>
            <a:ext cx="2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74FF9EF5-5643-2910-F010-5E5D7A1FDB9D}"/>
              </a:ext>
            </a:extLst>
          </p:cNvPr>
          <p:cNvCxnSpPr>
            <a:stCxn id="12" idx="3"/>
            <a:endCxn id="15" idx="1"/>
          </p:cNvCxnSpPr>
          <p:nvPr/>
        </p:nvCxnSpPr>
        <p:spPr>
          <a:xfrm>
            <a:off x="10746450" y="3696411"/>
            <a:ext cx="2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 en angle 37">
            <a:extLst>
              <a:ext uri="{FF2B5EF4-FFF2-40B4-BE49-F238E27FC236}">
                <a16:creationId xmlns:a16="http://schemas.microsoft.com/office/drawing/2014/main" id="{E8D01F69-648C-1DB8-4FE6-DCA53855C712}"/>
              </a:ext>
            </a:extLst>
          </p:cNvPr>
          <p:cNvCxnSpPr>
            <a:stCxn id="9" idx="2"/>
            <a:endCxn id="13" idx="3"/>
          </p:cNvCxnSpPr>
          <p:nvPr/>
        </p:nvCxnSpPr>
        <p:spPr>
          <a:xfrm rot="5400000">
            <a:off x="7292561" y="3904112"/>
            <a:ext cx="802448" cy="8535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FB02D6B4-4EF7-CD92-0BF1-013430A3ABB3}"/>
              </a:ext>
            </a:extLst>
          </p:cNvPr>
          <p:cNvCxnSpPr>
            <a:stCxn id="13" idx="1"/>
            <a:endCxn id="7" idx="2"/>
          </p:cNvCxnSpPr>
          <p:nvPr/>
        </p:nvCxnSpPr>
        <p:spPr>
          <a:xfrm rot="10800000">
            <a:off x="5220231" y="3929678"/>
            <a:ext cx="586489" cy="802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870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2" grpId="0" animBg="1"/>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15D85-7DF9-0896-89BC-244EC073C9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667C255-651B-A547-A686-3912EB565ED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9145DE2-316C-DF18-94E3-E4463A954B0E}"/>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Reconnaissance</a:t>
            </a:r>
          </a:p>
        </p:txBody>
      </p:sp>
      <p:sp>
        <p:nvSpPr>
          <p:cNvPr id="6" name="ZoneTexte 5">
            <a:extLst>
              <a:ext uri="{FF2B5EF4-FFF2-40B4-BE49-F238E27FC236}">
                <a16:creationId xmlns:a16="http://schemas.microsoft.com/office/drawing/2014/main" id="{8788C9E4-3816-715E-8BFF-51591C8F50C0}"/>
              </a:ext>
            </a:extLst>
          </p:cNvPr>
          <p:cNvSpPr txBox="1"/>
          <p:nvPr/>
        </p:nvSpPr>
        <p:spPr>
          <a:xfrm>
            <a:off x="718457" y="1129212"/>
            <a:ext cx="11284004" cy="1938992"/>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Dans cette première phase, l'attaquant mène une enquête approfondie sur la cible afin de recueillir des informations utiles qui seront utilisées ultérieurement à des fins d'espionnage.</a:t>
            </a:r>
          </a:p>
          <a:p>
            <a:pPr marL="742950" lvl="1" indent="-285750" algn="just">
              <a:buFont typeface="Arial" panose="020B0604020202020204" pitchFamily="34" charset="0"/>
              <a:buChar char="•"/>
            </a:pPr>
            <a:r>
              <a:rPr lang="fr-FR" sz="2400" dirty="0"/>
              <a:t>Ces informations peuvent inclure : des courriels, des adresses IP, des noms d'employés et toute information qui peuvent aider à déployer l'attaque.</a:t>
            </a:r>
          </a:p>
        </p:txBody>
      </p:sp>
      <p:sp>
        <p:nvSpPr>
          <p:cNvPr id="10" name="Espace réservé du numéro de diapositive 9">
            <a:extLst>
              <a:ext uri="{FF2B5EF4-FFF2-40B4-BE49-F238E27FC236}">
                <a16:creationId xmlns:a16="http://schemas.microsoft.com/office/drawing/2014/main" id="{FA6CF96F-8269-3BE5-A629-41A791AF182C}"/>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16</a:t>
            </a:fld>
            <a:endParaRPr lang="fr-FR" dirty="0"/>
          </a:p>
        </p:txBody>
      </p:sp>
      <p:sp>
        <p:nvSpPr>
          <p:cNvPr id="11" name="ZoneTexte 10">
            <a:extLst>
              <a:ext uri="{FF2B5EF4-FFF2-40B4-BE49-F238E27FC236}">
                <a16:creationId xmlns:a16="http://schemas.microsoft.com/office/drawing/2014/main" id="{4F53FAD4-6215-E251-7504-C79AF016198B}"/>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3" name="Image 2">
            <a:extLst>
              <a:ext uri="{FF2B5EF4-FFF2-40B4-BE49-F238E27FC236}">
                <a16:creationId xmlns:a16="http://schemas.microsoft.com/office/drawing/2014/main" id="{5CD3D15C-16FF-1308-24DE-91407036576C}"/>
              </a:ext>
            </a:extLst>
          </p:cNvPr>
          <p:cNvPicPr>
            <a:picLocks noChangeAspect="1"/>
          </p:cNvPicPr>
          <p:nvPr/>
        </p:nvPicPr>
        <p:blipFill>
          <a:blip r:embed="rId3">
            <a:extLst>
              <a:ext uri="{28A0092B-C50C-407E-A947-70E740481C1C}">
                <a14:useLocalDpi xmlns:a14="http://schemas.microsoft.com/office/drawing/2010/main" val="0"/>
              </a:ext>
            </a:extLst>
          </a:blip>
          <a:srcRect l="18911" r="25137"/>
          <a:stretch/>
        </p:blipFill>
        <p:spPr>
          <a:xfrm>
            <a:off x="4963886" y="3355384"/>
            <a:ext cx="3340359" cy="3134269"/>
          </a:xfrm>
          <a:prstGeom prst="rect">
            <a:avLst/>
          </a:prstGeom>
        </p:spPr>
      </p:pic>
    </p:spTree>
    <p:extLst>
      <p:ext uri="{BB962C8B-B14F-4D97-AF65-F5344CB8AC3E}">
        <p14:creationId xmlns:p14="http://schemas.microsoft.com/office/powerpoint/2010/main" val="272677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DFC46-626C-634D-D828-5BE1B5112D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5220FDC-3E28-E6CC-FDFF-8BA74B66880C}"/>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1AB1AF9-99CE-2D06-19F3-F840DAE0F427}"/>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Préparation</a:t>
            </a:r>
          </a:p>
        </p:txBody>
      </p:sp>
      <p:sp>
        <p:nvSpPr>
          <p:cNvPr id="6" name="ZoneTexte 5">
            <a:extLst>
              <a:ext uri="{FF2B5EF4-FFF2-40B4-BE49-F238E27FC236}">
                <a16:creationId xmlns:a16="http://schemas.microsoft.com/office/drawing/2014/main" id="{A915B619-8F1C-0356-26B8-C599EFF5BDBE}"/>
              </a:ext>
            </a:extLst>
          </p:cNvPr>
          <p:cNvSpPr txBox="1"/>
          <p:nvPr/>
        </p:nvSpPr>
        <p:spPr>
          <a:xfrm>
            <a:off x="718457" y="1129212"/>
            <a:ext cx="11284004" cy="461665"/>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Cette étape consiste au choix du vecteur d’attaque.</a:t>
            </a:r>
          </a:p>
        </p:txBody>
      </p:sp>
      <p:sp>
        <p:nvSpPr>
          <p:cNvPr id="10" name="Espace réservé du numéro de diapositive 9">
            <a:extLst>
              <a:ext uri="{FF2B5EF4-FFF2-40B4-BE49-F238E27FC236}">
                <a16:creationId xmlns:a16="http://schemas.microsoft.com/office/drawing/2014/main" id="{3C006779-849D-0496-6480-F457D1661F53}"/>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17</a:t>
            </a:fld>
            <a:endParaRPr lang="fr-FR" dirty="0"/>
          </a:p>
        </p:txBody>
      </p:sp>
      <p:sp>
        <p:nvSpPr>
          <p:cNvPr id="11" name="ZoneTexte 10">
            <a:extLst>
              <a:ext uri="{FF2B5EF4-FFF2-40B4-BE49-F238E27FC236}">
                <a16:creationId xmlns:a16="http://schemas.microsoft.com/office/drawing/2014/main" id="{451AC697-BC06-DA62-C622-CC28B7B20F37}"/>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7" name="Image 6">
            <a:extLst>
              <a:ext uri="{FF2B5EF4-FFF2-40B4-BE49-F238E27FC236}">
                <a16:creationId xmlns:a16="http://schemas.microsoft.com/office/drawing/2014/main" id="{A4F6D0D0-DCCF-AA84-8055-CE707276E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3922" y="2401129"/>
            <a:ext cx="4302078" cy="2258591"/>
          </a:xfrm>
          <a:prstGeom prst="rect">
            <a:avLst/>
          </a:prstGeom>
        </p:spPr>
      </p:pic>
      <p:sp>
        <p:nvSpPr>
          <p:cNvPr id="8" name="ZoneTexte 7">
            <a:extLst>
              <a:ext uri="{FF2B5EF4-FFF2-40B4-BE49-F238E27FC236}">
                <a16:creationId xmlns:a16="http://schemas.microsoft.com/office/drawing/2014/main" id="{DDA0DC96-FAB4-908B-40F2-695358245A30}"/>
              </a:ext>
            </a:extLst>
          </p:cNvPr>
          <p:cNvSpPr txBox="1"/>
          <p:nvPr/>
        </p:nvSpPr>
        <p:spPr>
          <a:xfrm>
            <a:off x="1704836" y="4915974"/>
            <a:ext cx="4480249" cy="1107996"/>
          </a:xfrm>
          <a:prstGeom prst="rect">
            <a:avLst/>
          </a:prstGeom>
          <a:noFill/>
        </p:spPr>
        <p:txBody>
          <a:bodyPr wrap="square" rtlCol="0">
            <a:spAutoFit/>
          </a:bodyPr>
          <a:lstStyle/>
          <a:p>
            <a:pPr algn="ctr"/>
            <a:r>
              <a:rPr lang="fr-FR" b="1" dirty="0"/>
              <a:t>Ingénierie Sociale </a:t>
            </a:r>
          </a:p>
          <a:p>
            <a:pPr algn="ctr"/>
            <a:r>
              <a:rPr lang="fr-FR" sz="1600" i="1" dirty="0"/>
              <a:t>Nécessite un nombre considérable de ressources, de temps, de connaissances en psychologie humaine, langues, cultures…</a:t>
            </a:r>
            <a:endParaRPr lang="en-US" sz="1600" i="1" dirty="0"/>
          </a:p>
        </p:txBody>
      </p:sp>
      <p:pic>
        <p:nvPicPr>
          <p:cNvPr id="12" name="Image 11">
            <a:extLst>
              <a:ext uri="{FF2B5EF4-FFF2-40B4-BE49-F238E27FC236}">
                <a16:creationId xmlns:a16="http://schemas.microsoft.com/office/drawing/2014/main" id="{443689C4-7D0B-AFB2-EBFC-A0186BFFC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022" y="2401129"/>
            <a:ext cx="4380523" cy="2235470"/>
          </a:xfrm>
          <a:prstGeom prst="rect">
            <a:avLst/>
          </a:prstGeom>
        </p:spPr>
      </p:pic>
      <p:sp>
        <p:nvSpPr>
          <p:cNvPr id="13" name="ZoneTexte 12">
            <a:extLst>
              <a:ext uri="{FF2B5EF4-FFF2-40B4-BE49-F238E27FC236}">
                <a16:creationId xmlns:a16="http://schemas.microsoft.com/office/drawing/2014/main" id="{46A95945-57A8-F6A2-2D92-58ACA2C2B6E4}"/>
              </a:ext>
            </a:extLst>
          </p:cNvPr>
          <p:cNvSpPr txBox="1"/>
          <p:nvPr/>
        </p:nvSpPr>
        <p:spPr>
          <a:xfrm>
            <a:off x="6823296" y="4915974"/>
            <a:ext cx="4480249" cy="1354217"/>
          </a:xfrm>
          <a:prstGeom prst="rect">
            <a:avLst/>
          </a:prstGeom>
          <a:noFill/>
        </p:spPr>
        <p:txBody>
          <a:bodyPr wrap="square" rtlCol="0">
            <a:spAutoFit/>
          </a:bodyPr>
          <a:lstStyle/>
          <a:p>
            <a:pPr algn="ctr"/>
            <a:r>
              <a:rPr lang="fr-FR" b="1" dirty="0"/>
              <a:t>Exploitation </a:t>
            </a:r>
          </a:p>
          <a:p>
            <a:pPr algn="ctr"/>
            <a:r>
              <a:rPr lang="fr-FR" sz="1600" i="1" dirty="0"/>
              <a:t>Dépend du niveau de sophistication du malware utilisé et l’aptitude technique de l’attaquant à exploiter les vulnérabilités détectées durant la reconnaissance.</a:t>
            </a:r>
            <a:endParaRPr lang="en-US" sz="1600" i="1" dirty="0"/>
          </a:p>
        </p:txBody>
      </p:sp>
    </p:spTree>
    <p:extLst>
      <p:ext uri="{BB962C8B-B14F-4D97-AF65-F5344CB8AC3E}">
        <p14:creationId xmlns:p14="http://schemas.microsoft.com/office/powerpoint/2010/main" val="1602209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6190-3EAA-9480-540B-EC9CE3158A9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36DD06-6301-6E68-59E7-3A68603E5378}"/>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375177C-B8D5-53CE-8838-56776CDC4F18}"/>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Attaque</a:t>
            </a:r>
          </a:p>
        </p:txBody>
      </p:sp>
      <p:sp>
        <p:nvSpPr>
          <p:cNvPr id="6" name="ZoneTexte 5">
            <a:extLst>
              <a:ext uri="{FF2B5EF4-FFF2-40B4-BE49-F238E27FC236}">
                <a16:creationId xmlns:a16="http://schemas.microsoft.com/office/drawing/2014/main" id="{4568B7BA-56E0-489B-1FC6-FF2875AC7173}"/>
              </a:ext>
            </a:extLst>
          </p:cNvPr>
          <p:cNvSpPr txBox="1"/>
          <p:nvPr/>
        </p:nvSpPr>
        <p:spPr>
          <a:xfrm>
            <a:off x="718457" y="1129212"/>
            <a:ext cx="11284004" cy="1200329"/>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Une fois que l'attaquant a analysé les vulnérabilités de la cible, sélectionné le vecteur d'attaque et les techniques ayant le plus grand facteur de réussite, l'attaque est exécutée.</a:t>
            </a:r>
          </a:p>
        </p:txBody>
      </p:sp>
      <p:sp>
        <p:nvSpPr>
          <p:cNvPr id="10" name="Espace réservé du numéro de diapositive 9">
            <a:extLst>
              <a:ext uri="{FF2B5EF4-FFF2-40B4-BE49-F238E27FC236}">
                <a16:creationId xmlns:a16="http://schemas.microsoft.com/office/drawing/2014/main" id="{1D790687-E010-F248-9049-05B5F2EFCA55}"/>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18</a:t>
            </a:fld>
            <a:endParaRPr lang="fr-FR" dirty="0"/>
          </a:p>
        </p:txBody>
      </p:sp>
      <p:sp>
        <p:nvSpPr>
          <p:cNvPr id="11" name="ZoneTexte 10">
            <a:extLst>
              <a:ext uri="{FF2B5EF4-FFF2-40B4-BE49-F238E27FC236}">
                <a16:creationId xmlns:a16="http://schemas.microsoft.com/office/drawing/2014/main" id="{A73FF7C3-152C-C5E3-69D0-126AA6514698}"/>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14" name="Image 13">
            <a:extLst>
              <a:ext uri="{FF2B5EF4-FFF2-40B4-BE49-F238E27FC236}">
                <a16:creationId xmlns:a16="http://schemas.microsoft.com/office/drawing/2014/main" id="{97BC235A-36C9-FD81-4697-4D4BBFACE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526" y="2729966"/>
            <a:ext cx="3363559" cy="1956356"/>
          </a:xfrm>
          <a:prstGeom prst="rect">
            <a:avLst/>
          </a:prstGeom>
        </p:spPr>
      </p:pic>
      <p:pic>
        <p:nvPicPr>
          <p:cNvPr id="16" name="Image 15">
            <a:extLst>
              <a:ext uri="{FF2B5EF4-FFF2-40B4-BE49-F238E27FC236}">
                <a16:creationId xmlns:a16="http://schemas.microsoft.com/office/drawing/2014/main" id="{21063B3B-7396-364D-19B6-4BECC2F5D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10055"/>
            <a:ext cx="4787955" cy="1801256"/>
          </a:xfrm>
          <a:prstGeom prst="rect">
            <a:avLst/>
          </a:prstGeom>
        </p:spPr>
      </p:pic>
      <p:sp>
        <p:nvSpPr>
          <p:cNvPr id="17" name="ZoneTexte 16">
            <a:extLst>
              <a:ext uri="{FF2B5EF4-FFF2-40B4-BE49-F238E27FC236}">
                <a16:creationId xmlns:a16="http://schemas.microsoft.com/office/drawing/2014/main" id="{9B80B2A9-992F-71FA-D4A2-3EC93D47E431}"/>
              </a:ext>
            </a:extLst>
          </p:cNvPr>
          <p:cNvSpPr txBox="1"/>
          <p:nvPr/>
        </p:nvSpPr>
        <p:spPr>
          <a:xfrm>
            <a:off x="1206631" y="5150398"/>
            <a:ext cx="10795830" cy="1200329"/>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Vulnérabilités connues</a:t>
            </a:r>
          </a:p>
          <a:p>
            <a:pPr marL="742950" lvl="1" indent="-285750" algn="just">
              <a:buFont typeface="Arial" panose="020B0604020202020204" pitchFamily="34" charset="0"/>
              <a:buChar char="•"/>
            </a:pPr>
            <a:r>
              <a:rPr lang="fr-FR" sz="2400" dirty="0" err="1"/>
              <a:t>Zero</a:t>
            </a:r>
            <a:r>
              <a:rPr lang="fr-FR" sz="2400" dirty="0"/>
              <a:t>-Day</a:t>
            </a:r>
          </a:p>
          <a:p>
            <a:pPr marL="742950" lvl="1" indent="-285750" algn="just">
              <a:buFont typeface="Arial" panose="020B0604020202020204" pitchFamily="34" charset="0"/>
              <a:buChar char="•"/>
            </a:pPr>
            <a:r>
              <a:rPr lang="fr-FR" sz="2400" dirty="0"/>
              <a:t>NOBUS</a:t>
            </a:r>
          </a:p>
        </p:txBody>
      </p:sp>
    </p:spTree>
    <p:extLst>
      <p:ext uri="{BB962C8B-B14F-4D97-AF65-F5344CB8AC3E}">
        <p14:creationId xmlns:p14="http://schemas.microsoft.com/office/powerpoint/2010/main" val="1438390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E717B-8604-8CB4-ACE0-62E61B6BEB6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485FE8-78BA-A24E-4F93-7469FAADF8E9}"/>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E8B9F66-E0AF-F617-F524-084DB8D7B727}"/>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Infiltration</a:t>
            </a:r>
          </a:p>
        </p:txBody>
      </p:sp>
      <p:sp>
        <p:nvSpPr>
          <p:cNvPr id="6" name="ZoneTexte 5">
            <a:extLst>
              <a:ext uri="{FF2B5EF4-FFF2-40B4-BE49-F238E27FC236}">
                <a16:creationId xmlns:a16="http://schemas.microsoft.com/office/drawing/2014/main" id="{66123EDB-26B2-AE76-9029-DEEC0D01F165}"/>
              </a:ext>
            </a:extLst>
          </p:cNvPr>
          <p:cNvSpPr txBox="1"/>
          <p:nvPr/>
        </p:nvSpPr>
        <p:spPr>
          <a:xfrm>
            <a:off x="718457" y="1129212"/>
            <a:ext cx="11284004" cy="2677656"/>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Cette phase est cruciale, car une erreur peut conduire à la détection de l'intrus.</a:t>
            </a:r>
          </a:p>
          <a:p>
            <a:pPr marL="742950" lvl="1" indent="-285750" algn="just">
              <a:buFont typeface="Arial" panose="020B0604020202020204" pitchFamily="34" charset="0"/>
              <a:buChar char="•"/>
            </a:pPr>
            <a:r>
              <a:rPr lang="fr-FR" sz="2400" dirty="0"/>
              <a:t>Dans la dernière partie de cette étape, une fois que les attaquants disposent des autorisations nécessaires, ils peuvent:</a:t>
            </a:r>
          </a:p>
          <a:p>
            <a:pPr marL="1200150" lvl="2" indent="-285750" algn="just">
              <a:buFont typeface="Arial" panose="020B0604020202020204" pitchFamily="34" charset="0"/>
              <a:buChar char="•"/>
            </a:pPr>
            <a:r>
              <a:rPr lang="fr-FR" sz="2400" dirty="0"/>
              <a:t>Installer des Keyloggers </a:t>
            </a:r>
          </a:p>
          <a:p>
            <a:pPr marL="1200150" lvl="2" indent="-285750" algn="just">
              <a:buFont typeface="Arial" panose="020B0604020202020204" pitchFamily="34" charset="0"/>
              <a:buChar char="•"/>
            </a:pPr>
            <a:r>
              <a:rPr lang="fr-FR" sz="2400" dirty="0"/>
              <a:t>Installer de nouvelles portes dérobées sur plusieurs systèmes</a:t>
            </a:r>
          </a:p>
          <a:p>
            <a:pPr marL="1200150" lvl="2" indent="-285750" algn="just">
              <a:buFont typeface="Arial" panose="020B0604020202020204" pitchFamily="34" charset="0"/>
              <a:buChar char="•"/>
            </a:pPr>
            <a:r>
              <a:rPr lang="fr-FR" sz="2400" dirty="0"/>
              <a:t>Créer une connexion VPN à l'aide d'informations d'identification légitimes</a:t>
            </a:r>
          </a:p>
          <a:p>
            <a:pPr marL="1200150" lvl="2" indent="-285750" algn="just">
              <a:buFont typeface="Arial" panose="020B0604020202020204" pitchFamily="34" charset="0"/>
              <a:buChar char="•"/>
            </a:pPr>
            <a:r>
              <a:rPr lang="fr-FR" sz="2400" dirty="0"/>
              <a:t>S'authentifier sur des portails Web</a:t>
            </a:r>
          </a:p>
        </p:txBody>
      </p:sp>
      <p:sp>
        <p:nvSpPr>
          <p:cNvPr id="10" name="Espace réservé du numéro de diapositive 9">
            <a:extLst>
              <a:ext uri="{FF2B5EF4-FFF2-40B4-BE49-F238E27FC236}">
                <a16:creationId xmlns:a16="http://schemas.microsoft.com/office/drawing/2014/main" id="{05D5952A-76AE-AB08-BCDA-BC3C7084A16B}"/>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19</a:t>
            </a:fld>
            <a:endParaRPr lang="fr-FR" dirty="0"/>
          </a:p>
        </p:txBody>
      </p:sp>
      <p:sp>
        <p:nvSpPr>
          <p:cNvPr id="11" name="ZoneTexte 10">
            <a:extLst>
              <a:ext uri="{FF2B5EF4-FFF2-40B4-BE49-F238E27FC236}">
                <a16:creationId xmlns:a16="http://schemas.microsoft.com/office/drawing/2014/main" id="{362685E8-060A-410E-A58C-8FD0043E1F61}"/>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1026" name="Picture 2" descr="Inﬁltration — The Targets&#10;Typical Case Study&#10;&#10;Who are the board members and&#10;executives?&#10;Can the individual access company&#10;secrets that have commercial value?&#10;Where do they work?&#10;What information and systems do they&#10;have access to?&#10;Where do they hang out?&#10;Are they on the speaking circuit, or an&#10;occasional panelist?&#10;&#10;Attackers will focus on high-value targets and their&#10;activities. They will want to know if executives have access&#10;to company strategies, legal strategies, or high-value&#10;intellectual property, or critical company systems.&#10;Then they will focus on where can the target be accessed?&#10;For example, some executives are regular members of&#10;certain business or country clubs, providing motivated&#10;attackers with physical access to the target. Objectives can&#10;range from befriending them to start a relationship, to a&#10;sales call with a free market report on a USB drive that also&#10;contents malware (quite feasible), to an abduction for&#10;ransom (rarer, and depends on country).&#10;USB drives with malware, or simply an email with the&#10;attacker’s URL that also contains malware, are particularly&#10;dangerous as such malware can be custom-written, thus&#10;not being detected by today’s antivirus software. With this&#10;custom malware implemented, attackers now have access&#10;to the corporate network in a way that is difﬁcult to detect&#10;or correct.&#10;&#10; ">
            <a:extLst>
              <a:ext uri="{FF2B5EF4-FFF2-40B4-BE49-F238E27FC236}">
                <a16:creationId xmlns:a16="http://schemas.microsoft.com/office/drawing/2014/main" id="{99320937-E25C-1E94-BC53-3B07739D1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87" y="3800007"/>
            <a:ext cx="3727375" cy="26776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ﬁltration — The Network&#10;Attackers want to know the trust relationships in the&#10;network, and then how to exploit them&#10;Who can make changes (system administrators) to&#10;critical business applications? Think CRM, ERP, HR&#10;What is the security like? Which tools are in use? How&#10;often? On which systems? How to compromise trust?&#10;&#10; ">
            <a:extLst>
              <a:ext uri="{FF2B5EF4-FFF2-40B4-BE49-F238E27FC236}">
                <a16:creationId xmlns:a16="http://schemas.microsoft.com/office/drawing/2014/main" id="{DC147074-E14C-D9CC-2D41-9B7671173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787" y="3809434"/>
            <a:ext cx="3570208"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99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222068"/>
            <a:ext cx="658368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IDEE MAÎTRESSE</a:t>
            </a:r>
          </a:p>
        </p:txBody>
      </p:sp>
      <p:sp>
        <p:nvSpPr>
          <p:cNvPr id="2" name="ZoneTexte 1"/>
          <p:cNvSpPr txBox="1"/>
          <p:nvPr/>
        </p:nvSpPr>
        <p:spPr>
          <a:xfrm>
            <a:off x="1362489" y="1485071"/>
            <a:ext cx="10580696" cy="3970318"/>
          </a:xfrm>
          <a:prstGeom prst="rect">
            <a:avLst/>
          </a:prstGeom>
          <a:noFill/>
        </p:spPr>
        <p:txBody>
          <a:bodyPr wrap="square" rtlCol="0">
            <a:spAutoFit/>
          </a:bodyPr>
          <a:lstStyle/>
          <a:p>
            <a:pPr algn="just"/>
            <a:r>
              <a:rPr lang="fr-FR" sz="3600" b="1" i="1" dirty="0"/>
              <a:t>Du fait des importantes transformations récentes du paysage géopolitique mondial, le cyberespionnage a émergé en tant qu’un outil puissant permettant à des Etats d’ atteindre des objectifs stratégiques. La compréhension réelle de ce domaine est aujourd’hui un impératif pour les acteurs étatiques du domaine du numérique et de la sécurité nationale.</a:t>
            </a:r>
          </a:p>
        </p:txBody>
      </p:sp>
      <p:sp>
        <p:nvSpPr>
          <p:cNvPr id="6" name="Espace réservé du numéro de diapositive 5">
            <a:extLst>
              <a:ext uri="{FF2B5EF4-FFF2-40B4-BE49-F238E27FC236}">
                <a16:creationId xmlns:a16="http://schemas.microsoft.com/office/drawing/2014/main" id="{23974708-31DF-4036-BF9D-A72E24586186}"/>
              </a:ext>
            </a:extLst>
          </p:cNvPr>
          <p:cNvSpPr>
            <a:spLocks noGrp="1"/>
          </p:cNvSpPr>
          <p:nvPr>
            <p:ph type="sldNum" sz="quarter" idx="12"/>
          </p:nvPr>
        </p:nvSpPr>
        <p:spPr/>
        <p:txBody>
          <a:bodyPr/>
          <a:lstStyle/>
          <a:p>
            <a:fld id="{5489D5D2-75C6-44E1-8C95-B32A4179B28A}" type="slidenum">
              <a:rPr lang="fr-FR" smtClean="0"/>
              <a:t>2</a:t>
            </a:fld>
            <a:endParaRPr lang="fr-FR" dirty="0"/>
          </a:p>
        </p:txBody>
      </p:sp>
    </p:spTree>
    <p:extLst>
      <p:ext uri="{BB962C8B-B14F-4D97-AF65-F5344CB8AC3E}">
        <p14:creationId xmlns:p14="http://schemas.microsoft.com/office/powerpoint/2010/main" val="7399843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67D80-4D67-CD53-8EB3-3A1B4E225E7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D6B51B-296F-BE4C-A804-34950EB510D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0900CFC-885D-410D-9817-891AF5CDEA86}"/>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Collecte d’informations</a:t>
            </a:r>
          </a:p>
        </p:txBody>
      </p:sp>
      <p:sp>
        <p:nvSpPr>
          <p:cNvPr id="6" name="ZoneTexte 5">
            <a:extLst>
              <a:ext uri="{FF2B5EF4-FFF2-40B4-BE49-F238E27FC236}">
                <a16:creationId xmlns:a16="http://schemas.microsoft.com/office/drawing/2014/main" id="{2CD66C5D-F4CF-D867-5648-445B94648CC5}"/>
              </a:ext>
            </a:extLst>
          </p:cNvPr>
          <p:cNvSpPr txBox="1"/>
          <p:nvPr/>
        </p:nvSpPr>
        <p:spPr>
          <a:xfrm>
            <a:off x="718457" y="1129212"/>
            <a:ext cx="11284004" cy="1200329"/>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L'attaquant décide de quel type d'informations il recherche, des images, des documents textuels, des fichiers de courrier électronique ou encore des bases de données. </a:t>
            </a:r>
          </a:p>
        </p:txBody>
      </p:sp>
      <p:sp>
        <p:nvSpPr>
          <p:cNvPr id="10" name="Espace réservé du numéro de diapositive 9">
            <a:extLst>
              <a:ext uri="{FF2B5EF4-FFF2-40B4-BE49-F238E27FC236}">
                <a16:creationId xmlns:a16="http://schemas.microsoft.com/office/drawing/2014/main" id="{CE2A7E28-A08C-1A12-2D87-91EFEB795DFF}"/>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20</a:t>
            </a:fld>
            <a:endParaRPr lang="fr-FR" dirty="0"/>
          </a:p>
        </p:txBody>
      </p:sp>
      <p:sp>
        <p:nvSpPr>
          <p:cNvPr id="11" name="ZoneTexte 10">
            <a:extLst>
              <a:ext uri="{FF2B5EF4-FFF2-40B4-BE49-F238E27FC236}">
                <a16:creationId xmlns:a16="http://schemas.microsoft.com/office/drawing/2014/main" id="{8BCDB43D-505E-CDE2-E7AE-121DFCAFDE26}"/>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3" name="Image 2">
            <a:extLst>
              <a:ext uri="{FF2B5EF4-FFF2-40B4-BE49-F238E27FC236}">
                <a16:creationId xmlns:a16="http://schemas.microsoft.com/office/drawing/2014/main" id="{E0BA6456-D9F1-8DCF-9128-668C2B429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469" y="2515324"/>
            <a:ext cx="7463838" cy="4196336"/>
          </a:xfrm>
          <a:prstGeom prst="rect">
            <a:avLst/>
          </a:prstGeom>
        </p:spPr>
      </p:pic>
    </p:spTree>
    <p:extLst>
      <p:ext uri="{BB962C8B-B14F-4D97-AF65-F5344CB8AC3E}">
        <p14:creationId xmlns:p14="http://schemas.microsoft.com/office/powerpoint/2010/main" val="4225643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68BDE-BDFD-84D8-9A60-FE35512768E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DDE0C5-8308-C7F2-C677-E5ACB49EF17A}"/>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99CE3FD-C204-ABE9-3FBA-A2A60B2015CE}"/>
              </a:ext>
            </a:extLst>
          </p:cNvPr>
          <p:cNvSpPr/>
          <p:nvPr/>
        </p:nvSpPr>
        <p:spPr>
          <a:xfrm>
            <a:off x="718457" y="185783"/>
            <a:ext cx="7841888"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Persistance et exfiltration d’informations </a:t>
            </a:r>
          </a:p>
        </p:txBody>
      </p:sp>
      <p:sp>
        <p:nvSpPr>
          <p:cNvPr id="6" name="ZoneTexte 5">
            <a:extLst>
              <a:ext uri="{FF2B5EF4-FFF2-40B4-BE49-F238E27FC236}">
                <a16:creationId xmlns:a16="http://schemas.microsoft.com/office/drawing/2014/main" id="{E0DE52DD-59C6-9EEC-28AB-166780B45E14}"/>
              </a:ext>
            </a:extLst>
          </p:cNvPr>
          <p:cNvSpPr txBox="1"/>
          <p:nvPr/>
        </p:nvSpPr>
        <p:spPr>
          <a:xfrm>
            <a:off x="718457" y="1129212"/>
            <a:ext cx="11284004" cy="4893647"/>
          </a:xfrm>
          <a:prstGeom prst="rect">
            <a:avLst/>
          </a:prstGeom>
          <a:noFill/>
        </p:spPr>
        <p:txBody>
          <a:bodyPr wrap="square" rtlCol="0">
            <a:spAutoFit/>
          </a:bodyPr>
          <a:lstStyle/>
          <a:p>
            <a:pPr marL="742950" lvl="1" indent="-285750" algn="just">
              <a:buFont typeface="Arial" panose="020B0604020202020204" pitchFamily="34" charset="0"/>
              <a:buChar char="•"/>
            </a:pPr>
            <a:r>
              <a:rPr lang="fr-FR" sz="2400" dirty="0"/>
              <a:t>Cette étape consiste pour l’attaquant à s’adapter à l’évolution du système pour poursuivre l’attaque durant la période qu’il s’est fixé.</a:t>
            </a:r>
          </a:p>
          <a:p>
            <a:pPr marL="742950" lvl="1" indent="-285750" algn="just">
              <a:buFont typeface="Arial" panose="020B0604020202020204" pitchFamily="34" charset="0"/>
              <a:buChar char="•"/>
            </a:pPr>
            <a:r>
              <a:rPr lang="fr-FR" sz="2400" dirty="0"/>
              <a:t>L’exfiltration se déroule soit en même temps que la collecte, soit après avoir recueilli toutes les informations nécessaires. </a:t>
            </a:r>
          </a:p>
          <a:p>
            <a:pPr marL="1200150" lvl="2" indent="-285750" algn="just">
              <a:buFont typeface="Arial" panose="020B0604020202020204" pitchFamily="34" charset="0"/>
              <a:buChar char="•"/>
            </a:pPr>
            <a:r>
              <a:rPr lang="fr-FR" sz="2400" dirty="0"/>
              <a:t>Préparation </a:t>
            </a:r>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r>
              <a:rPr lang="fr-FR" sz="2400" dirty="0"/>
              <a:t>Transmission</a:t>
            </a:r>
          </a:p>
          <a:p>
            <a:pPr marL="1200150" lvl="2" indent="-285750" algn="just">
              <a:buFont typeface="Arial" panose="020B0604020202020204" pitchFamily="34" charset="0"/>
              <a:buChar char="•"/>
            </a:pPr>
            <a:endParaRPr lang="fr-FR" sz="2400" dirty="0"/>
          </a:p>
          <a:p>
            <a:pPr marL="1200150" lvl="2" indent="-285750" algn="just">
              <a:buFont typeface="Arial" panose="020B0604020202020204" pitchFamily="34" charset="0"/>
              <a:buChar char="•"/>
            </a:pPr>
            <a:endParaRPr lang="fr-FR" sz="2400" dirty="0"/>
          </a:p>
        </p:txBody>
      </p:sp>
      <p:sp>
        <p:nvSpPr>
          <p:cNvPr id="10" name="Espace réservé du numéro de diapositive 9">
            <a:extLst>
              <a:ext uri="{FF2B5EF4-FFF2-40B4-BE49-F238E27FC236}">
                <a16:creationId xmlns:a16="http://schemas.microsoft.com/office/drawing/2014/main" id="{E504ADAB-3049-0B04-84F3-35AD0E31C361}"/>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21</a:t>
            </a:fld>
            <a:endParaRPr lang="fr-FR" dirty="0"/>
          </a:p>
        </p:txBody>
      </p:sp>
      <p:sp>
        <p:nvSpPr>
          <p:cNvPr id="11" name="ZoneTexte 10">
            <a:extLst>
              <a:ext uri="{FF2B5EF4-FFF2-40B4-BE49-F238E27FC236}">
                <a16:creationId xmlns:a16="http://schemas.microsoft.com/office/drawing/2014/main" id="{1ED56993-CA86-AE7D-201F-9FBA10A472A5}"/>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2" name="ZoneTexte 1">
            <a:extLst>
              <a:ext uri="{FF2B5EF4-FFF2-40B4-BE49-F238E27FC236}">
                <a16:creationId xmlns:a16="http://schemas.microsoft.com/office/drawing/2014/main" id="{CCCCB5CA-983A-FF1F-F76A-AB3A98882B51}"/>
              </a:ext>
            </a:extLst>
          </p:cNvPr>
          <p:cNvSpPr txBox="1"/>
          <p:nvPr/>
        </p:nvSpPr>
        <p:spPr>
          <a:xfrm>
            <a:off x="4108721" y="4196016"/>
            <a:ext cx="1492548" cy="369332"/>
          </a:xfrm>
          <a:prstGeom prst="rect">
            <a:avLst/>
          </a:prstGeom>
          <a:noFill/>
        </p:spPr>
        <p:txBody>
          <a:bodyPr wrap="square" rtlCol="0">
            <a:spAutoFit/>
          </a:bodyPr>
          <a:lstStyle/>
          <a:p>
            <a:r>
              <a:rPr lang="fr-FR" b="1" dirty="0"/>
              <a:t>Compression</a:t>
            </a:r>
            <a:endParaRPr lang="en-US" b="1" dirty="0"/>
          </a:p>
        </p:txBody>
      </p:sp>
      <p:sp>
        <p:nvSpPr>
          <p:cNvPr id="3" name="ZoneTexte 2">
            <a:extLst>
              <a:ext uri="{FF2B5EF4-FFF2-40B4-BE49-F238E27FC236}">
                <a16:creationId xmlns:a16="http://schemas.microsoft.com/office/drawing/2014/main" id="{43410269-231A-9C72-B3EB-1D7391F790A1}"/>
              </a:ext>
            </a:extLst>
          </p:cNvPr>
          <p:cNvSpPr txBox="1"/>
          <p:nvPr/>
        </p:nvSpPr>
        <p:spPr>
          <a:xfrm>
            <a:off x="6907620" y="4108400"/>
            <a:ext cx="1384997" cy="369332"/>
          </a:xfrm>
          <a:prstGeom prst="rect">
            <a:avLst/>
          </a:prstGeom>
          <a:noFill/>
        </p:spPr>
        <p:txBody>
          <a:bodyPr wrap="square" rtlCol="0">
            <a:spAutoFit/>
          </a:bodyPr>
          <a:lstStyle/>
          <a:p>
            <a:r>
              <a:rPr lang="fr-FR" b="1" dirty="0"/>
              <a:t>Chiffrement</a:t>
            </a:r>
            <a:endParaRPr lang="en-US" b="1" dirty="0"/>
          </a:p>
        </p:txBody>
      </p:sp>
      <p:sp>
        <p:nvSpPr>
          <p:cNvPr id="7" name="ZoneTexte 6">
            <a:extLst>
              <a:ext uri="{FF2B5EF4-FFF2-40B4-BE49-F238E27FC236}">
                <a16:creationId xmlns:a16="http://schemas.microsoft.com/office/drawing/2014/main" id="{4150B18B-2E2C-67EC-5599-B522A79AAC55}"/>
              </a:ext>
            </a:extLst>
          </p:cNvPr>
          <p:cNvSpPr txBox="1"/>
          <p:nvPr/>
        </p:nvSpPr>
        <p:spPr>
          <a:xfrm>
            <a:off x="2286386" y="6489653"/>
            <a:ext cx="1901349" cy="369332"/>
          </a:xfrm>
          <a:prstGeom prst="rect">
            <a:avLst/>
          </a:prstGeom>
          <a:noFill/>
        </p:spPr>
        <p:txBody>
          <a:bodyPr wrap="square" rtlCol="0">
            <a:spAutoFit/>
          </a:bodyPr>
          <a:lstStyle/>
          <a:p>
            <a:r>
              <a:rPr lang="fr-FR" dirty="0"/>
              <a:t>Réseau de proxys</a:t>
            </a:r>
            <a:endParaRPr lang="en-US" dirty="0"/>
          </a:p>
        </p:txBody>
      </p:sp>
      <p:sp>
        <p:nvSpPr>
          <p:cNvPr id="8" name="ZoneTexte 7">
            <a:extLst>
              <a:ext uri="{FF2B5EF4-FFF2-40B4-BE49-F238E27FC236}">
                <a16:creationId xmlns:a16="http://schemas.microsoft.com/office/drawing/2014/main" id="{A9CCC406-CCBA-A36C-C547-437101E0CF10}"/>
              </a:ext>
            </a:extLst>
          </p:cNvPr>
          <p:cNvSpPr txBox="1"/>
          <p:nvPr/>
        </p:nvSpPr>
        <p:spPr>
          <a:xfrm>
            <a:off x="6063117" y="6489653"/>
            <a:ext cx="594684" cy="369332"/>
          </a:xfrm>
          <a:prstGeom prst="rect">
            <a:avLst/>
          </a:prstGeom>
          <a:noFill/>
        </p:spPr>
        <p:txBody>
          <a:bodyPr wrap="square" rtlCol="0">
            <a:spAutoFit/>
          </a:bodyPr>
          <a:lstStyle/>
          <a:p>
            <a:r>
              <a:rPr lang="fr-FR" dirty="0"/>
              <a:t>TOR</a:t>
            </a:r>
            <a:endParaRPr lang="en-US" dirty="0"/>
          </a:p>
        </p:txBody>
      </p:sp>
      <p:sp>
        <p:nvSpPr>
          <p:cNvPr id="9" name="ZoneTexte 8">
            <a:extLst>
              <a:ext uri="{FF2B5EF4-FFF2-40B4-BE49-F238E27FC236}">
                <a16:creationId xmlns:a16="http://schemas.microsoft.com/office/drawing/2014/main" id="{ED899178-F9D1-8C02-BDD9-08598828F6FD}"/>
              </a:ext>
            </a:extLst>
          </p:cNvPr>
          <p:cNvSpPr txBox="1"/>
          <p:nvPr/>
        </p:nvSpPr>
        <p:spPr>
          <a:xfrm>
            <a:off x="8727849" y="6405739"/>
            <a:ext cx="1133691" cy="369332"/>
          </a:xfrm>
          <a:prstGeom prst="rect">
            <a:avLst/>
          </a:prstGeom>
          <a:noFill/>
        </p:spPr>
        <p:txBody>
          <a:bodyPr wrap="square" rtlCol="0">
            <a:spAutoFit/>
          </a:bodyPr>
          <a:lstStyle/>
          <a:p>
            <a:r>
              <a:rPr lang="fr-FR" dirty="0"/>
              <a:t>Backdoor</a:t>
            </a:r>
            <a:endParaRPr lang="en-US" dirty="0"/>
          </a:p>
        </p:txBody>
      </p:sp>
      <p:pic>
        <p:nvPicPr>
          <p:cNvPr id="13" name="Image 12">
            <a:extLst>
              <a:ext uri="{FF2B5EF4-FFF2-40B4-BE49-F238E27FC236}">
                <a16:creationId xmlns:a16="http://schemas.microsoft.com/office/drawing/2014/main" id="{04230DF4-1D9E-9EF1-7310-EA9EFFE04B8A}"/>
              </a:ext>
            </a:extLst>
          </p:cNvPr>
          <p:cNvPicPr>
            <a:picLocks noChangeAspect="1"/>
          </p:cNvPicPr>
          <p:nvPr/>
        </p:nvPicPr>
        <p:blipFill>
          <a:blip r:embed="rId3" cstate="print">
            <a:extLst>
              <a:ext uri="{28A0092B-C50C-407E-A947-70E740481C1C}">
                <a14:useLocalDpi xmlns:a14="http://schemas.microsoft.com/office/drawing/2010/main" val="0"/>
              </a:ext>
            </a:extLst>
          </a:blip>
          <a:srcRect l="23617" r="25000"/>
          <a:stretch/>
        </p:blipFill>
        <p:spPr>
          <a:xfrm>
            <a:off x="4338533" y="3067076"/>
            <a:ext cx="1032925" cy="1127823"/>
          </a:xfrm>
          <a:prstGeom prst="rect">
            <a:avLst/>
          </a:prstGeom>
        </p:spPr>
      </p:pic>
      <p:pic>
        <p:nvPicPr>
          <p:cNvPr id="15" name="Image 14">
            <a:extLst>
              <a:ext uri="{FF2B5EF4-FFF2-40B4-BE49-F238E27FC236}">
                <a16:creationId xmlns:a16="http://schemas.microsoft.com/office/drawing/2014/main" id="{A040ACB3-5CBE-7FA3-F305-BB0C20A773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0544" y="3248836"/>
            <a:ext cx="1526127" cy="858447"/>
          </a:xfrm>
          <a:prstGeom prst="rect">
            <a:avLst/>
          </a:prstGeom>
        </p:spPr>
      </p:pic>
      <p:pic>
        <p:nvPicPr>
          <p:cNvPr id="17" name="Image 16">
            <a:extLst>
              <a:ext uri="{FF2B5EF4-FFF2-40B4-BE49-F238E27FC236}">
                <a16:creationId xmlns:a16="http://schemas.microsoft.com/office/drawing/2014/main" id="{05441B61-44CA-27B3-6DA3-1E18A2FC86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78396" y="5290028"/>
            <a:ext cx="2109391" cy="1300377"/>
          </a:xfrm>
          <a:prstGeom prst="rect">
            <a:avLst/>
          </a:prstGeom>
        </p:spPr>
      </p:pic>
      <p:pic>
        <p:nvPicPr>
          <p:cNvPr id="19" name="Image 18">
            <a:extLst>
              <a:ext uri="{FF2B5EF4-FFF2-40B4-BE49-F238E27FC236}">
                <a16:creationId xmlns:a16="http://schemas.microsoft.com/office/drawing/2014/main" id="{76045EA4-32B0-B7F0-5DA4-E3D86F81C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7208" y="5075930"/>
            <a:ext cx="3028950" cy="1514475"/>
          </a:xfrm>
          <a:prstGeom prst="rect">
            <a:avLst/>
          </a:prstGeom>
        </p:spPr>
      </p:pic>
      <p:pic>
        <p:nvPicPr>
          <p:cNvPr id="21" name="Image 20">
            <a:extLst>
              <a:ext uri="{FF2B5EF4-FFF2-40B4-BE49-F238E27FC236}">
                <a16:creationId xmlns:a16="http://schemas.microsoft.com/office/drawing/2014/main" id="{C15E27D0-C596-AA00-1BC9-9A3C582A28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4200" y="5458339"/>
            <a:ext cx="1720987" cy="963753"/>
          </a:xfrm>
          <a:prstGeom prst="rect">
            <a:avLst/>
          </a:prstGeom>
        </p:spPr>
      </p:pic>
    </p:spTree>
    <p:extLst>
      <p:ext uri="{BB962C8B-B14F-4D97-AF65-F5344CB8AC3E}">
        <p14:creationId xmlns:p14="http://schemas.microsoft.com/office/powerpoint/2010/main" val="2113211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57D67-B4CD-3783-9B9C-3F3361862B7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DE2535F-FB0C-8721-06C4-4A8EB980403A}"/>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9903444-48A1-F540-12FB-6DB354419FCD}"/>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Retrait</a:t>
            </a:r>
          </a:p>
        </p:txBody>
      </p:sp>
      <p:sp>
        <p:nvSpPr>
          <p:cNvPr id="10" name="Espace réservé du numéro de diapositive 9">
            <a:extLst>
              <a:ext uri="{FF2B5EF4-FFF2-40B4-BE49-F238E27FC236}">
                <a16:creationId xmlns:a16="http://schemas.microsoft.com/office/drawing/2014/main" id="{5DE9B0F0-7C7E-807F-C7B9-0C7F6884F376}"/>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22</a:t>
            </a:fld>
            <a:endParaRPr lang="fr-FR" dirty="0"/>
          </a:p>
        </p:txBody>
      </p:sp>
      <p:sp>
        <p:nvSpPr>
          <p:cNvPr id="11" name="ZoneTexte 10">
            <a:extLst>
              <a:ext uri="{FF2B5EF4-FFF2-40B4-BE49-F238E27FC236}">
                <a16:creationId xmlns:a16="http://schemas.microsoft.com/office/drawing/2014/main" id="{BF29B1F2-8F25-A533-B491-F9D1517F2D6A}"/>
              </a:ext>
            </a:extLst>
          </p:cNvPr>
          <p:cNvSpPr txBox="1"/>
          <p:nvPr/>
        </p:nvSpPr>
        <p:spPr>
          <a:xfrm rot="16200000">
            <a:off x="-2871255" y="2201026"/>
            <a:ext cx="7192259" cy="1384995"/>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Processus, méthodes et techniques de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graphicFrame>
        <p:nvGraphicFramePr>
          <p:cNvPr id="2" name="Tableau 1">
            <a:extLst>
              <a:ext uri="{FF2B5EF4-FFF2-40B4-BE49-F238E27FC236}">
                <a16:creationId xmlns:a16="http://schemas.microsoft.com/office/drawing/2014/main" id="{95159F78-4810-2180-2EAB-F0A4CC5C4C9E}"/>
              </a:ext>
            </a:extLst>
          </p:cNvPr>
          <p:cNvGraphicFramePr>
            <a:graphicFrameLocks noGrp="1"/>
          </p:cNvGraphicFramePr>
          <p:nvPr>
            <p:extLst>
              <p:ext uri="{D42A27DB-BD31-4B8C-83A1-F6EECF244321}">
                <p14:modId xmlns:p14="http://schemas.microsoft.com/office/powerpoint/2010/main" val="741324575"/>
              </p:ext>
            </p:extLst>
          </p:nvPr>
        </p:nvGraphicFramePr>
        <p:xfrm>
          <a:off x="2375555" y="2610483"/>
          <a:ext cx="8604578" cy="2372997"/>
        </p:xfrm>
        <a:graphic>
          <a:graphicData uri="http://schemas.openxmlformats.org/drawingml/2006/table">
            <a:tbl>
              <a:tblPr firstRow="1" bandRow="1">
                <a:tableStyleId>{00A15C55-8517-42AA-B614-E9B94910E393}</a:tableStyleId>
              </a:tblPr>
              <a:tblGrid>
                <a:gridCol w="4302289">
                  <a:extLst>
                    <a:ext uri="{9D8B030D-6E8A-4147-A177-3AD203B41FA5}">
                      <a16:colId xmlns:a16="http://schemas.microsoft.com/office/drawing/2014/main" val="285927883"/>
                    </a:ext>
                  </a:extLst>
                </a:gridCol>
                <a:gridCol w="4302289">
                  <a:extLst>
                    <a:ext uri="{9D8B030D-6E8A-4147-A177-3AD203B41FA5}">
                      <a16:colId xmlns:a16="http://schemas.microsoft.com/office/drawing/2014/main" val="4074645707"/>
                    </a:ext>
                  </a:extLst>
                </a:gridCol>
              </a:tblGrid>
              <a:tr h="818517">
                <a:tc>
                  <a:txBody>
                    <a:bodyPr/>
                    <a:lstStyle/>
                    <a:p>
                      <a:pPr algn="ctr"/>
                      <a:r>
                        <a:rPr lang="fr-FR" sz="2400" dirty="0"/>
                        <a:t>Volontaire</a:t>
                      </a:r>
                      <a:endParaRPr lang="en-US" sz="2400" dirty="0"/>
                    </a:p>
                  </a:txBody>
                  <a:tcPr anchor="ctr"/>
                </a:tc>
                <a:tc>
                  <a:txBody>
                    <a:bodyPr/>
                    <a:lstStyle/>
                    <a:p>
                      <a:pPr algn="ctr"/>
                      <a:r>
                        <a:rPr lang="fr-FR" sz="2400" dirty="0"/>
                        <a:t>Involontaire</a:t>
                      </a:r>
                      <a:endParaRPr lang="en-US" sz="2400" dirty="0"/>
                    </a:p>
                  </a:txBody>
                  <a:tcPr anchor="ctr"/>
                </a:tc>
                <a:extLst>
                  <a:ext uri="{0D108BD9-81ED-4DB2-BD59-A6C34878D82A}">
                    <a16:rowId xmlns:a16="http://schemas.microsoft.com/office/drawing/2014/main" val="601611999"/>
                  </a:ext>
                </a:extLst>
              </a:tr>
              <a:tr h="818517">
                <a:tc>
                  <a:txBody>
                    <a:bodyPr/>
                    <a:lstStyle/>
                    <a:p>
                      <a:pPr marL="285750" indent="-285750">
                        <a:buFont typeface="Arial" panose="020B0604020202020204" pitchFamily="34" charset="0"/>
                        <a:buChar char="•"/>
                      </a:pPr>
                      <a:r>
                        <a:rPr lang="fr-FR" sz="2400" dirty="0"/>
                        <a:t>Mission de cyberespionnage terminée.</a:t>
                      </a:r>
                    </a:p>
                    <a:p>
                      <a:pPr marL="285750" indent="-285750">
                        <a:buFont typeface="Arial" panose="020B0604020202020204" pitchFamily="34" charset="0"/>
                        <a:buChar char="•"/>
                      </a:pPr>
                      <a:r>
                        <a:rPr lang="fr-FR" sz="2400" dirty="0"/>
                        <a:t>Création de portes dérobées pour pouvoir revenir plus tard.</a:t>
                      </a:r>
                      <a:endParaRPr lang="en-US" sz="2400" dirty="0"/>
                    </a:p>
                  </a:txBody>
                  <a:tcPr/>
                </a:tc>
                <a:tc>
                  <a:txBody>
                    <a:bodyPr/>
                    <a:lstStyle/>
                    <a:p>
                      <a:pPr marL="285750" indent="-285750">
                        <a:buFont typeface="Arial" panose="020B0604020202020204" pitchFamily="34" charset="0"/>
                        <a:buChar char="•"/>
                      </a:pPr>
                      <a:r>
                        <a:rPr lang="fr-FR" sz="2400" dirty="0"/>
                        <a:t>Effacement de toutes les traces permettant d’identifier l’attaquant.</a:t>
                      </a:r>
                      <a:endParaRPr lang="en-US" sz="2400" dirty="0"/>
                    </a:p>
                  </a:txBody>
                  <a:tcPr/>
                </a:tc>
                <a:extLst>
                  <a:ext uri="{0D108BD9-81ED-4DB2-BD59-A6C34878D82A}">
                    <a16:rowId xmlns:a16="http://schemas.microsoft.com/office/drawing/2014/main" val="1290992488"/>
                  </a:ext>
                </a:extLst>
              </a:tr>
            </a:tbl>
          </a:graphicData>
        </a:graphic>
      </p:graphicFrame>
    </p:spTree>
    <p:extLst>
      <p:ext uri="{BB962C8B-B14F-4D97-AF65-F5344CB8AC3E}">
        <p14:creationId xmlns:p14="http://schemas.microsoft.com/office/powerpoint/2010/main" val="387611894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A5A09-F24D-ABB9-70C7-EC5429861A32}"/>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7F3FA5AC-415C-ECD3-DE5F-F38A429E785A}"/>
              </a:ext>
            </a:extLst>
          </p:cNvPr>
          <p:cNvSpPr txBox="1"/>
          <p:nvPr/>
        </p:nvSpPr>
        <p:spPr>
          <a:xfrm>
            <a:off x="3701273" y="2692174"/>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Protection contre le Cyberespionnage</a:t>
            </a:r>
          </a:p>
        </p:txBody>
      </p:sp>
      <p:sp>
        <p:nvSpPr>
          <p:cNvPr id="4" name="ZoneTexte 3">
            <a:extLst>
              <a:ext uri="{FF2B5EF4-FFF2-40B4-BE49-F238E27FC236}">
                <a16:creationId xmlns:a16="http://schemas.microsoft.com/office/drawing/2014/main" id="{AAB4C517-1491-A6F2-ED61-B02006888A8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3</a:t>
            </a:r>
          </a:p>
        </p:txBody>
      </p:sp>
      <p:pic>
        <p:nvPicPr>
          <p:cNvPr id="5" name="Image 4">
            <a:extLst>
              <a:ext uri="{FF2B5EF4-FFF2-40B4-BE49-F238E27FC236}">
                <a16:creationId xmlns:a16="http://schemas.microsoft.com/office/drawing/2014/main" id="{3604D3D2-FB8F-8718-AFDD-FB9A5B783D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686" y="2583726"/>
            <a:ext cx="2057400" cy="2057400"/>
          </a:xfrm>
          <a:prstGeom prst="rect">
            <a:avLst/>
          </a:prstGeom>
        </p:spPr>
      </p:pic>
    </p:spTree>
    <p:extLst>
      <p:ext uri="{BB962C8B-B14F-4D97-AF65-F5344CB8AC3E}">
        <p14:creationId xmlns:p14="http://schemas.microsoft.com/office/powerpoint/2010/main" val="16209912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68FF2-E376-4376-B2EB-6A2B44F2258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E3ACE2-AAB0-1E8A-F851-E9422D773EC3}"/>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33EA81B-F969-05BA-E722-09F941008C2E}"/>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Contrôles</a:t>
            </a:r>
            <a:r>
              <a:rPr lang="en-US" sz="3600" dirty="0"/>
              <a:t> de </a:t>
            </a:r>
            <a:r>
              <a:rPr lang="en-US" sz="3600" dirty="0" err="1"/>
              <a:t>sécurité</a:t>
            </a:r>
            <a:endParaRPr lang="fr-FR" sz="3600" b="1" dirty="0">
              <a:latin typeface="+mj-lt"/>
            </a:endParaRPr>
          </a:p>
        </p:txBody>
      </p:sp>
      <p:sp>
        <p:nvSpPr>
          <p:cNvPr id="10" name="Espace réservé du numéro de diapositive 9">
            <a:extLst>
              <a:ext uri="{FF2B5EF4-FFF2-40B4-BE49-F238E27FC236}">
                <a16:creationId xmlns:a16="http://schemas.microsoft.com/office/drawing/2014/main" id="{050EF62D-C17D-1893-2408-9A540FD6C1AD}"/>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24</a:t>
            </a:fld>
            <a:endParaRPr lang="fr-FR" dirty="0"/>
          </a:p>
        </p:txBody>
      </p:sp>
      <p:sp>
        <p:nvSpPr>
          <p:cNvPr id="11" name="ZoneTexte 10">
            <a:extLst>
              <a:ext uri="{FF2B5EF4-FFF2-40B4-BE49-F238E27FC236}">
                <a16:creationId xmlns:a16="http://schemas.microsoft.com/office/drawing/2014/main" id="{166131AE-5170-E1FB-F93B-113C8BC87DB2}"/>
              </a:ext>
            </a:extLst>
          </p:cNvPr>
          <p:cNvSpPr txBox="1"/>
          <p:nvPr/>
        </p:nvSpPr>
        <p:spPr>
          <a:xfrm rot="16200000">
            <a:off x="-2903632" y="2568254"/>
            <a:ext cx="7192259" cy="1015663"/>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3 - Protection </a:t>
            </a:r>
            <a:r>
              <a:rPr lang="fr-FR" sz="3200" b="1" dirty="0">
                <a:solidFill>
                  <a:schemeClr val="bg1"/>
                </a:solidFill>
                <a:latin typeface="Calibri Light" panose="020F0302020204030204" pitchFamily="34" charset="0"/>
                <a:cs typeface="Calibri Light" panose="020F0302020204030204" pitchFamily="34" charset="0"/>
              </a:rPr>
              <a:t>contre</a:t>
            </a:r>
            <a:r>
              <a:rPr lang="fr-FR" sz="2400" b="1" dirty="0">
                <a:solidFill>
                  <a:schemeClr val="bg1"/>
                </a:solidFill>
                <a:latin typeface="Calibri Light" panose="020F0302020204030204" pitchFamily="34" charset="0"/>
                <a:cs typeface="Calibri Light" panose="020F0302020204030204" pitchFamily="34" charset="0"/>
              </a:rPr>
              <a:t> le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graphicFrame>
        <p:nvGraphicFramePr>
          <p:cNvPr id="2" name="Diagramme 1">
            <a:extLst>
              <a:ext uri="{FF2B5EF4-FFF2-40B4-BE49-F238E27FC236}">
                <a16:creationId xmlns:a16="http://schemas.microsoft.com/office/drawing/2014/main" id="{F10DE1A4-B58F-BDDC-DE73-8AE471B66841}"/>
              </a:ext>
            </a:extLst>
          </p:cNvPr>
          <p:cNvGraphicFramePr/>
          <p:nvPr>
            <p:extLst>
              <p:ext uri="{D42A27DB-BD31-4B8C-83A1-F6EECF244321}">
                <p14:modId xmlns:p14="http://schemas.microsoft.com/office/powerpoint/2010/main" val="4249853091"/>
              </p:ext>
            </p:extLst>
          </p:nvPr>
        </p:nvGraphicFramePr>
        <p:xfrm>
          <a:off x="2425959" y="1590865"/>
          <a:ext cx="8031739" cy="4137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8537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576F-6068-DC87-F725-393B7D58BCD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E17859-5800-5E1E-CD66-241D5BB757F2}"/>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CBB73CD-1E70-48DE-0271-D667231BE827}"/>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a:t>
            </a:r>
            <a:r>
              <a:rPr lang="en-US" sz="3600" b="1" dirty="0" err="1">
                <a:latin typeface="+mj-lt"/>
              </a:rPr>
              <a:t>ontrôles</a:t>
            </a:r>
            <a:r>
              <a:rPr lang="en-US" sz="3600" b="1" dirty="0">
                <a:latin typeface="+mj-lt"/>
              </a:rPr>
              <a:t> </a:t>
            </a:r>
            <a:r>
              <a:rPr lang="en-US" sz="3600" b="1" dirty="0" err="1">
                <a:latin typeface="+mj-lt"/>
              </a:rPr>
              <a:t>proactifs</a:t>
            </a:r>
            <a:endParaRPr lang="fr-FR" sz="3600" b="1" dirty="0">
              <a:latin typeface="+mj-lt"/>
            </a:endParaRPr>
          </a:p>
        </p:txBody>
      </p:sp>
      <p:sp>
        <p:nvSpPr>
          <p:cNvPr id="10" name="Espace réservé du numéro de diapositive 9">
            <a:extLst>
              <a:ext uri="{FF2B5EF4-FFF2-40B4-BE49-F238E27FC236}">
                <a16:creationId xmlns:a16="http://schemas.microsoft.com/office/drawing/2014/main" id="{B70DC923-B68E-AF70-E296-74C319548869}"/>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25</a:t>
            </a:fld>
            <a:endParaRPr lang="fr-FR" dirty="0"/>
          </a:p>
        </p:txBody>
      </p:sp>
      <p:sp>
        <p:nvSpPr>
          <p:cNvPr id="11" name="ZoneTexte 10">
            <a:extLst>
              <a:ext uri="{FF2B5EF4-FFF2-40B4-BE49-F238E27FC236}">
                <a16:creationId xmlns:a16="http://schemas.microsoft.com/office/drawing/2014/main" id="{D420A467-F0D0-42CA-9372-1D3056B1E5CB}"/>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3 - Protection contre le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13" name="ZoneTexte 12">
            <a:extLst>
              <a:ext uri="{FF2B5EF4-FFF2-40B4-BE49-F238E27FC236}">
                <a16:creationId xmlns:a16="http://schemas.microsoft.com/office/drawing/2014/main" id="{C8717E6A-157A-D8B4-1C36-2378ACFBA02E}"/>
              </a:ext>
            </a:extLst>
          </p:cNvPr>
          <p:cNvSpPr txBox="1"/>
          <p:nvPr/>
        </p:nvSpPr>
        <p:spPr>
          <a:xfrm>
            <a:off x="1084217" y="1260203"/>
            <a:ext cx="10918244" cy="5262979"/>
          </a:xfrm>
          <a:prstGeom prst="rect">
            <a:avLst/>
          </a:prstGeom>
          <a:noFill/>
        </p:spPr>
        <p:txBody>
          <a:bodyPr wrap="square" rtlCol="0">
            <a:spAutoFit/>
          </a:bodyPr>
          <a:lstStyle/>
          <a:p>
            <a:pPr marL="457200" indent="-457200" algn="just">
              <a:buFont typeface="Arial" panose="020B0604020202020204" pitchFamily="34" charset="0"/>
              <a:buChar char="•"/>
            </a:pPr>
            <a:r>
              <a:rPr lang="fr-FR" sz="2800" b="1" dirty="0"/>
              <a:t>Prévention</a:t>
            </a:r>
          </a:p>
          <a:p>
            <a:pPr marL="914400" lvl="1" indent="-457200" algn="just">
              <a:buFont typeface="Arial" panose="020B0604020202020204" pitchFamily="34" charset="0"/>
              <a:buChar char="•"/>
            </a:pPr>
            <a:r>
              <a:rPr lang="fr-FR" sz="2800" dirty="0"/>
              <a:t>Empêcher à l’adversaire de pénétrer dans notre système.</a:t>
            </a:r>
          </a:p>
          <a:p>
            <a:pPr marL="1371600" lvl="2" indent="-457200" algn="just">
              <a:buFont typeface="Arial" panose="020B0604020202020204" pitchFamily="34" charset="0"/>
              <a:buChar char="•"/>
            </a:pPr>
            <a:r>
              <a:rPr lang="fr-FR" sz="2800" dirty="0"/>
              <a:t>Pares-feux robustes</a:t>
            </a:r>
          </a:p>
          <a:p>
            <a:pPr marL="1371600" lvl="2" indent="-457200" algn="just">
              <a:buFont typeface="Arial" panose="020B0604020202020204" pitchFamily="34" charset="0"/>
              <a:buChar char="•"/>
            </a:pPr>
            <a:r>
              <a:rPr lang="fr-FR" sz="2800" dirty="0"/>
              <a:t>Contrôles d’accès renforcés</a:t>
            </a:r>
          </a:p>
          <a:p>
            <a:pPr marL="1371600" lvl="2" indent="-457200" algn="just">
              <a:buFont typeface="Arial" panose="020B0604020202020204" pitchFamily="34" charset="0"/>
              <a:buChar char="•"/>
            </a:pPr>
            <a:r>
              <a:rPr lang="fr-FR" sz="2800" dirty="0"/>
              <a:t>Chiffrement de données</a:t>
            </a:r>
          </a:p>
          <a:p>
            <a:pPr marL="457200" indent="-457200" algn="just">
              <a:buFont typeface="Arial" panose="020B0604020202020204" pitchFamily="34" charset="0"/>
              <a:buChar char="•"/>
            </a:pPr>
            <a:r>
              <a:rPr lang="fr-FR" sz="2800" b="1" dirty="0"/>
              <a:t>Dissuasion</a:t>
            </a:r>
          </a:p>
          <a:p>
            <a:pPr marL="914400" lvl="1" indent="-457200" algn="just">
              <a:buFont typeface="Arial" panose="020B0604020202020204" pitchFamily="34" charset="0"/>
              <a:buChar char="•"/>
            </a:pPr>
            <a:r>
              <a:rPr lang="fr-FR" sz="2800" dirty="0"/>
              <a:t>Augmenter l’effort à fournir par un attaquant et les risques encourus en vue de le décourager</a:t>
            </a:r>
          </a:p>
          <a:p>
            <a:pPr marL="1371600" lvl="2" indent="-457200" algn="just">
              <a:buFont typeface="Arial" panose="020B0604020202020204" pitchFamily="34" charset="0"/>
              <a:buChar char="•"/>
            </a:pPr>
            <a:r>
              <a:rPr lang="fr-FR" sz="2800" dirty="0"/>
              <a:t>Utilisation d’authentification multi-facteurs</a:t>
            </a:r>
          </a:p>
          <a:p>
            <a:pPr marL="1371600" lvl="2" indent="-457200" algn="just">
              <a:buFont typeface="Arial" panose="020B0604020202020204" pitchFamily="34" charset="0"/>
              <a:buChar char="•"/>
            </a:pPr>
            <a:r>
              <a:rPr lang="fr-FR" sz="2800" dirty="0"/>
              <a:t>Hygiène Cyber stricte</a:t>
            </a:r>
          </a:p>
          <a:p>
            <a:pPr marL="1371600" lvl="2" indent="-457200" algn="just">
              <a:buFont typeface="Arial" panose="020B0604020202020204" pitchFamily="34" charset="0"/>
              <a:buChar char="•"/>
            </a:pPr>
            <a:r>
              <a:rPr lang="fr-FR" sz="2800" dirty="0"/>
              <a:t>Forte présence numérique</a:t>
            </a:r>
          </a:p>
          <a:p>
            <a:pPr marL="914400" lvl="1" indent="-457200" algn="just">
              <a:buFont typeface="Arial" panose="020B0604020202020204" pitchFamily="34" charset="0"/>
              <a:buChar char="•"/>
            </a:pPr>
            <a:endParaRPr lang="fr-FR" sz="2800" dirty="0"/>
          </a:p>
        </p:txBody>
      </p:sp>
    </p:spTree>
    <p:extLst>
      <p:ext uri="{BB962C8B-B14F-4D97-AF65-F5344CB8AC3E}">
        <p14:creationId xmlns:p14="http://schemas.microsoft.com/office/powerpoint/2010/main" val="384456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3903C-EF46-A373-B483-207A713105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232C0D2-335D-D348-1878-5C1331101971}"/>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55F3D0F-C0C8-C5CF-437B-22A356C71693}"/>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a:t>
            </a:r>
            <a:r>
              <a:rPr lang="en-US" sz="3600" b="1" dirty="0" err="1">
                <a:latin typeface="+mj-lt"/>
              </a:rPr>
              <a:t>ontrôles</a:t>
            </a:r>
            <a:r>
              <a:rPr lang="en-US" sz="3600" b="1" dirty="0">
                <a:latin typeface="+mj-lt"/>
              </a:rPr>
              <a:t> </a:t>
            </a:r>
            <a:r>
              <a:rPr lang="en-US" sz="3600" b="1" dirty="0" err="1">
                <a:latin typeface="+mj-lt"/>
              </a:rPr>
              <a:t>proactifs</a:t>
            </a:r>
            <a:endParaRPr lang="fr-FR" sz="3600" b="1" dirty="0">
              <a:latin typeface="+mj-lt"/>
            </a:endParaRPr>
          </a:p>
        </p:txBody>
      </p:sp>
      <p:sp>
        <p:nvSpPr>
          <p:cNvPr id="10" name="Espace réservé du numéro de diapositive 9">
            <a:extLst>
              <a:ext uri="{FF2B5EF4-FFF2-40B4-BE49-F238E27FC236}">
                <a16:creationId xmlns:a16="http://schemas.microsoft.com/office/drawing/2014/main" id="{1F959AD1-D798-5F51-60AF-846890717C03}"/>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26</a:t>
            </a:fld>
            <a:endParaRPr lang="fr-FR" dirty="0"/>
          </a:p>
        </p:txBody>
      </p:sp>
      <p:sp>
        <p:nvSpPr>
          <p:cNvPr id="11" name="ZoneTexte 10">
            <a:extLst>
              <a:ext uri="{FF2B5EF4-FFF2-40B4-BE49-F238E27FC236}">
                <a16:creationId xmlns:a16="http://schemas.microsoft.com/office/drawing/2014/main" id="{BC6FBEA7-0697-7DC6-05AA-9B1077A9DBD1}"/>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3 - Protection contre le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12" name="ZoneTexte 11">
            <a:extLst>
              <a:ext uri="{FF2B5EF4-FFF2-40B4-BE49-F238E27FC236}">
                <a16:creationId xmlns:a16="http://schemas.microsoft.com/office/drawing/2014/main" id="{174F92A6-2962-E351-A59A-B917BA3C9619}"/>
              </a:ext>
            </a:extLst>
          </p:cNvPr>
          <p:cNvSpPr txBox="1"/>
          <p:nvPr/>
        </p:nvSpPr>
        <p:spPr>
          <a:xfrm>
            <a:off x="1084217" y="1260203"/>
            <a:ext cx="10918244" cy="4401205"/>
          </a:xfrm>
          <a:prstGeom prst="rect">
            <a:avLst/>
          </a:prstGeom>
          <a:noFill/>
        </p:spPr>
        <p:txBody>
          <a:bodyPr wrap="square" rtlCol="0">
            <a:spAutoFit/>
          </a:bodyPr>
          <a:lstStyle/>
          <a:p>
            <a:pPr marL="457200" indent="-457200" algn="just">
              <a:buFont typeface="Arial" panose="020B0604020202020204" pitchFamily="34" charset="0"/>
              <a:buChar char="•"/>
            </a:pPr>
            <a:r>
              <a:rPr lang="fr-FR" sz="2800" b="1" dirty="0"/>
              <a:t>Déflection</a:t>
            </a:r>
          </a:p>
          <a:p>
            <a:pPr marL="914400" lvl="1" indent="-457200" algn="just">
              <a:buFont typeface="Arial" panose="020B0604020202020204" pitchFamily="34" charset="0"/>
              <a:buChar char="•"/>
            </a:pPr>
            <a:r>
              <a:rPr lang="fr-FR" sz="2800" dirty="0"/>
              <a:t>Orienter les attaquants vers une cible de moindre importance</a:t>
            </a:r>
          </a:p>
          <a:p>
            <a:pPr marL="1371600" lvl="2" indent="-457200" algn="just">
              <a:buFont typeface="Arial" panose="020B0604020202020204" pitchFamily="34" charset="0"/>
              <a:buChar char="•"/>
            </a:pPr>
            <a:r>
              <a:rPr lang="fr-FR" sz="2800" dirty="0"/>
              <a:t>Mise en place de Honeypots</a:t>
            </a:r>
          </a:p>
          <a:p>
            <a:pPr marL="457200" indent="-457200" algn="just">
              <a:buFont typeface="Arial" panose="020B0604020202020204" pitchFamily="34" charset="0"/>
              <a:buChar char="•"/>
            </a:pPr>
            <a:endParaRPr lang="fr-FR" sz="2800" b="1" dirty="0"/>
          </a:p>
          <a:p>
            <a:pPr marL="457200" indent="-457200" algn="just">
              <a:buFont typeface="Arial" panose="020B0604020202020204" pitchFamily="34" charset="0"/>
              <a:buChar char="•"/>
            </a:pPr>
            <a:endParaRPr lang="fr-FR" sz="2800" b="1" dirty="0"/>
          </a:p>
          <a:p>
            <a:pPr marL="457200" indent="-457200" algn="just">
              <a:buFont typeface="Arial" panose="020B0604020202020204" pitchFamily="34" charset="0"/>
              <a:buChar char="•"/>
            </a:pPr>
            <a:r>
              <a:rPr lang="fr-FR" sz="2800" b="1" dirty="0"/>
              <a:t>Sensibilisation </a:t>
            </a:r>
          </a:p>
          <a:p>
            <a:pPr marL="914400" lvl="1" indent="-457200" algn="just">
              <a:buFont typeface="Arial" panose="020B0604020202020204" pitchFamily="34" charset="0"/>
              <a:buChar char="•"/>
            </a:pPr>
            <a:r>
              <a:rPr lang="fr-FR" sz="2800" dirty="0"/>
              <a:t>Réduire l’ impact de l’ingénierie  sociale</a:t>
            </a:r>
          </a:p>
          <a:p>
            <a:pPr marL="1371600" lvl="2" indent="-457200" algn="just">
              <a:buFont typeface="Arial" panose="020B0604020202020204" pitchFamily="34" charset="0"/>
              <a:buChar char="•"/>
            </a:pPr>
            <a:r>
              <a:rPr lang="fr-FR" sz="2800" dirty="0"/>
              <a:t>Organisation de séminaires de sensibilisation</a:t>
            </a:r>
          </a:p>
          <a:p>
            <a:pPr marL="1371600" lvl="2" indent="-457200" algn="just">
              <a:buFont typeface="Arial" panose="020B0604020202020204" pitchFamily="34" charset="0"/>
              <a:buChar char="•"/>
            </a:pPr>
            <a:r>
              <a:rPr lang="fr-FR" sz="2800" dirty="0"/>
              <a:t>Formation des individus</a:t>
            </a:r>
          </a:p>
          <a:p>
            <a:pPr marL="914400" lvl="1" indent="-457200" algn="just">
              <a:buFont typeface="Arial" panose="020B0604020202020204" pitchFamily="34" charset="0"/>
              <a:buChar char="•"/>
            </a:pPr>
            <a:endParaRPr lang="fr-FR" sz="2800" dirty="0"/>
          </a:p>
        </p:txBody>
      </p:sp>
    </p:spTree>
    <p:extLst>
      <p:ext uri="{BB962C8B-B14F-4D97-AF65-F5344CB8AC3E}">
        <p14:creationId xmlns:p14="http://schemas.microsoft.com/office/powerpoint/2010/main" val="2813388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85A73-6394-B67E-C344-F8AF156612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DCD5F4-8F2E-C4F4-0D41-20B16EBC047F}"/>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616AB4F-261B-40BC-A83B-13736970B0E3}"/>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a:t>
            </a:r>
            <a:r>
              <a:rPr lang="en-US" sz="3600" b="1" dirty="0" err="1">
                <a:latin typeface="+mj-lt"/>
              </a:rPr>
              <a:t>ontrôles</a:t>
            </a:r>
            <a:r>
              <a:rPr lang="en-US" sz="3600" b="1" dirty="0">
                <a:latin typeface="+mj-lt"/>
              </a:rPr>
              <a:t> </a:t>
            </a:r>
            <a:r>
              <a:rPr lang="en-US" sz="3600" b="1" dirty="0" err="1">
                <a:latin typeface="+mj-lt"/>
              </a:rPr>
              <a:t>Réactifs</a:t>
            </a:r>
            <a:endParaRPr lang="fr-FR" sz="3600" b="1" dirty="0">
              <a:latin typeface="+mj-lt"/>
            </a:endParaRPr>
          </a:p>
        </p:txBody>
      </p:sp>
      <p:sp>
        <p:nvSpPr>
          <p:cNvPr id="10" name="Espace réservé du numéro de diapositive 9">
            <a:extLst>
              <a:ext uri="{FF2B5EF4-FFF2-40B4-BE49-F238E27FC236}">
                <a16:creationId xmlns:a16="http://schemas.microsoft.com/office/drawing/2014/main" id="{9DEAE2A5-3AA5-FF3E-B295-009412BDA959}"/>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27</a:t>
            </a:fld>
            <a:endParaRPr lang="fr-FR" dirty="0"/>
          </a:p>
        </p:txBody>
      </p:sp>
      <p:sp>
        <p:nvSpPr>
          <p:cNvPr id="11" name="ZoneTexte 10">
            <a:extLst>
              <a:ext uri="{FF2B5EF4-FFF2-40B4-BE49-F238E27FC236}">
                <a16:creationId xmlns:a16="http://schemas.microsoft.com/office/drawing/2014/main" id="{5618A744-5E59-3384-4956-F88A2AC35218}"/>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3 - Protection contre le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sp>
        <p:nvSpPr>
          <p:cNvPr id="13" name="ZoneTexte 12">
            <a:extLst>
              <a:ext uri="{FF2B5EF4-FFF2-40B4-BE49-F238E27FC236}">
                <a16:creationId xmlns:a16="http://schemas.microsoft.com/office/drawing/2014/main" id="{33022086-691E-470D-177B-33349D05E266}"/>
              </a:ext>
            </a:extLst>
          </p:cNvPr>
          <p:cNvSpPr txBox="1"/>
          <p:nvPr/>
        </p:nvSpPr>
        <p:spPr>
          <a:xfrm>
            <a:off x="1084217" y="1365010"/>
            <a:ext cx="6259261" cy="4832092"/>
          </a:xfrm>
          <a:prstGeom prst="rect">
            <a:avLst/>
          </a:prstGeom>
          <a:noFill/>
        </p:spPr>
        <p:txBody>
          <a:bodyPr wrap="square" rtlCol="0">
            <a:spAutoFit/>
          </a:bodyPr>
          <a:lstStyle/>
          <a:p>
            <a:pPr marL="457200" lvl="0" indent="-457200">
              <a:buFont typeface="Arial" panose="020B0604020202020204" pitchFamily="34" charset="0"/>
              <a:buChar char="•"/>
            </a:pPr>
            <a:r>
              <a:rPr lang="fr-FR" sz="2800" b="1" dirty="0"/>
              <a:t>Détection - </a:t>
            </a:r>
            <a:r>
              <a:rPr lang="en-US" sz="2800" b="1" dirty="0"/>
              <a:t>Security and Incident Event Management (SIEM)</a:t>
            </a:r>
            <a:endParaRPr lang="fr-FR" sz="2800" b="1" dirty="0"/>
          </a:p>
          <a:p>
            <a:pPr marL="914400" lvl="1" indent="-457200">
              <a:buFont typeface="Arial" panose="020B0604020202020204" pitchFamily="34" charset="0"/>
              <a:buChar char="•"/>
            </a:pPr>
            <a:r>
              <a:rPr lang="fr-FR" sz="2800" dirty="0"/>
              <a:t>Monitoring en temps réel (IDS)</a:t>
            </a:r>
          </a:p>
          <a:p>
            <a:pPr marL="914400" lvl="1" indent="-457200">
              <a:buFont typeface="Arial" panose="020B0604020202020204" pitchFamily="34" charset="0"/>
              <a:buChar char="•"/>
            </a:pPr>
            <a:r>
              <a:rPr lang="fr-FR" sz="2800" dirty="0"/>
              <a:t>Journalisation</a:t>
            </a:r>
          </a:p>
          <a:p>
            <a:pPr lvl="0"/>
            <a:endParaRPr lang="fr-FR" sz="2800" dirty="0"/>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b="1" dirty="0"/>
              <a:t>Mitigation – Réduire l’impact d’une intrusion</a:t>
            </a:r>
          </a:p>
          <a:p>
            <a:pPr marL="914400" lvl="1" indent="-457200">
              <a:buFont typeface="Arial" panose="020B0604020202020204" pitchFamily="34" charset="0"/>
              <a:buChar char="•"/>
            </a:pPr>
            <a:r>
              <a:rPr lang="en-US" sz="2800" dirty="0" err="1"/>
              <a:t>Redondance</a:t>
            </a:r>
            <a:r>
              <a:rPr lang="en-US" sz="2800" dirty="0"/>
              <a:t> des infrastructures et des données </a:t>
            </a:r>
          </a:p>
          <a:p>
            <a:pPr marL="457200" lvl="0" indent="-457200">
              <a:buFont typeface="Arial" panose="020B0604020202020204" pitchFamily="34" charset="0"/>
              <a:buChar char="•"/>
            </a:pPr>
            <a:endParaRPr lang="en-US" sz="2800" dirty="0"/>
          </a:p>
        </p:txBody>
      </p:sp>
      <p:sp>
        <p:nvSpPr>
          <p:cNvPr id="2" name="ZoneTexte 1">
            <a:extLst>
              <a:ext uri="{FF2B5EF4-FFF2-40B4-BE49-F238E27FC236}">
                <a16:creationId xmlns:a16="http://schemas.microsoft.com/office/drawing/2014/main" id="{7837B75A-85AB-A41F-DA70-8A63CC5B706F}"/>
              </a:ext>
            </a:extLst>
          </p:cNvPr>
          <p:cNvSpPr txBox="1"/>
          <p:nvPr/>
        </p:nvSpPr>
        <p:spPr>
          <a:xfrm>
            <a:off x="7533019" y="2781135"/>
            <a:ext cx="4658981" cy="1815882"/>
          </a:xfrm>
          <a:prstGeom prst="rect">
            <a:avLst/>
          </a:prstGeom>
          <a:noFill/>
        </p:spPr>
        <p:txBody>
          <a:bodyPr wrap="square" rtlCol="0">
            <a:spAutoFit/>
          </a:bodyPr>
          <a:lstStyle/>
          <a:p>
            <a:pPr marL="457200" lvl="0" indent="-457200">
              <a:buFont typeface="Arial" panose="020B0604020202020204" pitchFamily="34" charset="0"/>
              <a:buChar char="•"/>
            </a:pPr>
            <a:r>
              <a:rPr lang="fr-FR" sz="2800" b="1" dirty="0"/>
              <a:t>Reprise du contrôle du système</a:t>
            </a:r>
          </a:p>
          <a:p>
            <a:pPr marL="914400" lvl="1" indent="-457200">
              <a:buFont typeface="Arial" panose="020B0604020202020204" pitchFamily="34" charset="0"/>
              <a:buChar char="•"/>
            </a:pPr>
            <a:r>
              <a:rPr lang="fr-FR" sz="2800" dirty="0"/>
              <a:t>Eliminer toute présence de l’attaquant. </a:t>
            </a:r>
            <a:endParaRPr lang="en-US" sz="2800" dirty="0"/>
          </a:p>
        </p:txBody>
      </p:sp>
    </p:spTree>
    <p:extLst>
      <p:ext uri="{BB962C8B-B14F-4D97-AF65-F5344CB8AC3E}">
        <p14:creationId xmlns:p14="http://schemas.microsoft.com/office/powerpoint/2010/main" val="3061394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1E9E4-B578-C7BF-838A-DD94FD71BE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6E0FA2-EF4A-70D0-CB86-8C38019126E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E94DF4C-FDF8-AE9D-E755-5F996DE686AB}"/>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Security by Design</a:t>
            </a:r>
            <a:endParaRPr lang="fr-FR" sz="3600" b="1" dirty="0">
              <a:latin typeface="+mj-lt"/>
            </a:endParaRPr>
          </a:p>
        </p:txBody>
      </p:sp>
      <p:sp>
        <p:nvSpPr>
          <p:cNvPr id="6" name="ZoneTexte 5">
            <a:extLst>
              <a:ext uri="{FF2B5EF4-FFF2-40B4-BE49-F238E27FC236}">
                <a16:creationId xmlns:a16="http://schemas.microsoft.com/office/drawing/2014/main" id="{9949B61F-DDDB-86C8-8669-D635443A6BC7}"/>
              </a:ext>
            </a:extLst>
          </p:cNvPr>
          <p:cNvSpPr txBox="1"/>
          <p:nvPr/>
        </p:nvSpPr>
        <p:spPr>
          <a:xfrm>
            <a:off x="718457" y="1129212"/>
            <a:ext cx="11284004" cy="461665"/>
          </a:xfrm>
          <a:prstGeom prst="rect">
            <a:avLst/>
          </a:prstGeom>
          <a:noFill/>
        </p:spPr>
        <p:txBody>
          <a:bodyPr wrap="square" rtlCol="0">
            <a:spAutoFit/>
          </a:bodyPr>
          <a:lstStyle/>
          <a:p>
            <a:pPr lvl="1" algn="just"/>
            <a:endParaRPr lang="fr-FR" sz="2400" dirty="0"/>
          </a:p>
        </p:txBody>
      </p:sp>
      <p:sp>
        <p:nvSpPr>
          <p:cNvPr id="10" name="Espace réservé du numéro de diapositive 9">
            <a:extLst>
              <a:ext uri="{FF2B5EF4-FFF2-40B4-BE49-F238E27FC236}">
                <a16:creationId xmlns:a16="http://schemas.microsoft.com/office/drawing/2014/main" id="{E1B06C76-115B-B284-3249-5CD37B614953}"/>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28</a:t>
            </a:fld>
            <a:endParaRPr lang="fr-FR" dirty="0"/>
          </a:p>
        </p:txBody>
      </p:sp>
      <p:sp>
        <p:nvSpPr>
          <p:cNvPr id="11" name="ZoneTexte 10">
            <a:extLst>
              <a:ext uri="{FF2B5EF4-FFF2-40B4-BE49-F238E27FC236}">
                <a16:creationId xmlns:a16="http://schemas.microsoft.com/office/drawing/2014/main" id="{16E8D9D9-9940-37C0-C97F-60FCEBD360ED}"/>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3 - Protection contre le cyberespionnage</a:t>
            </a:r>
          </a:p>
          <a:p>
            <a:endParaRPr lang="fr-FR" sz="2800" b="1" dirty="0">
              <a:solidFill>
                <a:schemeClr val="bg1"/>
              </a:solidFill>
              <a:latin typeface="Calibri Light" panose="020F0302020204030204" pitchFamily="34" charset="0"/>
              <a:cs typeface="Calibri Light" panose="020F0302020204030204" pitchFamily="34" charset="0"/>
            </a:endParaRPr>
          </a:p>
        </p:txBody>
      </p:sp>
      <p:graphicFrame>
        <p:nvGraphicFramePr>
          <p:cNvPr id="2" name="Diagramme 1">
            <a:extLst>
              <a:ext uri="{FF2B5EF4-FFF2-40B4-BE49-F238E27FC236}">
                <a16:creationId xmlns:a16="http://schemas.microsoft.com/office/drawing/2014/main" id="{DEFA6B1D-D7F1-8167-684B-6A4B1136DBCD}"/>
              </a:ext>
            </a:extLst>
          </p:cNvPr>
          <p:cNvGraphicFramePr/>
          <p:nvPr>
            <p:extLst>
              <p:ext uri="{D42A27DB-BD31-4B8C-83A1-F6EECF244321}">
                <p14:modId xmlns:p14="http://schemas.microsoft.com/office/powerpoint/2010/main" val="2471246687"/>
              </p:ext>
            </p:extLst>
          </p:nvPr>
        </p:nvGraphicFramePr>
        <p:xfrm>
          <a:off x="2269769" y="1055397"/>
          <a:ext cx="8601696" cy="5728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04974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26C34-8A4F-BEB1-4971-FEE3570F344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EFC12873-D02F-1FA8-48CC-619EC988EEE1}"/>
              </a:ext>
            </a:extLst>
          </p:cNvPr>
          <p:cNvSpPr txBox="1"/>
          <p:nvPr/>
        </p:nvSpPr>
        <p:spPr>
          <a:xfrm>
            <a:off x="3586973" y="2583726"/>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Etude de cas</a:t>
            </a:r>
          </a:p>
        </p:txBody>
      </p:sp>
      <p:sp>
        <p:nvSpPr>
          <p:cNvPr id="4" name="ZoneTexte 3">
            <a:extLst>
              <a:ext uri="{FF2B5EF4-FFF2-40B4-BE49-F238E27FC236}">
                <a16:creationId xmlns:a16="http://schemas.microsoft.com/office/drawing/2014/main" id="{A9F7FE8F-4FEB-4979-74C4-854E8398F318}"/>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4</a:t>
            </a:r>
          </a:p>
        </p:txBody>
      </p:sp>
      <p:pic>
        <p:nvPicPr>
          <p:cNvPr id="5" name="Image 4">
            <a:extLst>
              <a:ext uri="{FF2B5EF4-FFF2-40B4-BE49-F238E27FC236}">
                <a16:creationId xmlns:a16="http://schemas.microsoft.com/office/drawing/2014/main" id="{1F50DCD1-8613-F693-2F06-52FBA187E8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023" y="2583726"/>
            <a:ext cx="2022868" cy="2022868"/>
          </a:xfrm>
          <a:prstGeom prst="rect">
            <a:avLst/>
          </a:prstGeom>
        </p:spPr>
      </p:pic>
    </p:spTree>
    <p:extLst>
      <p:ext uri="{BB962C8B-B14F-4D97-AF65-F5344CB8AC3E}">
        <p14:creationId xmlns:p14="http://schemas.microsoft.com/office/powerpoint/2010/main" val="28661558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766" y="2343442"/>
            <a:ext cx="2171114" cy="2171114"/>
          </a:xfrm>
        </p:spPr>
      </p:pic>
      <p:sp>
        <p:nvSpPr>
          <p:cNvPr id="9" name="ZoneTexte 8"/>
          <p:cNvSpPr txBox="1"/>
          <p:nvPr/>
        </p:nvSpPr>
        <p:spPr>
          <a:xfrm>
            <a:off x="3769566" y="1794487"/>
            <a:ext cx="7577079" cy="3903504"/>
          </a:xfrm>
          <a:prstGeom prst="rect">
            <a:avLst/>
          </a:prstGeom>
          <a:noFill/>
        </p:spPr>
        <p:txBody>
          <a:bodyPr wrap="square" rtlCol="0">
            <a:spAutoFit/>
          </a:bodyPr>
          <a:lstStyle/>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1 – Qu’est-ce que le cyberespionnage?</a:t>
            </a:r>
          </a:p>
          <a:p>
            <a:pPr>
              <a:lnSpc>
                <a:spcPct val="150000"/>
              </a:lnSpc>
            </a:pPr>
            <a:r>
              <a:rPr lang="fr-FR" sz="2800" b="1" dirty="0">
                <a:solidFill>
                  <a:srgbClr val="FFC000"/>
                </a:solidFill>
                <a:latin typeface="Calibri Light" panose="020F0302020204030204" pitchFamily="34" charset="0"/>
                <a:cs typeface="Calibri Light" panose="020F0302020204030204" pitchFamily="34" charset="0"/>
              </a:rPr>
              <a:t>2 –  Méthodes, processus et techniques de cyberespionnage</a:t>
            </a:r>
          </a:p>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3 – Protection contre le cyberespionnage</a:t>
            </a:r>
          </a:p>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4 – Etude des cas</a:t>
            </a:r>
          </a:p>
          <a:p>
            <a:pPr algn="just">
              <a:lnSpc>
                <a:spcPct val="150000"/>
              </a:lnSpc>
            </a:pPr>
            <a:endParaRPr lang="fr-FR" sz="2800" b="1" dirty="0">
              <a:solidFill>
                <a:srgbClr val="FFC000"/>
              </a:solidFill>
              <a:latin typeface="Calibri Light" panose="020F0302020204030204" pitchFamily="34" charset="0"/>
              <a:cs typeface="Calibri Light" panose="020F0302020204030204" pitchFamily="34" charset="0"/>
            </a:endParaRPr>
          </a:p>
        </p:txBody>
      </p:sp>
      <p:sp>
        <p:nvSpPr>
          <p:cNvPr id="10" name="ZoneTexte 9"/>
          <p:cNvSpPr txBox="1"/>
          <p:nvPr/>
        </p:nvSpPr>
        <p:spPr>
          <a:xfrm>
            <a:off x="574766" y="1512445"/>
            <a:ext cx="2171114" cy="830997"/>
          </a:xfrm>
          <a:prstGeom prst="rect">
            <a:avLst/>
          </a:prstGeom>
          <a:noFill/>
        </p:spPr>
        <p:txBody>
          <a:bodyPr wrap="square" rtlCol="0">
            <a:spAutoFit/>
          </a:bodyPr>
          <a:lstStyle/>
          <a:p>
            <a:pPr algn="ctr"/>
            <a:r>
              <a:rPr lang="fr-FR" sz="4800" b="1" dirty="0">
                <a:solidFill>
                  <a:schemeClr val="bg1"/>
                </a:solidFill>
                <a:latin typeface="Adobe Devanagari" panose="02040503050201020203" pitchFamily="18" charset="0"/>
                <a:cs typeface="Adobe Devanagari" panose="02040503050201020203" pitchFamily="18" charset="0"/>
              </a:rPr>
              <a:t>Plan </a:t>
            </a:r>
          </a:p>
        </p:txBody>
      </p:sp>
    </p:spTree>
    <p:extLst>
      <p:ext uri="{BB962C8B-B14F-4D97-AF65-F5344CB8AC3E}">
        <p14:creationId xmlns:p14="http://schemas.microsoft.com/office/powerpoint/2010/main" val="2977344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C6351-7FFD-BED0-5D48-E81BE48A7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3E2165-71A0-7995-97D8-24C90BC9446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544F51D-4E87-AF68-3DB1-843A37B2191F}"/>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Opération « Red </a:t>
            </a:r>
            <a:r>
              <a:rPr lang="fr-FR" sz="3600" b="1" dirty="0" err="1">
                <a:latin typeface="+mj-lt"/>
              </a:rPr>
              <a:t>October</a:t>
            </a:r>
            <a:r>
              <a:rPr lang="fr-FR" sz="3600" b="1" dirty="0">
                <a:latin typeface="+mj-lt"/>
              </a:rPr>
              <a:t> » - </a:t>
            </a:r>
            <a:r>
              <a:rPr lang="fr-FR" sz="3600" b="1" dirty="0" err="1">
                <a:latin typeface="+mj-lt"/>
              </a:rPr>
              <a:t>Rocra</a:t>
            </a:r>
            <a:endParaRPr lang="fr-FR" sz="3600" b="1" dirty="0">
              <a:latin typeface="+mj-lt"/>
            </a:endParaRPr>
          </a:p>
        </p:txBody>
      </p:sp>
      <p:sp>
        <p:nvSpPr>
          <p:cNvPr id="6" name="ZoneTexte 5">
            <a:extLst>
              <a:ext uri="{FF2B5EF4-FFF2-40B4-BE49-F238E27FC236}">
                <a16:creationId xmlns:a16="http://schemas.microsoft.com/office/drawing/2014/main" id="{66F5F984-5AC8-7122-34C4-76E4238169E4}"/>
              </a:ext>
            </a:extLst>
          </p:cNvPr>
          <p:cNvSpPr txBox="1"/>
          <p:nvPr/>
        </p:nvSpPr>
        <p:spPr>
          <a:xfrm>
            <a:off x="709771" y="943429"/>
            <a:ext cx="11284004" cy="1200329"/>
          </a:xfrm>
          <a:prstGeom prst="rect">
            <a:avLst/>
          </a:prstGeom>
          <a:noFill/>
        </p:spPr>
        <p:txBody>
          <a:bodyPr wrap="square" rtlCol="0">
            <a:spAutoFit/>
          </a:bodyPr>
          <a:lstStyle/>
          <a:p>
            <a:pPr lvl="1" algn="just"/>
            <a:r>
              <a:rPr lang="fr-FR" sz="2400" dirty="0"/>
              <a:t>Vaste opération de cyberespionnage très bien organisée ciblant une centaine de diplomates, des gouvernements et des centres de recherche découverte par les chercheurs. </a:t>
            </a:r>
          </a:p>
        </p:txBody>
      </p:sp>
      <p:sp>
        <p:nvSpPr>
          <p:cNvPr id="10" name="Espace réservé du numéro de diapositive 9">
            <a:extLst>
              <a:ext uri="{FF2B5EF4-FFF2-40B4-BE49-F238E27FC236}">
                <a16:creationId xmlns:a16="http://schemas.microsoft.com/office/drawing/2014/main" id="{493DA52F-B883-E7E1-2474-69DADB4B1E6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30</a:t>
            </a:fld>
            <a:endParaRPr lang="fr-FR" dirty="0"/>
          </a:p>
        </p:txBody>
      </p:sp>
      <p:sp>
        <p:nvSpPr>
          <p:cNvPr id="11" name="ZoneTexte 10">
            <a:extLst>
              <a:ext uri="{FF2B5EF4-FFF2-40B4-BE49-F238E27FC236}">
                <a16:creationId xmlns:a16="http://schemas.microsoft.com/office/drawing/2014/main" id="{4393543B-2615-12A5-4F50-012BD4873796}"/>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4 - Etude de cas</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7" name="Image 6">
            <a:extLst>
              <a:ext uri="{FF2B5EF4-FFF2-40B4-BE49-F238E27FC236}">
                <a16:creationId xmlns:a16="http://schemas.microsoft.com/office/drawing/2014/main" id="{6DE67D66-287E-4E48-C395-4056AA0AF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217" y="2143759"/>
            <a:ext cx="11107783" cy="4711020"/>
          </a:xfrm>
          <a:prstGeom prst="rect">
            <a:avLst/>
          </a:prstGeom>
        </p:spPr>
      </p:pic>
    </p:spTree>
    <p:extLst>
      <p:ext uri="{BB962C8B-B14F-4D97-AF65-F5344CB8AC3E}">
        <p14:creationId xmlns:p14="http://schemas.microsoft.com/office/powerpoint/2010/main" val="2219308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7077-DC53-CC4D-BA3A-3BFCF189AB9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27306F7-9516-9053-8BDF-38DA7704BD7E}"/>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BE8BC45-9779-E0F7-7A8D-BECE8C14194B}"/>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Quand et Qui?</a:t>
            </a:r>
          </a:p>
        </p:txBody>
      </p:sp>
      <p:sp>
        <p:nvSpPr>
          <p:cNvPr id="6" name="ZoneTexte 5">
            <a:extLst>
              <a:ext uri="{FF2B5EF4-FFF2-40B4-BE49-F238E27FC236}">
                <a16:creationId xmlns:a16="http://schemas.microsoft.com/office/drawing/2014/main" id="{520F3612-EF5E-C921-104A-489D724C29F8}"/>
              </a:ext>
            </a:extLst>
          </p:cNvPr>
          <p:cNvSpPr txBox="1"/>
          <p:nvPr/>
        </p:nvSpPr>
        <p:spPr>
          <a:xfrm>
            <a:off x="718457" y="2459504"/>
            <a:ext cx="11284004" cy="1938992"/>
          </a:xfrm>
          <a:prstGeom prst="rect">
            <a:avLst/>
          </a:prstGeom>
          <a:noFill/>
        </p:spPr>
        <p:txBody>
          <a:bodyPr wrap="square" rtlCol="0">
            <a:spAutoFit/>
          </a:bodyPr>
          <a:lstStyle/>
          <a:p>
            <a:pPr marL="800100" lvl="1" indent="-342900" algn="just">
              <a:buFont typeface="Arial" panose="020B0604020202020204" pitchFamily="34" charset="0"/>
              <a:buChar char="•"/>
            </a:pPr>
            <a:r>
              <a:rPr lang="fr-FR" sz="2400" dirty="0"/>
              <a:t>Cette opération a été découverte en octobre 2012 par les chercheurs russes de Kaspersky.</a:t>
            </a:r>
          </a:p>
          <a:p>
            <a:pPr marL="800100" lvl="1" indent="-342900" algn="just">
              <a:buFont typeface="Arial" panose="020B0604020202020204" pitchFamily="34" charset="0"/>
              <a:buChar char="•"/>
            </a:pPr>
            <a:r>
              <a:rPr lang="fr-FR" sz="2400" dirty="0"/>
              <a:t>D’après les estimations, elle aurait duré de 2007 à 2012 soit 5 ans.</a:t>
            </a:r>
          </a:p>
          <a:p>
            <a:pPr marL="800100" lvl="1" indent="-342900" algn="just">
              <a:buFont typeface="Arial" panose="020B0604020202020204" pitchFamily="34" charset="0"/>
              <a:buChar char="•"/>
            </a:pPr>
            <a:r>
              <a:rPr lang="fr-FR" sz="2400" dirty="0"/>
              <a:t>Jusqu’à présent elle n’a été attribuée à aucun groupe ni Etat. </a:t>
            </a:r>
          </a:p>
          <a:p>
            <a:pPr marL="800100" lvl="1" indent="-342900" algn="just">
              <a:buFont typeface="Arial" panose="020B0604020202020204" pitchFamily="34" charset="0"/>
              <a:buChar char="•"/>
            </a:pPr>
            <a:r>
              <a:rPr lang="en-US" sz="2400" dirty="0"/>
              <a:t>Plus de 1000 malwares different </a:t>
            </a:r>
            <a:r>
              <a:rPr lang="en-US" sz="2400" dirty="0" err="1"/>
              <a:t>découverts</a:t>
            </a:r>
            <a:r>
              <a:rPr lang="en-US" sz="2400" dirty="0"/>
              <a:t> </a:t>
            </a:r>
            <a:r>
              <a:rPr lang="en-US" sz="2400" dirty="0" err="1"/>
              <a:t>utilisant</a:t>
            </a:r>
            <a:r>
              <a:rPr lang="en-US" sz="2400" dirty="0"/>
              <a:t> le Kit “Sputnik”.</a:t>
            </a:r>
            <a:endParaRPr lang="fr-FR" sz="2400" dirty="0"/>
          </a:p>
        </p:txBody>
      </p:sp>
      <p:sp>
        <p:nvSpPr>
          <p:cNvPr id="10" name="Espace réservé du numéro de diapositive 9">
            <a:extLst>
              <a:ext uri="{FF2B5EF4-FFF2-40B4-BE49-F238E27FC236}">
                <a16:creationId xmlns:a16="http://schemas.microsoft.com/office/drawing/2014/main" id="{4BD0F27F-DA19-4CD8-91CF-997583F0AD6B}"/>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31</a:t>
            </a:fld>
            <a:endParaRPr lang="fr-FR" dirty="0"/>
          </a:p>
        </p:txBody>
      </p:sp>
      <p:sp>
        <p:nvSpPr>
          <p:cNvPr id="11" name="ZoneTexte 10">
            <a:extLst>
              <a:ext uri="{FF2B5EF4-FFF2-40B4-BE49-F238E27FC236}">
                <a16:creationId xmlns:a16="http://schemas.microsoft.com/office/drawing/2014/main" id="{DD47D8B2-BCE4-847E-694D-BC6627F181E2}"/>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4 - Etude de cas</a:t>
            </a:r>
          </a:p>
          <a:p>
            <a:endParaRPr lang="fr-FR" sz="2800" b="1"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6434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F0F2A-CB23-71A6-E257-A83A5600A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2D41661-66FD-84C7-D791-36765BD92BA8}"/>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7070053-1D53-0CB8-C1A6-23B499735447}"/>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Comment?</a:t>
            </a:r>
          </a:p>
        </p:txBody>
      </p:sp>
      <p:sp>
        <p:nvSpPr>
          <p:cNvPr id="6" name="ZoneTexte 5">
            <a:extLst>
              <a:ext uri="{FF2B5EF4-FFF2-40B4-BE49-F238E27FC236}">
                <a16:creationId xmlns:a16="http://schemas.microsoft.com/office/drawing/2014/main" id="{936DA3A1-7716-3308-07DC-5FA0FAB97829}"/>
              </a:ext>
            </a:extLst>
          </p:cNvPr>
          <p:cNvSpPr txBox="1"/>
          <p:nvPr/>
        </p:nvSpPr>
        <p:spPr>
          <a:xfrm>
            <a:off x="718457" y="1129212"/>
            <a:ext cx="11284004" cy="461665"/>
          </a:xfrm>
          <a:prstGeom prst="rect">
            <a:avLst/>
          </a:prstGeom>
          <a:noFill/>
        </p:spPr>
        <p:txBody>
          <a:bodyPr wrap="square" rtlCol="0">
            <a:spAutoFit/>
          </a:bodyPr>
          <a:lstStyle/>
          <a:p>
            <a:pPr marL="800100" lvl="1" indent="-342900" algn="just">
              <a:buFont typeface="Arial" panose="020B0604020202020204" pitchFamily="34" charset="0"/>
              <a:buChar char="•"/>
            </a:pPr>
            <a:r>
              <a:rPr lang="fr-FR" sz="2400" dirty="0"/>
              <a:t>Infecter la victime</a:t>
            </a:r>
          </a:p>
        </p:txBody>
      </p:sp>
      <p:sp>
        <p:nvSpPr>
          <p:cNvPr id="10" name="Espace réservé du numéro de diapositive 9">
            <a:extLst>
              <a:ext uri="{FF2B5EF4-FFF2-40B4-BE49-F238E27FC236}">
                <a16:creationId xmlns:a16="http://schemas.microsoft.com/office/drawing/2014/main" id="{F4E3E9CE-CC15-1A75-AF9D-C9024F807B4D}"/>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32</a:t>
            </a:fld>
            <a:endParaRPr lang="fr-FR" dirty="0"/>
          </a:p>
        </p:txBody>
      </p:sp>
      <p:sp>
        <p:nvSpPr>
          <p:cNvPr id="11" name="ZoneTexte 10">
            <a:extLst>
              <a:ext uri="{FF2B5EF4-FFF2-40B4-BE49-F238E27FC236}">
                <a16:creationId xmlns:a16="http://schemas.microsoft.com/office/drawing/2014/main" id="{2881206C-3D4A-3221-BC9E-6D456F70AD7D}"/>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4 - Etude de cas</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3" name="Image 2">
            <a:extLst>
              <a:ext uri="{FF2B5EF4-FFF2-40B4-BE49-F238E27FC236}">
                <a16:creationId xmlns:a16="http://schemas.microsoft.com/office/drawing/2014/main" id="{F198501E-A33F-E30B-4D58-6716C069E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914" y="1129212"/>
            <a:ext cx="5324730" cy="5546858"/>
          </a:xfrm>
          <a:prstGeom prst="rect">
            <a:avLst/>
          </a:prstGeom>
        </p:spPr>
      </p:pic>
    </p:spTree>
    <p:extLst>
      <p:ext uri="{BB962C8B-B14F-4D97-AF65-F5344CB8AC3E}">
        <p14:creationId xmlns:p14="http://schemas.microsoft.com/office/powerpoint/2010/main" val="550985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00DD-9D07-FCDF-D283-200943299E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6B61EDE-500C-601B-3B27-9FBEAF3E510B}"/>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39176D5-6D1A-EDDD-927B-5DF9F592BFB6}"/>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Comment?</a:t>
            </a:r>
          </a:p>
        </p:txBody>
      </p:sp>
      <p:sp>
        <p:nvSpPr>
          <p:cNvPr id="10" name="Espace réservé du numéro de diapositive 9">
            <a:extLst>
              <a:ext uri="{FF2B5EF4-FFF2-40B4-BE49-F238E27FC236}">
                <a16:creationId xmlns:a16="http://schemas.microsoft.com/office/drawing/2014/main" id="{4F14E6A4-3BED-4967-17A1-EA4A4785F4F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33</a:t>
            </a:fld>
            <a:endParaRPr lang="fr-FR" dirty="0"/>
          </a:p>
        </p:txBody>
      </p:sp>
      <p:sp>
        <p:nvSpPr>
          <p:cNvPr id="11" name="ZoneTexte 10">
            <a:extLst>
              <a:ext uri="{FF2B5EF4-FFF2-40B4-BE49-F238E27FC236}">
                <a16:creationId xmlns:a16="http://schemas.microsoft.com/office/drawing/2014/main" id="{C9CD3813-B40F-CC7F-3787-B0CCFA281910}"/>
              </a:ext>
            </a:extLst>
          </p:cNvPr>
          <p:cNvSpPr txBox="1"/>
          <p:nvPr/>
        </p:nvSpPr>
        <p:spPr>
          <a:xfrm rot="16200000">
            <a:off x="-2903632" y="2629809"/>
            <a:ext cx="7192259" cy="892552"/>
          </a:xfrm>
          <a:prstGeom prst="rect">
            <a:avLst/>
          </a:prstGeom>
          <a:noFill/>
        </p:spPr>
        <p:txBody>
          <a:bodyPr wrap="square" rtlCol="0">
            <a:spAutoFit/>
          </a:bodyPr>
          <a:lstStyle/>
          <a:p>
            <a:r>
              <a:rPr lang="fr-FR" sz="2400" b="1" dirty="0">
                <a:solidFill>
                  <a:schemeClr val="bg1"/>
                </a:solidFill>
                <a:latin typeface="Calibri Light" panose="020F0302020204030204" pitchFamily="34" charset="0"/>
                <a:cs typeface="Calibri Light" panose="020F0302020204030204" pitchFamily="34" charset="0"/>
              </a:rPr>
              <a:t>4 - Etude de cas</a:t>
            </a:r>
          </a:p>
          <a:p>
            <a:endParaRPr lang="fr-FR" sz="2800" b="1" dirty="0">
              <a:solidFill>
                <a:schemeClr val="bg1"/>
              </a:solidFill>
              <a:latin typeface="Calibri Light" panose="020F0302020204030204" pitchFamily="34" charset="0"/>
              <a:cs typeface="Calibri Light" panose="020F0302020204030204" pitchFamily="34" charset="0"/>
            </a:endParaRPr>
          </a:p>
        </p:txBody>
      </p:sp>
      <p:pic>
        <p:nvPicPr>
          <p:cNvPr id="7" name="Image 6">
            <a:extLst>
              <a:ext uri="{FF2B5EF4-FFF2-40B4-BE49-F238E27FC236}">
                <a16:creationId xmlns:a16="http://schemas.microsoft.com/office/drawing/2014/main" id="{66D22B39-9C63-A177-47CE-DD225E84E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880" y="1493058"/>
            <a:ext cx="8999456" cy="4629528"/>
          </a:xfrm>
          <a:prstGeom prst="rect">
            <a:avLst/>
          </a:prstGeom>
        </p:spPr>
      </p:pic>
    </p:spTree>
    <p:extLst>
      <p:ext uri="{BB962C8B-B14F-4D97-AF65-F5344CB8AC3E}">
        <p14:creationId xmlns:p14="http://schemas.microsoft.com/office/powerpoint/2010/main" val="37118272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222068"/>
            <a:ext cx="588554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Conclusion</a:t>
            </a:r>
          </a:p>
        </p:txBody>
      </p:sp>
      <p:sp>
        <p:nvSpPr>
          <p:cNvPr id="6" name="ZoneTexte 5">
            <a:extLst>
              <a:ext uri="{FF2B5EF4-FFF2-40B4-BE49-F238E27FC236}">
                <a16:creationId xmlns:a16="http://schemas.microsoft.com/office/drawing/2014/main" id="{CED4597E-E931-4A7F-9F20-9695D9896BBB}"/>
              </a:ext>
            </a:extLst>
          </p:cNvPr>
          <p:cNvSpPr txBox="1"/>
          <p:nvPr/>
        </p:nvSpPr>
        <p:spPr>
          <a:xfrm>
            <a:off x="1176040" y="1556626"/>
            <a:ext cx="10855922" cy="6986528"/>
          </a:xfrm>
          <a:prstGeom prst="rect">
            <a:avLst/>
          </a:prstGeom>
          <a:noFill/>
        </p:spPr>
        <p:txBody>
          <a:bodyPr wrap="square" rtlCol="0">
            <a:spAutoFit/>
          </a:bodyPr>
          <a:lstStyle/>
          <a:p>
            <a:pPr lvl="0" algn="just" eaLnBrk="0" fontAlgn="base" hangingPunct="0">
              <a:spcBef>
                <a:spcPct val="0"/>
              </a:spcBef>
              <a:spcAft>
                <a:spcPct val="0"/>
              </a:spcAft>
              <a:buFontTx/>
              <a:buChar char="•"/>
            </a:pPr>
            <a:r>
              <a:rPr lang="en-US" altLang="en-US" sz="2800" b="1" i="1" dirty="0" err="1">
                <a:cs typeface="Arial" panose="020B0604020202020204" pitchFamily="34" charset="0"/>
              </a:rPr>
              <a:t>Opération</a:t>
            </a:r>
            <a:r>
              <a:rPr lang="en-US" altLang="en-US" sz="2800" b="1" i="1" dirty="0">
                <a:cs typeface="Arial" panose="020B0604020202020204" pitchFamily="34" charset="0"/>
              </a:rPr>
              <a:t> AURORA, PEGASUS, STUXNET, </a:t>
            </a:r>
            <a:r>
              <a:rPr lang="en-US" altLang="en-US" sz="2800" b="1" i="1" dirty="0" err="1">
                <a:cs typeface="Arial" panose="020B0604020202020204" pitchFamily="34" charset="0"/>
              </a:rPr>
              <a:t>GhostNet</a:t>
            </a:r>
            <a:r>
              <a:rPr lang="en-US" altLang="en-US" sz="2800" b="1" i="1" dirty="0">
                <a:cs typeface="Arial" panose="020B0604020202020204" pitchFamily="34" charset="0"/>
              </a:rPr>
              <a:t>…</a:t>
            </a: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r>
              <a:rPr lang="fr-FR" altLang="en-US" sz="2800" b="1" i="1" dirty="0">
                <a:cs typeface="Arial" panose="020B0604020202020204" pitchFamily="34" charset="0"/>
              </a:rPr>
              <a:t>Le cyberespionnage est devenu une menace omniprésente dans notre monde numérique. Les enjeux sont élevés, tant pour les individus que pour les nations. Alors, comment pouvons-nous construire un avenir numérique pour le Cameroun plus sûr et plus résilient face à ces menaces ?</a:t>
            </a:r>
          </a:p>
          <a:p>
            <a:pPr lvl="0" algn="just" eaLnBrk="0" fontAlgn="base" hangingPunct="0">
              <a:spcBef>
                <a:spcPct val="0"/>
              </a:spcBef>
              <a:spcAft>
                <a:spcPct val="0"/>
              </a:spcAft>
              <a:buFontTx/>
              <a:buChar char="•"/>
            </a:pPr>
            <a:endParaRPr lang="fr-FR" altLang="en-US" sz="2800" b="1" i="1" dirty="0">
              <a:cs typeface="Arial" panose="020B0604020202020204" pitchFamily="34" charset="0"/>
            </a:endParaRPr>
          </a:p>
          <a:p>
            <a:pPr lvl="0" algn="just" eaLnBrk="0" fontAlgn="base" hangingPunct="0">
              <a:spcBef>
                <a:spcPct val="0"/>
              </a:spcBef>
              <a:spcAft>
                <a:spcPct val="0"/>
              </a:spcAft>
              <a:buFontTx/>
              <a:buChar char="•"/>
            </a:pPr>
            <a:r>
              <a:rPr lang="fr-FR" altLang="en-US" sz="2800" b="1" i="1" dirty="0">
                <a:cs typeface="Arial" panose="020B0604020202020204" pitchFamily="34" charset="0"/>
              </a:rPr>
              <a:t>Quelles mesures pouvons-nous mettre en place, individuellement et collectivement, pour mieux nous protéger contre le cyberespionnage ?</a:t>
            </a: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dirty="0">
              <a:cs typeface="Arial" panose="020B0604020202020204" pitchFamily="34" charset="0"/>
            </a:endParaRPr>
          </a:p>
          <a:p>
            <a:pPr lvl="1" algn="just"/>
            <a:endParaRPr lang="fr-FR" sz="2800" b="1" i="1" dirty="0">
              <a:cs typeface="Arial" panose="020B0604020202020204" pitchFamily="34" charset="0"/>
            </a:endParaRPr>
          </a:p>
        </p:txBody>
      </p:sp>
      <p:sp>
        <p:nvSpPr>
          <p:cNvPr id="3" name="Espace réservé du numéro de diapositive 2">
            <a:extLst>
              <a:ext uri="{FF2B5EF4-FFF2-40B4-BE49-F238E27FC236}">
                <a16:creationId xmlns:a16="http://schemas.microsoft.com/office/drawing/2014/main" id="{8F6FFECB-CB84-45E4-9CD7-9646C223F8D4}"/>
              </a:ext>
            </a:extLst>
          </p:cNvPr>
          <p:cNvSpPr>
            <a:spLocks noGrp="1"/>
          </p:cNvSpPr>
          <p:nvPr>
            <p:ph type="sldNum" sz="quarter" idx="12"/>
          </p:nvPr>
        </p:nvSpPr>
        <p:spPr/>
        <p:txBody>
          <a:bodyPr/>
          <a:lstStyle/>
          <a:p>
            <a:fld id="{5489D5D2-75C6-44E1-8C95-B32A4179B28A}" type="slidenum">
              <a:rPr lang="fr-FR" smtClean="0"/>
              <a:t>34</a:t>
            </a:fld>
            <a:endParaRPr lang="fr-FR" dirty="0"/>
          </a:p>
        </p:txBody>
      </p:sp>
    </p:spTree>
    <p:extLst>
      <p:ext uri="{BB962C8B-B14F-4D97-AF65-F5344CB8AC3E}">
        <p14:creationId xmlns:p14="http://schemas.microsoft.com/office/powerpoint/2010/main" val="3121203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DFEE705-8B19-470A-8505-1A8B99E56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361" y="2397989"/>
            <a:ext cx="2577277" cy="2577277"/>
          </a:xfrm>
          <a:prstGeom prst="rect">
            <a:avLst/>
          </a:prstGeom>
        </p:spPr>
      </p:pic>
      <p:sp>
        <p:nvSpPr>
          <p:cNvPr id="5" name="ZoneTexte 4">
            <a:extLst>
              <a:ext uri="{FF2B5EF4-FFF2-40B4-BE49-F238E27FC236}">
                <a16:creationId xmlns:a16="http://schemas.microsoft.com/office/drawing/2014/main" id="{DC60CB2E-2F70-41FF-B9F5-9EF22DB46A4A}"/>
              </a:ext>
            </a:extLst>
          </p:cNvPr>
          <p:cNvSpPr txBox="1"/>
          <p:nvPr/>
        </p:nvSpPr>
        <p:spPr>
          <a:xfrm>
            <a:off x="3051629" y="1624919"/>
            <a:ext cx="6088742" cy="769441"/>
          </a:xfrm>
          <a:prstGeom prst="rect">
            <a:avLst/>
          </a:prstGeom>
          <a:noFill/>
        </p:spPr>
        <p:txBody>
          <a:bodyPr wrap="square" rtlCol="0">
            <a:spAutoFit/>
          </a:bodyPr>
          <a:lstStyle/>
          <a:p>
            <a:pPr algn="ctr"/>
            <a:r>
              <a:rPr lang="fr-FR" sz="4400" b="1" dirty="0">
                <a:solidFill>
                  <a:schemeClr val="accent2"/>
                </a:solidFill>
              </a:rPr>
              <a:t>Merci de votre attention!</a:t>
            </a:r>
          </a:p>
        </p:txBody>
      </p:sp>
      <p:sp>
        <p:nvSpPr>
          <p:cNvPr id="3" name="Espace réservé du numéro de diapositive 2">
            <a:extLst>
              <a:ext uri="{FF2B5EF4-FFF2-40B4-BE49-F238E27FC236}">
                <a16:creationId xmlns:a16="http://schemas.microsoft.com/office/drawing/2014/main" id="{32E3F626-0A43-4A2E-847F-67824C198E10}"/>
              </a:ext>
            </a:extLst>
          </p:cNvPr>
          <p:cNvSpPr>
            <a:spLocks noGrp="1"/>
          </p:cNvSpPr>
          <p:nvPr>
            <p:ph type="sldNum" sz="quarter" idx="12"/>
          </p:nvPr>
        </p:nvSpPr>
        <p:spPr/>
        <p:txBody>
          <a:bodyPr/>
          <a:lstStyle/>
          <a:p>
            <a:fld id="{5489D5D2-75C6-44E1-8C95-B32A4179B28A}" type="slidenum">
              <a:rPr lang="fr-FR" smtClean="0"/>
              <a:t>35</a:t>
            </a:fld>
            <a:endParaRPr lang="fr-FR" dirty="0"/>
          </a:p>
        </p:txBody>
      </p:sp>
    </p:spTree>
    <p:extLst>
      <p:ext uri="{BB962C8B-B14F-4D97-AF65-F5344CB8AC3E}">
        <p14:creationId xmlns:p14="http://schemas.microsoft.com/office/powerpoint/2010/main" val="28405779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511880" y="2754359"/>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Qu’est-ce que le cyberespionnage?</a:t>
            </a:r>
          </a:p>
        </p:txBody>
      </p:sp>
      <p:sp>
        <p:nvSpPr>
          <p:cNvPr id="4" name="ZoneTexte 3">
            <a:extLst>
              <a:ext uri="{FF2B5EF4-FFF2-40B4-BE49-F238E27FC236}">
                <a16:creationId xmlns:a16="http://schemas.microsoft.com/office/drawing/2014/main" id="{B00D562C-F572-4632-9F19-EF963521C39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1</a:t>
            </a:r>
          </a:p>
        </p:txBody>
      </p:sp>
      <p:pic>
        <p:nvPicPr>
          <p:cNvPr id="5" name="Image 4">
            <a:extLst>
              <a:ext uri="{FF2B5EF4-FFF2-40B4-BE49-F238E27FC236}">
                <a16:creationId xmlns:a16="http://schemas.microsoft.com/office/drawing/2014/main" id="{359D27FA-F6B0-FC0A-65C8-823ED9EF8B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352" y="2885010"/>
            <a:ext cx="1840067" cy="1840067"/>
          </a:xfrm>
          <a:prstGeom prst="rect">
            <a:avLst/>
          </a:prstGeom>
        </p:spPr>
      </p:pic>
    </p:spTree>
    <p:extLst>
      <p:ext uri="{BB962C8B-B14F-4D97-AF65-F5344CB8AC3E}">
        <p14:creationId xmlns:p14="http://schemas.microsoft.com/office/powerpoint/2010/main" val="14255784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Définition</a:t>
            </a:r>
          </a:p>
        </p:txBody>
      </p:sp>
      <p:sp>
        <p:nvSpPr>
          <p:cNvPr id="6" name="ZoneTexte 5">
            <a:extLst>
              <a:ext uri="{FF2B5EF4-FFF2-40B4-BE49-F238E27FC236}">
                <a16:creationId xmlns:a16="http://schemas.microsoft.com/office/drawing/2014/main" id="{C49BFBFE-F837-42E5-87FA-B58F3E005B25}"/>
              </a:ext>
            </a:extLst>
          </p:cNvPr>
          <p:cNvSpPr txBox="1"/>
          <p:nvPr/>
        </p:nvSpPr>
        <p:spPr>
          <a:xfrm>
            <a:off x="1072603" y="1103155"/>
            <a:ext cx="11107783" cy="1846659"/>
          </a:xfrm>
          <a:prstGeom prst="rect">
            <a:avLst/>
          </a:prstGeom>
          <a:noFill/>
        </p:spPr>
        <p:txBody>
          <a:bodyPr wrap="square" rtlCol="0">
            <a:spAutoFit/>
          </a:bodyPr>
          <a:lstStyle/>
          <a:p>
            <a:pPr marL="285750" indent="-285750" algn="just">
              <a:buFont typeface="Arial" panose="020B0604020202020204" pitchFamily="34" charset="0"/>
              <a:buChar char="•"/>
            </a:pPr>
            <a:r>
              <a:rPr lang="fr-FR" dirty="0"/>
              <a:t>Le </a:t>
            </a:r>
            <a:r>
              <a:rPr lang="fr-FR" b="1" dirty="0"/>
              <a:t>cyberespionnage</a:t>
            </a:r>
            <a:r>
              <a:rPr lang="fr-FR" dirty="0"/>
              <a:t> est une activité clandestine et sophistiquée visant à recueillir des informations confidentielles, stratégiques, politiques, militaires, économiques ou technologiques d'entités telles que des gouvernements, des entreprises, des organisations ou même des particuliers, en exploitant les vulnérabilités des systèmes informatiques et des réseaux</a:t>
            </a:r>
          </a:p>
          <a:p>
            <a:pPr marL="285750" indent="-285750" algn="just">
              <a:buFont typeface="Arial" panose="020B0604020202020204" pitchFamily="34" charset="0"/>
              <a:buChar char="•"/>
            </a:pPr>
            <a:r>
              <a:rPr lang="fr-FR" b="1" dirty="0"/>
              <a:t>Cyberespionnage != Cybersurveillance, Cyberespionnage != Cyberattaque</a:t>
            </a:r>
          </a:p>
          <a:p>
            <a:pPr algn="just"/>
            <a:endParaRPr lang="fr-FR" sz="2400" dirty="0"/>
          </a:p>
        </p:txBody>
      </p:sp>
      <p:sp>
        <p:nvSpPr>
          <p:cNvPr id="10" name="Espace réservé du numéro de diapositive 9">
            <a:extLst>
              <a:ext uri="{FF2B5EF4-FFF2-40B4-BE49-F238E27FC236}">
                <a16:creationId xmlns:a16="http://schemas.microsoft.com/office/drawing/2014/main" id="{2BE063D0-DC62-4CA1-A6DC-3A68346B655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5</a:t>
            </a:fld>
            <a:endParaRPr lang="fr-FR" dirty="0"/>
          </a:p>
        </p:txBody>
      </p:sp>
      <p:sp>
        <p:nvSpPr>
          <p:cNvPr id="11" name="ZoneTexte 10">
            <a:extLst>
              <a:ext uri="{FF2B5EF4-FFF2-40B4-BE49-F238E27FC236}">
                <a16:creationId xmlns:a16="http://schemas.microsoft.com/office/drawing/2014/main" id="{0E7AC38C-5BA4-4E04-B54B-D5DD9E803507}"/>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le cyberespionnage?</a:t>
            </a:r>
          </a:p>
        </p:txBody>
      </p:sp>
      <p:sp>
        <p:nvSpPr>
          <p:cNvPr id="13" name="ZoneTexte 12">
            <a:extLst>
              <a:ext uri="{FF2B5EF4-FFF2-40B4-BE49-F238E27FC236}">
                <a16:creationId xmlns:a16="http://schemas.microsoft.com/office/drawing/2014/main" id="{7D4E11EE-7E74-BAA3-12E0-BC054AF1E650}"/>
              </a:ext>
            </a:extLst>
          </p:cNvPr>
          <p:cNvSpPr txBox="1"/>
          <p:nvPr/>
        </p:nvSpPr>
        <p:spPr>
          <a:xfrm>
            <a:off x="1227660" y="4178679"/>
            <a:ext cx="2786725" cy="369332"/>
          </a:xfrm>
          <a:prstGeom prst="rect">
            <a:avLst/>
          </a:prstGeom>
          <a:noFill/>
        </p:spPr>
        <p:txBody>
          <a:bodyPr wrap="none" rtlCol="0">
            <a:spAutoFit/>
          </a:bodyPr>
          <a:lstStyle/>
          <a:p>
            <a:r>
              <a:rPr lang="fr-FR" dirty="0"/>
              <a:t>Collecte de renseignements</a:t>
            </a:r>
            <a:endParaRPr lang="en-US" dirty="0"/>
          </a:p>
        </p:txBody>
      </p:sp>
      <p:sp>
        <p:nvSpPr>
          <p:cNvPr id="14" name="ZoneTexte 13">
            <a:extLst>
              <a:ext uri="{FF2B5EF4-FFF2-40B4-BE49-F238E27FC236}">
                <a16:creationId xmlns:a16="http://schemas.microsoft.com/office/drawing/2014/main" id="{D3B88528-BC0F-43BC-30D6-A820620FD9AE}"/>
              </a:ext>
            </a:extLst>
          </p:cNvPr>
          <p:cNvSpPr txBox="1"/>
          <p:nvPr/>
        </p:nvSpPr>
        <p:spPr>
          <a:xfrm>
            <a:off x="1703283" y="6462625"/>
            <a:ext cx="2072940" cy="369332"/>
          </a:xfrm>
          <a:prstGeom prst="rect">
            <a:avLst/>
          </a:prstGeom>
          <a:noFill/>
        </p:spPr>
        <p:txBody>
          <a:bodyPr wrap="none" rtlCol="0">
            <a:spAutoFit/>
          </a:bodyPr>
          <a:lstStyle/>
          <a:p>
            <a:r>
              <a:rPr lang="fr-FR" dirty="0"/>
              <a:t>Avantage compétitif</a:t>
            </a:r>
            <a:endParaRPr lang="en-US" dirty="0"/>
          </a:p>
        </p:txBody>
      </p:sp>
      <p:sp>
        <p:nvSpPr>
          <p:cNvPr id="19" name="ZoneTexte 18">
            <a:extLst>
              <a:ext uri="{FF2B5EF4-FFF2-40B4-BE49-F238E27FC236}">
                <a16:creationId xmlns:a16="http://schemas.microsoft.com/office/drawing/2014/main" id="{9D7DED44-2EE4-8A66-F21F-2A46B940A0FF}"/>
              </a:ext>
            </a:extLst>
          </p:cNvPr>
          <p:cNvSpPr txBox="1"/>
          <p:nvPr/>
        </p:nvSpPr>
        <p:spPr>
          <a:xfrm>
            <a:off x="6743481" y="6462625"/>
            <a:ext cx="1884042" cy="369332"/>
          </a:xfrm>
          <a:prstGeom prst="rect">
            <a:avLst/>
          </a:prstGeom>
          <a:noFill/>
        </p:spPr>
        <p:txBody>
          <a:bodyPr wrap="none" rtlCol="0">
            <a:spAutoFit/>
          </a:bodyPr>
          <a:lstStyle/>
          <a:p>
            <a:r>
              <a:rPr lang="fr-FR" dirty="0"/>
              <a:t>Sécurité nationale</a:t>
            </a:r>
            <a:endParaRPr lang="en-US" dirty="0"/>
          </a:p>
        </p:txBody>
      </p:sp>
      <p:sp>
        <p:nvSpPr>
          <p:cNvPr id="20" name="ZoneTexte 19">
            <a:extLst>
              <a:ext uri="{FF2B5EF4-FFF2-40B4-BE49-F238E27FC236}">
                <a16:creationId xmlns:a16="http://schemas.microsoft.com/office/drawing/2014/main" id="{499B634B-A920-A08F-76CB-7F84D4FC72B0}"/>
              </a:ext>
            </a:extLst>
          </p:cNvPr>
          <p:cNvSpPr txBox="1"/>
          <p:nvPr/>
        </p:nvSpPr>
        <p:spPr>
          <a:xfrm>
            <a:off x="4507654" y="4178679"/>
            <a:ext cx="1697260" cy="369332"/>
          </a:xfrm>
          <a:prstGeom prst="rect">
            <a:avLst/>
          </a:prstGeom>
          <a:noFill/>
        </p:spPr>
        <p:txBody>
          <a:bodyPr wrap="none" rtlCol="0">
            <a:spAutoFit/>
          </a:bodyPr>
          <a:lstStyle/>
          <a:p>
            <a:r>
              <a:rPr lang="fr-FR" dirty="0"/>
              <a:t>Racket politique</a:t>
            </a:r>
            <a:endParaRPr lang="en-US" dirty="0"/>
          </a:p>
        </p:txBody>
      </p:sp>
      <p:sp>
        <p:nvSpPr>
          <p:cNvPr id="21" name="ZoneTexte 20">
            <a:extLst>
              <a:ext uri="{FF2B5EF4-FFF2-40B4-BE49-F238E27FC236}">
                <a16:creationId xmlns:a16="http://schemas.microsoft.com/office/drawing/2014/main" id="{2BF0CF70-B3F1-1C00-B214-9177D7F76C80}"/>
              </a:ext>
            </a:extLst>
          </p:cNvPr>
          <p:cNvSpPr txBox="1"/>
          <p:nvPr/>
        </p:nvSpPr>
        <p:spPr>
          <a:xfrm>
            <a:off x="4830306" y="5675405"/>
            <a:ext cx="1051955" cy="369332"/>
          </a:xfrm>
          <a:prstGeom prst="rect">
            <a:avLst/>
          </a:prstGeom>
          <a:noFill/>
        </p:spPr>
        <p:txBody>
          <a:bodyPr wrap="none" rtlCol="0">
            <a:spAutoFit/>
          </a:bodyPr>
          <a:lstStyle/>
          <a:p>
            <a:r>
              <a:rPr lang="fr-FR" dirty="0"/>
              <a:t>Sabotage</a:t>
            </a:r>
            <a:endParaRPr lang="en-US" dirty="0"/>
          </a:p>
        </p:txBody>
      </p:sp>
      <p:sp>
        <p:nvSpPr>
          <p:cNvPr id="22" name="ZoneTexte 21">
            <a:extLst>
              <a:ext uri="{FF2B5EF4-FFF2-40B4-BE49-F238E27FC236}">
                <a16:creationId xmlns:a16="http://schemas.microsoft.com/office/drawing/2014/main" id="{FF1A64D7-99CE-D08C-F75D-FD796427ACB0}"/>
              </a:ext>
            </a:extLst>
          </p:cNvPr>
          <p:cNvSpPr txBox="1"/>
          <p:nvPr/>
        </p:nvSpPr>
        <p:spPr>
          <a:xfrm>
            <a:off x="6581399" y="4178679"/>
            <a:ext cx="3060774" cy="369332"/>
          </a:xfrm>
          <a:prstGeom prst="rect">
            <a:avLst/>
          </a:prstGeom>
          <a:noFill/>
        </p:spPr>
        <p:txBody>
          <a:bodyPr wrap="none" rtlCol="0">
            <a:spAutoFit/>
          </a:bodyPr>
          <a:lstStyle/>
          <a:p>
            <a:r>
              <a:rPr lang="fr-FR" dirty="0"/>
              <a:t>Obtention de secrets militaires</a:t>
            </a:r>
            <a:endParaRPr lang="en-US" dirty="0"/>
          </a:p>
        </p:txBody>
      </p:sp>
      <p:sp>
        <p:nvSpPr>
          <p:cNvPr id="23" name="ZoneTexte 22">
            <a:extLst>
              <a:ext uri="{FF2B5EF4-FFF2-40B4-BE49-F238E27FC236}">
                <a16:creationId xmlns:a16="http://schemas.microsoft.com/office/drawing/2014/main" id="{7E122362-E581-A284-15D0-5609019F8336}"/>
              </a:ext>
            </a:extLst>
          </p:cNvPr>
          <p:cNvSpPr txBox="1"/>
          <p:nvPr/>
        </p:nvSpPr>
        <p:spPr>
          <a:xfrm>
            <a:off x="9885530" y="5597651"/>
            <a:ext cx="1949829" cy="369332"/>
          </a:xfrm>
          <a:prstGeom prst="rect">
            <a:avLst/>
          </a:prstGeom>
          <a:noFill/>
        </p:spPr>
        <p:txBody>
          <a:bodyPr wrap="none" rtlCol="0">
            <a:spAutoFit/>
          </a:bodyPr>
          <a:lstStyle/>
          <a:p>
            <a:r>
              <a:rPr lang="fr-FR" dirty="0"/>
              <a:t>Influence politique</a:t>
            </a:r>
            <a:endParaRPr lang="en-US" dirty="0"/>
          </a:p>
        </p:txBody>
      </p:sp>
      <p:pic>
        <p:nvPicPr>
          <p:cNvPr id="25" name="Image 24">
            <a:extLst>
              <a:ext uri="{FF2B5EF4-FFF2-40B4-BE49-F238E27FC236}">
                <a16:creationId xmlns:a16="http://schemas.microsoft.com/office/drawing/2014/main" id="{7342E2D2-5C74-BBA8-903A-7EE582BA8C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8079" y="3041183"/>
            <a:ext cx="1080000" cy="1080000"/>
          </a:xfrm>
          <a:prstGeom prst="rect">
            <a:avLst/>
          </a:prstGeom>
        </p:spPr>
      </p:pic>
      <p:pic>
        <p:nvPicPr>
          <p:cNvPr id="27" name="Image 26">
            <a:extLst>
              <a:ext uri="{FF2B5EF4-FFF2-40B4-BE49-F238E27FC236}">
                <a16:creationId xmlns:a16="http://schemas.microsoft.com/office/drawing/2014/main" id="{A6FE4E2F-5E1C-61A9-2FB5-D24FF8E96B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7365" y="3015681"/>
            <a:ext cx="1080000" cy="1080000"/>
          </a:xfrm>
          <a:prstGeom prst="rect">
            <a:avLst/>
          </a:prstGeom>
        </p:spPr>
      </p:pic>
      <p:pic>
        <p:nvPicPr>
          <p:cNvPr id="29" name="Image 28">
            <a:extLst>
              <a:ext uri="{FF2B5EF4-FFF2-40B4-BE49-F238E27FC236}">
                <a16:creationId xmlns:a16="http://schemas.microsoft.com/office/drawing/2014/main" id="{9F0059B6-B869-7D1F-D084-7CEE3F998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345" y="3105186"/>
            <a:ext cx="1080000" cy="1080000"/>
          </a:xfrm>
          <a:prstGeom prst="rect">
            <a:avLst/>
          </a:prstGeom>
        </p:spPr>
      </p:pic>
      <p:pic>
        <p:nvPicPr>
          <p:cNvPr id="31" name="Image 30">
            <a:extLst>
              <a:ext uri="{FF2B5EF4-FFF2-40B4-BE49-F238E27FC236}">
                <a16:creationId xmlns:a16="http://schemas.microsoft.com/office/drawing/2014/main" id="{49C96448-4BCA-CFB0-920A-E96C320841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2189" y="5320071"/>
            <a:ext cx="1080000" cy="1080000"/>
          </a:xfrm>
          <a:prstGeom prst="rect">
            <a:avLst/>
          </a:prstGeom>
        </p:spPr>
      </p:pic>
      <p:pic>
        <p:nvPicPr>
          <p:cNvPr id="33" name="Image 32">
            <a:extLst>
              <a:ext uri="{FF2B5EF4-FFF2-40B4-BE49-F238E27FC236}">
                <a16:creationId xmlns:a16="http://schemas.microsoft.com/office/drawing/2014/main" id="{98AD7538-2774-40F5-4DFB-2F9454C52C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1908" y="4702317"/>
            <a:ext cx="1080000" cy="1080000"/>
          </a:xfrm>
          <a:prstGeom prst="rect">
            <a:avLst/>
          </a:prstGeom>
        </p:spPr>
      </p:pic>
      <p:pic>
        <p:nvPicPr>
          <p:cNvPr id="35" name="Image 34">
            <a:extLst>
              <a:ext uri="{FF2B5EF4-FFF2-40B4-BE49-F238E27FC236}">
                <a16:creationId xmlns:a16="http://schemas.microsoft.com/office/drawing/2014/main" id="{4B263EFD-5FF3-A88D-54A7-583F8492F0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5502" y="5320071"/>
            <a:ext cx="1080000" cy="1080000"/>
          </a:xfrm>
          <a:prstGeom prst="rect">
            <a:avLst/>
          </a:prstGeom>
        </p:spPr>
      </p:pic>
      <p:pic>
        <p:nvPicPr>
          <p:cNvPr id="37" name="Image 36">
            <a:extLst>
              <a:ext uri="{FF2B5EF4-FFF2-40B4-BE49-F238E27FC236}">
                <a16:creationId xmlns:a16="http://schemas.microsoft.com/office/drawing/2014/main" id="{1B3DCB43-1E34-CC8E-DB5C-4D42F22E990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69822" y="4520125"/>
            <a:ext cx="1080000" cy="1080000"/>
          </a:xfrm>
          <a:prstGeom prst="rect">
            <a:avLst/>
          </a:prstGeom>
        </p:spPr>
      </p:pic>
    </p:spTree>
    <p:extLst>
      <p:ext uri="{BB962C8B-B14F-4D97-AF65-F5344CB8AC3E}">
        <p14:creationId xmlns:p14="http://schemas.microsoft.com/office/powerpoint/2010/main" val="4233720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C1C85-32E5-7126-C30A-4FD0F76B7D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662BC2E-91FB-73F8-02FF-BC1EA890370A}"/>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8CF7BF6-4812-4575-1582-000532392882}"/>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Historique</a:t>
            </a:r>
          </a:p>
        </p:txBody>
      </p:sp>
      <p:sp>
        <p:nvSpPr>
          <p:cNvPr id="10" name="Espace réservé du numéro de diapositive 9">
            <a:extLst>
              <a:ext uri="{FF2B5EF4-FFF2-40B4-BE49-F238E27FC236}">
                <a16:creationId xmlns:a16="http://schemas.microsoft.com/office/drawing/2014/main" id="{93541D8C-0BA8-0057-734F-3762FF4B9862}"/>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6</a:t>
            </a:fld>
            <a:endParaRPr lang="fr-FR" dirty="0"/>
          </a:p>
        </p:txBody>
      </p:sp>
      <p:sp>
        <p:nvSpPr>
          <p:cNvPr id="11" name="ZoneTexte 10">
            <a:extLst>
              <a:ext uri="{FF2B5EF4-FFF2-40B4-BE49-F238E27FC236}">
                <a16:creationId xmlns:a16="http://schemas.microsoft.com/office/drawing/2014/main" id="{2350BB4A-ABBF-CDA7-D44B-B440DAC7517F}"/>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le cyberespionnage?</a:t>
            </a:r>
          </a:p>
        </p:txBody>
      </p:sp>
      <p:graphicFrame>
        <p:nvGraphicFramePr>
          <p:cNvPr id="2" name="Diagramme 1">
            <a:extLst>
              <a:ext uri="{FF2B5EF4-FFF2-40B4-BE49-F238E27FC236}">
                <a16:creationId xmlns:a16="http://schemas.microsoft.com/office/drawing/2014/main" id="{BB02A40A-B437-DB39-9B69-1DB25D0DE7F3}"/>
              </a:ext>
            </a:extLst>
          </p:cNvPr>
          <p:cNvGraphicFramePr/>
          <p:nvPr>
            <p:extLst>
              <p:ext uri="{D42A27DB-BD31-4B8C-83A1-F6EECF244321}">
                <p14:modId xmlns:p14="http://schemas.microsoft.com/office/powerpoint/2010/main" val="1574977869"/>
              </p:ext>
            </p:extLst>
          </p:nvPr>
        </p:nvGraphicFramePr>
        <p:xfrm>
          <a:off x="1084217" y="1127602"/>
          <a:ext cx="11107783" cy="554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6388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D9A25-72A7-F9CE-FF34-1A5DE47F40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4B99F47-CD8B-6786-7AEE-A1C4B30AFB0D}"/>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1ED6977A-CF4D-AB38-925B-0FE0D83D7868}"/>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Cyberespionnage VS Espionnage</a:t>
            </a:r>
          </a:p>
        </p:txBody>
      </p:sp>
      <p:sp>
        <p:nvSpPr>
          <p:cNvPr id="10" name="Espace réservé du numéro de diapositive 9">
            <a:extLst>
              <a:ext uri="{FF2B5EF4-FFF2-40B4-BE49-F238E27FC236}">
                <a16:creationId xmlns:a16="http://schemas.microsoft.com/office/drawing/2014/main" id="{0804919C-91C8-4F4D-471F-1CF90425E642}"/>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7</a:t>
            </a:fld>
            <a:endParaRPr lang="fr-FR" dirty="0"/>
          </a:p>
        </p:txBody>
      </p:sp>
      <p:sp>
        <p:nvSpPr>
          <p:cNvPr id="11" name="ZoneTexte 10">
            <a:extLst>
              <a:ext uri="{FF2B5EF4-FFF2-40B4-BE49-F238E27FC236}">
                <a16:creationId xmlns:a16="http://schemas.microsoft.com/office/drawing/2014/main" id="{81738B67-8658-971B-69C1-7CD3DF8452D4}"/>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le cyberespionnage?</a:t>
            </a:r>
          </a:p>
        </p:txBody>
      </p:sp>
      <p:graphicFrame>
        <p:nvGraphicFramePr>
          <p:cNvPr id="2" name="Tableau 1">
            <a:extLst>
              <a:ext uri="{FF2B5EF4-FFF2-40B4-BE49-F238E27FC236}">
                <a16:creationId xmlns:a16="http://schemas.microsoft.com/office/drawing/2014/main" id="{ECD082D1-B83E-F509-B509-8AFE8EC94792}"/>
              </a:ext>
            </a:extLst>
          </p:cNvPr>
          <p:cNvGraphicFramePr>
            <a:graphicFrameLocks noGrp="1"/>
          </p:cNvGraphicFramePr>
          <p:nvPr>
            <p:extLst>
              <p:ext uri="{D42A27DB-BD31-4B8C-83A1-F6EECF244321}">
                <p14:modId xmlns:p14="http://schemas.microsoft.com/office/powerpoint/2010/main" val="1540221619"/>
              </p:ext>
            </p:extLst>
          </p:nvPr>
        </p:nvGraphicFramePr>
        <p:xfrm>
          <a:off x="1280859" y="1199401"/>
          <a:ext cx="10714497" cy="5034280"/>
        </p:xfrm>
        <a:graphic>
          <a:graphicData uri="http://schemas.openxmlformats.org/drawingml/2006/table">
            <a:tbl>
              <a:tblPr firstRow="1" bandRow="1">
                <a:tableStyleId>{5C22544A-7EE6-4342-B048-85BDC9FD1C3A}</a:tableStyleId>
              </a:tblPr>
              <a:tblGrid>
                <a:gridCol w="3571499">
                  <a:extLst>
                    <a:ext uri="{9D8B030D-6E8A-4147-A177-3AD203B41FA5}">
                      <a16:colId xmlns:a16="http://schemas.microsoft.com/office/drawing/2014/main" val="4048499040"/>
                    </a:ext>
                  </a:extLst>
                </a:gridCol>
                <a:gridCol w="3571499">
                  <a:extLst>
                    <a:ext uri="{9D8B030D-6E8A-4147-A177-3AD203B41FA5}">
                      <a16:colId xmlns:a16="http://schemas.microsoft.com/office/drawing/2014/main" val="2602795677"/>
                    </a:ext>
                  </a:extLst>
                </a:gridCol>
                <a:gridCol w="3571499">
                  <a:extLst>
                    <a:ext uri="{9D8B030D-6E8A-4147-A177-3AD203B41FA5}">
                      <a16:colId xmlns:a16="http://schemas.microsoft.com/office/drawing/2014/main" val="2509465412"/>
                    </a:ext>
                  </a:extLst>
                </a:gridCol>
              </a:tblGrid>
              <a:tr h="370840">
                <a:tc>
                  <a:txBody>
                    <a:bodyPr/>
                    <a:lstStyle/>
                    <a:p>
                      <a:pPr algn="ctr"/>
                      <a:r>
                        <a:rPr lang="fr-FR" dirty="0"/>
                        <a:t>Domaine</a:t>
                      </a:r>
                      <a:endParaRPr lang="en-US" dirty="0"/>
                    </a:p>
                  </a:txBody>
                  <a:tcPr/>
                </a:tc>
                <a:tc>
                  <a:txBody>
                    <a:bodyPr/>
                    <a:lstStyle/>
                    <a:p>
                      <a:pPr algn="ctr"/>
                      <a:r>
                        <a:rPr lang="fr-FR" dirty="0"/>
                        <a:t>Cyberespionnage</a:t>
                      </a:r>
                      <a:endParaRPr lang="en-US" dirty="0"/>
                    </a:p>
                  </a:txBody>
                  <a:tcPr/>
                </a:tc>
                <a:tc>
                  <a:txBody>
                    <a:bodyPr/>
                    <a:lstStyle/>
                    <a:p>
                      <a:pPr algn="ctr"/>
                      <a:r>
                        <a:rPr lang="fr-FR" dirty="0"/>
                        <a:t>Espionnage</a:t>
                      </a:r>
                      <a:endParaRPr lang="en-US" dirty="0"/>
                    </a:p>
                  </a:txBody>
                  <a:tcPr/>
                </a:tc>
                <a:extLst>
                  <a:ext uri="{0D108BD9-81ED-4DB2-BD59-A6C34878D82A}">
                    <a16:rowId xmlns:a16="http://schemas.microsoft.com/office/drawing/2014/main" val="3608361074"/>
                  </a:ext>
                </a:extLst>
              </a:tr>
              <a:tr h="370840">
                <a:tc>
                  <a:txBody>
                    <a:bodyPr/>
                    <a:lstStyle/>
                    <a:p>
                      <a:pPr algn="ctr"/>
                      <a:r>
                        <a:rPr lang="fr-FR" b="1" dirty="0"/>
                        <a:t>Méthodes et Outils</a:t>
                      </a:r>
                      <a:endParaRPr lang="en-US" b="1" dirty="0"/>
                    </a:p>
                  </a:txBody>
                  <a:tcPr anchor="ctr"/>
                </a:tc>
                <a:tc>
                  <a:txBody>
                    <a:bodyPr/>
                    <a:lstStyle/>
                    <a:p>
                      <a:pPr algn="just"/>
                      <a:r>
                        <a:rPr lang="fr-FR" sz="1800" b="0" i="0" u="none" strike="noStrike" kern="1200" baseline="0" dirty="0">
                          <a:solidFill>
                            <a:schemeClr val="dk1"/>
                          </a:solidFill>
                          <a:latin typeface="+mn-lt"/>
                          <a:ea typeface="+mn-ea"/>
                          <a:cs typeface="+mn-cs"/>
                        </a:rPr>
                        <a:t>Utilisation de techniques informatiques, de logiciels malveillants et de technologies de piratage pour infiltrer les systèmes informatiques et les réseaux des cibles.</a:t>
                      </a:r>
                      <a:endParaRPr lang="en-US" dirty="0"/>
                    </a:p>
                  </a:txBody>
                  <a:tcPr/>
                </a:tc>
                <a:tc>
                  <a:txBody>
                    <a:bodyPr/>
                    <a:lstStyle/>
                    <a:p>
                      <a:pPr algn="just"/>
                      <a:r>
                        <a:rPr lang="en-US" sz="1800" b="0" i="0" u="none" strike="noStrike" kern="1200" baseline="0" dirty="0" err="1">
                          <a:solidFill>
                            <a:schemeClr val="dk1"/>
                          </a:solidFill>
                          <a:latin typeface="+mn-lt"/>
                          <a:ea typeface="+mn-ea"/>
                          <a:cs typeface="+mn-cs"/>
                        </a:rPr>
                        <a:t>Collecte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d'informations</a:t>
                      </a:r>
                      <a:r>
                        <a:rPr lang="en-US" sz="1800" b="0" i="0" u="none" strike="noStrike" kern="1200" baseline="0" dirty="0">
                          <a:solidFill>
                            <a:schemeClr val="dk1"/>
                          </a:solidFill>
                          <a:latin typeface="+mn-lt"/>
                          <a:ea typeface="+mn-ea"/>
                          <a:cs typeface="+mn-cs"/>
                        </a:rPr>
                        <a:t> </a:t>
                      </a:r>
                      <a:r>
                        <a:rPr lang="fr-FR" sz="1800" b="0" i="0" u="none" strike="noStrike" kern="1200" baseline="0" dirty="0">
                          <a:solidFill>
                            <a:schemeClr val="dk1"/>
                          </a:solidFill>
                          <a:latin typeface="+mn-lt"/>
                          <a:ea typeface="+mn-ea"/>
                          <a:cs typeface="+mn-cs"/>
                        </a:rPr>
                        <a:t>par des moyens humains, tels que l'espionnage sur le terrain, l'interception des communications, le recrutement de sources et la surveillance physique.</a:t>
                      </a:r>
                      <a:endParaRPr lang="en-US" dirty="0"/>
                    </a:p>
                  </a:txBody>
                  <a:tcPr/>
                </a:tc>
                <a:extLst>
                  <a:ext uri="{0D108BD9-81ED-4DB2-BD59-A6C34878D82A}">
                    <a16:rowId xmlns:a16="http://schemas.microsoft.com/office/drawing/2014/main" val="3461865532"/>
                  </a:ext>
                </a:extLst>
              </a:tr>
              <a:tr h="370840">
                <a:tc>
                  <a:txBody>
                    <a:bodyPr/>
                    <a:lstStyle/>
                    <a:p>
                      <a:pPr algn="ctr"/>
                      <a:r>
                        <a:rPr lang="fr-FR" b="1" dirty="0"/>
                        <a:t>Portée et Echelle</a:t>
                      </a:r>
                      <a:endParaRPr lang="en-US" b="1" dirty="0"/>
                    </a:p>
                  </a:txBody>
                  <a:tcPr anchor="ctr"/>
                </a:tc>
                <a:tc>
                  <a:txBody>
                    <a:bodyPr/>
                    <a:lstStyle/>
                    <a:p>
                      <a:pPr algn="just"/>
                      <a:r>
                        <a:rPr lang="en-US" sz="1800" b="0" i="0" u="none" strike="noStrike" kern="1200" baseline="0" dirty="0" err="1">
                          <a:solidFill>
                            <a:schemeClr val="dk1"/>
                          </a:solidFill>
                          <a:latin typeface="+mn-lt"/>
                          <a:ea typeface="+mn-ea"/>
                          <a:cs typeface="+mn-cs"/>
                        </a:rPr>
                        <a:t>Peut</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être</a:t>
                      </a:r>
                      <a:r>
                        <a:rPr lang="en-US" sz="1800" b="0" i="0" u="none" strike="noStrike" kern="1200" baseline="0" dirty="0">
                          <a:solidFill>
                            <a:schemeClr val="dk1"/>
                          </a:solidFill>
                          <a:latin typeface="+mn-lt"/>
                          <a:ea typeface="+mn-ea"/>
                          <a:cs typeface="+mn-cs"/>
                        </a:rPr>
                        <a:t> </a:t>
                      </a:r>
                      <a:r>
                        <a:rPr lang="fr-FR" sz="1800" b="0" i="0" u="none" strike="noStrike" kern="1200" baseline="0" dirty="0">
                          <a:solidFill>
                            <a:schemeClr val="dk1"/>
                          </a:solidFill>
                          <a:latin typeface="+mn-lt"/>
                          <a:ea typeface="+mn-ea"/>
                          <a:cs typeface="+mn-cs"/>
                        </a:rPr>
                        <a:t>mené à grande échelle, touchant potentiellement des milliers voire des millions de cibles à travers le monde en même temps.</a:t>
                      </a:r>
                      <a:endParaRPr lang="en-US" dirty="0"/>
                    </a:p>
                  </a:txBody>
                  <a:tcPr/>
                </a:tc>
                <a:tc>
                  <a:txBody>
                    <a:bodyPr/>
                    <a:lstStyle/>
                    <a:p>
                      <a:pPr algn="just"/>
                      <a:r>
                        <a:rPr lang="fr-FR" sz="1800" b="0" i="0" u="none" strike="noStrike" kern="1200" baseline="0" dirty="0">
                          <a:solidFill>
                            <a:schemeClr val="dk1"/>
                          </a:solidFill>
                          <a:latin typeface="+mn-lt"/>
                          <a:ea typeface="+mn-ea"/>
                          <a:cs typeface="+mn-cs"/>
                        </a:rPr>
                        <a:t>Activités plus ciblées et nécessitant généralement des ressources humaines pour recueillir des informations auprès de </a:t>
                      </a:r>
                      <a:r>
                        <a:rPr lang="en-US" sz="1800" b="0" i="0" u="none" strike="noStrike" kern="1200" baseline="0" dirty="0">
                          <a:solidFill>
                            <a:schemeClr val="dk1"/>
                          </a:solidFill>
                          <a:latin typeface="+mn-lt"/>
                          <a:ea typeface="+mn-ea"/>
                          <a:cs typeface="+mn-cs"/>
                        </a:rPr>
                        <a:t>sources </a:t>
                      </a:r>
                      <a:r>
                        <a:rPr lang="en-US" sz="1800" b="0" i="0" u="none" strike="noStrike" kern="1200" baseline="0" dirty="0" err="1">
                          <a:solidFill>
                            <a:schemeClr val="dk1"/>
                          </a:solidFill>
                          <a:latin typeface="+mn-lt"/>
                          <a:ea typeface="+mn-ea"/>
                          <a:cs typeface="+mn-cs"/>
                        </a:rPr>
                        <a:t>spécifiques</a:t>
                      </a:r>
                      <a:r>
                        <a:rPr lang="en-US" sz="1800" b="0" i="0" u="none" strike="noStrike" kern="1200" baseline="0" dirty="0">
                          <a:solidFill>
                            <a:schemeClr val="dk1"/>
                          </a:solidFill>
                          <a:latin typeface="+mn-lt"/>
                          <a:ea typeface="+mn-ea"/>
                          <a:cs typeface="+mn-cs"/>
                        </a:rPr>
                        <a:t>.</a:t>
                      </a:r>
                      <a:endParaRPr lang="en-US" dirty="0"/>
                    </a:p>
                  </a:txBody>
                  <a:tcPr/>
                </a:tc>
                <a:extLst>
                  <a:ext uri="{0D108BD9-81ED-4DB2-BD59-A6C34878D82A}">
                    <a16:rowId xmlns:a16="http://schemas.microsoft.com/office/drawing/2014/main" val="258062473"/>
                  </a:ext>
                </a:extLst>
              </a:tr>
              <a:tr h="370840">
                <a:tc>
                  <a:txBody>
                    <a:bodyPr/>
                    <a:lstStyle/>
                    <a:p>
                      <a:pPr algn="ctr"/>
                      <a:r>
                        <a:rPr lang="fr-FR" b="1" dirty="0"/>
                        <a:t>Anonymat et Attributions</a:t>
                      </a:r>
                      <a:endParaRPr lang="en-US" b="1" dirty="0"/>
                    </a:p>
                  </a:txBody>
                  <a:tcPr anchor="ctr"/>
                </a:tc>
                <a:tc>
                  <a:txBody>
                    <a:bodyPr/>
                    <a:lstStyle/>
                    <a:p>
                      <a:pPr algn="just"/>
                      <a:r>
                        <a:rPr lang="fr-FR" sz="1800" b="0" i="0" u="none" strike="noStrike" kern="1200" baseline="0" dirty="0">
                          <a:solidFill>
                            <a:schemeClr val="dk1"/>
                          </a:solidFill>
                          <a:latin typeface="+mn-lt"/>
                          <a:ea typeface="+mn-ea"/>
                          <a:cs typeface="+mn-cs"/>
                        </a:rPr>
                        <a:t>La possibilité de masquer l'origine des attaques à travers diverses technique rend l'attribution des auteurs de cyberespionnage très</a:t>
                      </a:r>
                    </a:p>
                    <a:p>
                      <a:pPr algn="just"/>
                      <a:r>
                        <a:rPr lang="fr-FR" sz="1800" b="0" i="0" u="none" strike="noStrike" kern="1200" baseline="0" dirty="0">
                          <a:solidFill>
                            <a:schemeClr val="dk1"/>
                          </a:solidFill>
                          <a:latin typeface="+mn-lt"/>
                          <a:ea typeface="+mn-ea"/>
                          <a:cs typeface="+mn-cs"/>
                        </a:rPr>
                        <a:t>difficile.</a:t>
                      </a:r>
                      <a:endParaRPr lang="en-US" dirty="0"/>
                    </a:p>
                  </a:txBody>
                  <a:tcPr/>
                </a:tc>
                <a:tc>
                  <a:txBody>
                    <a:bodyPr/>
                    <a:lstStyle/>
                    <a:p>
                      <a:pPr algn="just"/>
                      <a:r>
                        <a:rPr lang="fr-FR" sz="1800" b="0" i="0" u="none" strike="noStrike" kern="1200" baseline="0" dirty="0">
                          <a:solidFill>
                            <a:schemeClr val="dk1"/>
                          </a:solidFill>
                          <a:latin typeface="+mn-lt"/>
                          <a:ea typeface="+mn-ea"/>
                          <a:cs typeface="+mn-cs"/>
                        </a:rPr>
                        <a:t>Agents d'espionnage plus sujets à l'identification et à l'attribution en raison de leur présence physique et de leurs interactions </a:t>
                      </a:r>
                      <a:r>
                        <a:rPr lang="en-US" sz="1800" b="0" i="0" u="none" strike="noStrike" kern="1200" baseline="0" dirty="0" err="1">
                          <a:solidFill>
                            <a:schemeClr val="dk1"/>
                          </a:solidFill>
                          <a:latin typeface="+mn-lt"/>
                          <a:ea typeface="+mn-ea"/>
                          <a:cs typeface="+mn-cs"/>
                        </a:rPr>
                        <a:t>humaines</a:t>
                      </a:r>
                      <a:r>
                        <a:rPr lang="en-US" sz="1800" b="0" i="0" u="none" strike="noStrike" kern="1200" baseline="0" dirty="0">
                          <a:solidFill>
                            <a:schemeClr val="dk1"/>
                          </a:solidFill>
                          <a:latin typeface="+mn-lt"/>
                          <a:ea typeface="+mn-ea"/>
                          <a:cs typeface="+mn-cs"/>
                        </a:rPr>
                        <a:t>.</a:t>
                      </a:r>
                      <a:endParaRPr lang="en-US" dirty="0"/>
                    </a:p>
                  </a:txBody>
                  <a:tcPr/>
                </a:tc>
                <a:extLst>
                  <a:ext uri="{0D108BD9-81ED-4DB2-BD59-A6C34878D82A}">
                    <a16:rowId xmlns:a16="http://schemas.microsoft.com/office/drawing/2014/main" val="2264868569"/>
                  </a:ext>
                </a:extLst>
              </a:tr>
            </a:tbl>
          </a:graphicData>
        </a:graphic>
      </p:graphicFrame>
    </p:spTree>
    <p:extLst>
      <p:ext uri="{BB962C8B-B14F-4D97-AF65-F5344CB8AC3E}">
        <p14:creationId xmlns:p14="http://schemas.microsoft.com/office/powerpoint/2010/main" val="1046019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EB11-AD19-AA9E-4D3C-A9AF1CFF56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8F01E9-8A61-5BFD-6C3B-ABB30A67587E}"/>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46F757B-0674-03F6-4241-BB9F1286C807}"/>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Cyberespionnage VS Espionnage</a:t>
            </a:r>
          </a:p>
        </p:txBody>
      </p:sp>
      <p:sp>
        <p:nvSpPr>
          <p:cNvPr id="10" name="Espace réservé du numéro de diapositive 9">
            <a:extLst>
              <a:ext uri="{FF2B5EF4-FFF2-40B4-BE49-F238E27FC236}">
                <a16:creationId xmlns:a16="http://schemas.microsoft.com/office/drawing/2014/main" id="{9D7AF776-0C8A-29AD-0CC4-73BC172FCB1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8</a:t>
            </a:fld>
            <a:endParaRPr lang="fr-FR" dirty="0"/>
          </a:p>
        </p:txBody>
      </p:sp>
      <p:sp>
        <p:nvSpPr>
          <p:cNvPr id="11" name="ZoneTexte 10">
            <a:extLst>
              <a:ext uri="{FF2B5EF4-FFF2-40B4-BE49-F238E27FC236}">
                <a16:creationId xmlns:a16="http://schemas.microsoft.com/office/drawing/2014/main" id="{66FFDBA4-79EA-940F-B01D-8B0C2BA20061}"/>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le cyberespionnage?</a:t>
            </a:r>
          </a:p>
        </p:txBody>
      </p:sp>
      <p:graphicFrame>
        <p:nvGraphicFramePr>
          <p:cNvPr id="2" name="Tableau 1">
            <a:extLst>
              <a:ext uri="{FF2B5EF4-FFF2-40B4-BE49-F238E27FC236}">
                <a16:creationId xmlns:a16="http://schemas.microsoft.com/office/drawing/2014/main" id="{93986B60-F401-DDBC-FC11-FBC3008CB4C4}"/>
              </a:ext>
            </a:extLst>
          </p:cNvPr>
          <p:cNvGraphicFramePr>
            <a:graphicFrameLocks noGrp="1"/>
          </p:cNvGraphicFramePr>
          <p:nvPr>
            <p:extLst>
              <p:ext uri="{D42A27DB-BD31-4B8C-83A1-F6EECF244321}">
                <p14:modId xmlns:p14="http://schemas.microsoft.com/office/powerpoint/2010/main" val="24124360"/>
              </p:ext>
            </p:extLst>
          </p:nvPr>
        </p:nvGraphicFramePr>
        <p:xfrm>
          <a:off x="1280861" y="1633895"/>
          <a:ext cx="10714497" cy="3571240"/>
        </p:xfrm>
        <a:graphic>
          <a:graphicData uri="http://schemas.openxmlformats.org/drawingml/2006/table">
            <a:tbl>
              <a:tblPr firstRow="1" bandRow="1">
                <a:tableStyleId>{5C22544A-7EE6-4342-B048-85BDC9FD1C3A}</a:tableStyleId>
              </a:tblPr>
              <a:tblGrid>
                <a:gridCol w="3571499">
                  <a:extLst>
                    <a:ext uri="{9D8B030D-6E8A-4147-A177-3AD203B41FA5}">
                      <a16:colId xmlns:a16="http://schemas.microsoft.com/office/drawing/2014/main" val="4048499040"/>
                    </a:ext>
                  </a:extLst>
                </a:gridCol>
                <a:gridCol w="3571499">
                  <a:extLst>
                    <a:ext uri="{9D8B030D-6E8A-4147-A177-3AD203B41FA5}">
                      <a16:colId xmlns:a16="http://schemas.microsoft.com/office/drawing/2014/main" val="2602795677"/>
                    </a:ext>
                  </a:extLst>
                </a:gridCol>
                <a:gridCol w="3571499">
                  <a:extLst>
                    <a:ext uri="{9D8B030D-6E8A-4147-A177-3AD203B41FA5}">
                      <a16:colId xmlns:a16="http://schemas.microsoft.com/office/drawing/2014/main" val="2509465412"/>
                    </a:ext>
                  </a:extLst>
                </a:gridCol>
              </a:tblGrid>
              <a:tr h="370840">
                <a:tc>
                  <a:txBody>
                    <a:bodyPr/>
                    <a:lstStyle/>
                    <a:p>
                      <a:pPr algn="ctr"/>
                      <a:r>
                        <a:rPr lang="fr-FR" dirty="0"/>
                        <a:t>Domaine</a:t>
                      </a:r>
                      <a:endParaRPr lang="en-US" dirty="0"/>
                    </a:p>
                  </a:txBody>
                  <a:tcPr/>
                </a:tc>
                <a:tc>
                  <a:txBody>
                    <a:bodyPr/>
                    <a:lstStyle/>
                    <a:p>
                      <a:pPr algn="ctr"/>
                      <a:r>
                        <a:rPr lang="fr-FR" dirty="0"/>
                        <a:t>Cyberespionnage</a:t>
                      </a:r>
                      <a:endParaRPr lang="en-US" dirty="0"/>
                    </a:p>
                  </a:txBody>
                  <a:tcPr/>
                </a:tc>
                <a:tc>
                  <a:txBody>
                    <a:bodyPr/>
                    <a:lstStyle/>
                    <a:p>
                      <a:pPr algn="ctr"/>
                      <a:r>
                        <a:rPr lang="fr-FR" dirty="0"/>
                        <a:t>Espionnage</a:t>
                      </a:r>
                      <a:endParaRPr lang="en-US" dirty="0"/>
                    </a:p>
                  </a:txBody>
                  <a:tcPr/>
                </a:tc>
                <a:extLst>
                  <a:ext uri="{0D108BD9-81ED-4DB2-BD59-A6C34878D82A}">
                    <a16:rowId xmlns:a16="http://schemas.microsoft.com/office/drawing/2014/main" val="3608361074"/>
                  </a:ext>
                </a:extLst>
              </a:tr>
              <a:tr h="370840">
                <a:tc>
                  <a:txBody>
                    <a:bodyPr/>
                    <a:lstStyle/>
                    <a:p>
                      <a:pPr algn="ctr"/>
                      <a:r>
                        <a:rPr lang="fr-FR" b="1" dirty="0"/>
                        <a:t>Vitesse d’Opération</a:t>
                      </a:r>
                      <a:endParaRPr lang="en-US" b="1" dirty="0"/>
                    </a:p>
                  </a:txBody>
                  <a:tcPr anchor="ctr"/>
                </a:tc>
                <a:tc>
                  <a:txBody>
                    <a:bodyPr/>
                    <a:lstStyle/>
                    <a:p>
                      <a:pPr algn="just"/>
                      <a:r>
                        <a:rPr lang="fr-FR" sz="1800" b="0" i="0" u="none" strike="noStrike" kern="1200" baseline="0" dirty="0">
                          <a:solidFill>
                            <a:schemeClr val="dk1"/>
                          </a:solidFill>
                          <a:latin typeface="+mn-lt"/>
                          <a:ea typeface="+mn-ea"/>
                          <a:cs typeface="+mn-cs"/>
                        </a:rPr>
                        <a:t>Attaques menées rapidement</a:t>
                      </a:r>
                    </a:p>
                    <a:p>
                      <a:pPr algn="just"/>
                      <a:r>
                        <a:rPr lang="fr-FR" sz="1800" b="0" i="0" u="none" strike="noStrike" kern="1200" baseline="0" dirty="0">
                          <a:solidFill>
                            <a:schemeClr val="dk1"/>
                          </a:solidFill>
                          <a:latin typeface="+mn-lt"/>
                          <a:ea typeface="+mn-ea"/>
                          <a:cs typeface="+mn-cs"/>
                        </a:rPr>
                        <a:t>et à distance, permettant une collecte d'informations quasi instantanée une fois qu’une </a:t>
                      </a:r>
                      <a:r>
                        <a:rPr lang="en-US" sz="1800" b="0" i="0" u="none" strike="noStrike" kern="1200" baseline="0" dirty="0" err="1">
                          <a:solidFill>
                            <a:schemeClr val="dk1"/>
                          </a:solidFill>
                          <a:latin typeface="+mn-lt"/>
                          <a:ea typeface="+mn-ea"/>
                          <a:cs typeface="+mn-cs"/>
                        </a:rPr>
                        <a:t>cible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est</a:t>
                      </a:r>
                      <a:r>
                        <a:rPr lang="en-US" sz="1800" b="0" i="0" u="none" strike="noStrike" kern="1200" baseline="0" dirty="0">
                          <a:solidFill>
                            <a:schemeClr val="dk1"/>
                          </a:solidFill>
                          <a:latin typeface="+mn-lt"/>
                          <a:ea typeface="+mn-ea"/>
                          <a:cs typeface="+mn-cs"/>
                        </a:rPr>
                        <a:t> compromise.</a:t>
                      </a:r>
                      <a:endParaRPr lang="en-US" dirty="0"/>
                    </a:p>
                  </a:txBody>
                  <a:tcPr/>
                </a:tc>
                <a:tc>
                  <a:txBody>
                    <a:bodyPr/>
                    <a:lstStyle/>
                    <a:p>
                      <a:pPr algn="just"/>
                      <a:r>
                        <a:rPr lang="fr-FR" sz="1800" b="0" i="0" u="none" strike="noStrike" kern="1200" baseline="0" dirty="0">
                          <a:solidFill>
                            <a:schemeClr val="dk1"/>
                          </a:solidFill>
                          <a:latin typeface="+mn-lt"/>
                          <a:ea typeface="+mn-ea"/>
                          <a:cs typeface="+mn-cs"/>
                        </a:rPr>
                        <a:t>Les activités peuvent nécessiter</a:t>
                      </a:r>
                    </a:p>
                    <a:p>
                      <a:pPr algn="just"/>
                      <a:r>
                        <a:rPr lang="fr-FR" sz="1800" b="0" i="0" u="none" strike="noStrike" kern="1200" baseline="0" dirty="0">
                          <a:solidFill>
                            <a:schemeClr val="dk1"/>
                          </a:solidFill>
                          <a:latin typeface="+mn-lt"/>
                          <a:ea typeface="+mn-ea"/>
                          <a:cs typeface="+mn-cs"/>
                        </a:rPr>
                        <a:t>des périodes de surveillance et de collecte d'informations plus longues, ainsi que des interactions</a:t>
                      </a:r>
                    </a:p>
                    <a:p>
                      <a:pPr algn="just"/>
                      <a:r>
                        <a:rPr lang="en-US" sz="1800" b="0" i="0" u="none" strike="noStrike" kern="1200" baseline="0" dirty="0" err="1">
                          <a:solidFill>
                            <a:schemeClr val="dk1"/>
                          </a:solidFill>
                          <a:latin typeface="+mn-lt"/>
                          <a:ea typeface="+mn-ea"/>
                          <a:cs typeface="+mn-cs"/>
                        </a:rPr>
                        <a:t>directes</a:t>
                      </a:r>
                      <a:r>
                        <a:rPr lang="en-US" sz="1800" b="0" i="0" u="none" strike="noStrike" kern="1200" baseline="0" dirty="0">
                          <a:solidFill>
                            <a:schemeClr val="dk1"/>
                          </a:solidFill>
                          <a:latin typeface="+mn-lt"/>
                          <a:ea typeface="+mn-ea"/>
                          <a:cs typeface="+mn-cs"/>
                        </a:rPr>
                        <a:t> avec des sources.</a:t>
                      </a:r>
                      <a:endParaRPr lang="en-US" dirty="0"/>
                    </a:p>
                  </a:txBody>
                  <a:tcPr/>
                </a:tc>
                <a:extLst>
                  <a:ext uri="{0D108BD9-81ED-4DB2-BD59-A6C34878D82A}">
                    <a16:rowId xmlns:a16="http://schemas.microsoft.com/office/drawing/2014/main" val="871281813"/>
                  </a:ext>
                </a:extLst>
              </a:tr>
              <a:tr h="370840">
                <a:tc>
                  <a:txBody>
                    <a:bodyPr/>
                    <a:lstStyle/>
                    <a:p>
                      <a:pPr algn="ctr"/>
                      <a:r>
                        <a:rPr lang="fr-FR" b="1" dirty="0"/>
                        <a:t>Moyens de Communication</a:t>
                      </a:r>
                      <a:endParaRPr lang="en-US" b="1" dirty="0"/>
                    </a:p>
                  </a:txBody>
                  <a:tcPr anchor="ctr"/>
                </a:tc>
                <a:tc>
                  <a:txBody>
                    <a:bodyPr/>
                    <a:lstStyle/>
                    <a:p>
                      <a:pPr algn="just"/>
                      <a:r>
                        <a:rPr lang="fr-FR" sz="1800" b="0" i="0" u="none" strike="noStrike" kern="1200" baseline="0" dirty="0">
                          <a:solidFill>
                            <a:schemeClr val="dk1"/>
                          </a:solidFill>
                          <a:latin typeface="+mn-lt"/>
                          <a:ea typeface="+mn-ea"/>
                          <a:cs typeface="+mn-cs"/>
                        </a:rPr>
                        <a:t>Les communications dans le cyberespionnage se font principalement à travers les réseaux numériques, ce qui peut rendre difficile la détection des opérations</a:t>
                      </a:r>
                    </a:p>
                    <a:p>
                      <a:pPr algn="just"/>
                      <a:r>
                        <a:rPr lang="en-US" sz="1800" b="0" i="0" u="none" strike="noStrike" kern="1200" baseline="0" dirty="0" err="1">
                          <a:solidFill>
                            <a:schemeClr val="dk1"/>
                          </a:solidFill>
                          <a:latin typeface="+mn-lt"/>
                          <a:ea typeface="+mn-ea"/>
                          <a:cs typeface="+mn-cs"/>
                        </a:rPr>
                        <a:t>d'espionnage</a:t>
                      </a:r>
                      <a:r>
                        <a:rPr lang="en-US" sz="1800" b="0" i="0" u="none" strike="noStrike" kern="1200" baseline="0" dirty="0">
                          <a:solidFill>
                            <a:schemeClr val="dk1"/>
                          </a:solidFill>
                          <a:latin typeface="+mn-lt"/>
                          <a:ea typeface="+mn-ea"/>
                          <a:cs typeface="+mn-cs"/>
                        </a:rPr>
                        <a:t>.</a:t>
                      </a:r>
                      <a:endParaRPr lang="en-US" dirty="0"/>
                    </a:p>
                  </a:txBody>
                  <a:tcPr/>
                </a:tc>
                <a:tc>
                  <a:txBody>
                    <a:bodyPr/>
                    <a:lstStyle/>
                    <a:p>
                      <a:pPr algn="just"/>
                      <a:r>
                        <a:rPr lang="fr-FR" sz="1800" b="0" i="0" u="none" strike="noStrike" kern="1200" baseline="0" dirty="0">
                          <a:solidFill>
                            <a:schemeClr val="dk1"/>
                          </a:solidFill>
                          <a:latin typeface="+mn-lt"/>
                          <a:ea typeface="+mn-ea"/>
                          <a:cs typeface="+mn-cs"/>
                        </a:rPr>
                        <a:t>Les formes traditionnelles d'espionnage impliquent souvent des communications en personne, par téléphone ou par courrier, ce qui peut être plus facilement</a:t>
                      </a:r>
                    </a:p>
                    <a:p>
                      <a:pPr algn="just"/>
                      <a:r>
                        <a:rPr lang="en-US" sz="1800" b="0" i="0" u="none" strike="noStrike" kern="1200" baseline="0" dirty="0" err="1">
                          <a:solidFill>
                            <a:schemeClr val="dk1"/>
                          </a:solidFill>
                          <a:latin typeface="+mn-lt"/>
                          <a:ea typeface="+mn-ea"/>
                          <a:cs typeface="+mn-cs"/>
                        </a:rPr>
                        <a:t>surveillé</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ou</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intercepté</a:t>
                      </a:r>
                      <a:r>
                        <a:rPr lang="en-US" sz="1800" b="0" i="0" u="none" strike="noStrike" kern="1200" baseline="0" dirty="0">
                          <a:solidFill>
                            <a:schemeClr val="dk1"/>
                          </a:solidFill>
                          <a:latin typeface="+mn-lt"/>
                          <a:ea typeface="+mn-ea"/>
                          <a:cs typeface="+mn-cs"/>
                        </a:rPr>
                        <a:t>.</a:t>
                      </a:r>
                      <a:endParaRPr lang="en-US" dirty="0"/>
                    </a:p>
                  </a:txBody>
                  <a:tcPr/>
                </a:tc>
                <a:extLst>
                  <a:ext uri="{0D108BD9-81ED-4DB2-BD59-A6C34878D82A}">
                    <a16:rowId xmlns:a16="http://schemas.microsoft.com/office/drawing/2014/main" val="566453671"/>
                  </a:ext>
                </a:extLst>
              </a:tr>
            </a:tbl>
          </a:graphicData>
        </a:graphic>
      </p:graphicFrame>
    </p:spTree>
    <p:extLst>
      <p:ext uri="{BB962C8B-B14F-4D97-AF65-F5344CB8AC3E}">
        <p14:creationId xmlns:p14="http://schemas.microsoft.com/office/powerpoint/2010/main" val="3941197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7AAD0-BCD5-319F-EB22-23085B1ABF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DD613F-0CB4-3C3E-9F14-3017132EA53B}"/>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E9B9B66-FF91-AA3A-5645-33750D0F317F}"/>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Motivations</a:t>
            </a:r>
          </a:p>
        </p:txBody>
      </p:sp>
      <p:sp>
        <p:nvSpPr>
          <p:cNvPr id="10" name="Espace réservé du numéro de diapositive 9">
            <a:extLst>
              <a:ext uri="{FF2B5EF4-FFF2-40B4-BE49-F238E27FC236}">
                <a16:creationId xmlns:a16="http://schemas.microsoft.com/office/drawing/2014/main" id="{85687026-4142-9FD8-0C08-A36FB9EFC469}"/>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9</a:t>
            </a:fld>
            <a:endParaRPr lang="fr-FR" dirty="0"/>
          </a:p>
        </p:txBody>
      </p:sp>
      <p:sp>
        <p:nvSpPr>
          <p:cNvPr id="11" name="ZoneTexte 10">
            <a:extLst>
              <a:ext uri="{FF2B5EF4-FFF2-40B4-BE49-F238E27FC236}">
                <a16:creationId xmlns:a16="http://schemas.microsoft.com/office/drawing/2014/main" id="{91C14C23-E4F5-F22E-D74F-A3EA12B74307}"/>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le cyberespionnage?</a:t>
            </a:r>
          </a:p>
        </p:txBody>
      </p:sp>
      <p:graphicFrame>
        <p:nvGraphicFramePr>
          <p:cNvPr id="2" name="Diagramme 1">
            <a:extLst>
              <a:ext uri="{FF2B5EF4-FFF2-40B4-BE49-F238E27FC236}">
                <a16:creationId xmlns:a16="http://schemas.microsoft.com/office/drawing/2014/main" id="{9CE1DE8F-8D1C-D7A9-36A2-94A48D93ACC6}"/>
              </a:ext>
            </a:extLst>
          </p:cNvPr>
          <p:cNvGraphicFramePr/>
          <p:nvPr>
            <p:extLst>
              <p:ext uri="{D42A27DB-BD31-4B8C-83A1-F6EECF244321}">
                <p14:modId xmlns:p14="http://schemas.microsoft.com/office/powerpoint/2010/main" val="263324779"/>
              </p:ext>
            </p:extLst>
          </p:nvPr>
        </p:nvGraphicFramePr>
        <p:xfrm>
          <a:off x="1425452" y="564606"/>
          <a:ext cx="10160000" cy="595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878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dre">
  <a:themeElements>
    <a:clrScheme name="Personnalisé 2">
      <a:dk1>
        <a:srgbClr val="000000"/>
      </a:dk1>
      <a:lt1>
        <a:srgbClr val="FFFFFF"/>
      </a:lt1>
      <a:dk2>
        <a:srgbClr val="545454"/>
      </a:dk2>
      <a:lt2>
        <a:srgbClr val="BFBFBF"/>
      </a:lt2>
      <a:accent1>
        <a:srgbClr val="000000"/>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12882</TotalTime>
  <Words>1809</Words>
  <Application>Microsoft Office PowerPoint</Application>
  <PresentationFormat>Grand écran</PresentationFormat>
  <Paragraphs>333</Paragraphs>
  <Slides>35</Slides>
  <Notes>21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35</vt:i4>
      </vt:variant>
    </vt:vector>
  </HeadingPairs>
  <TitlesOfParts>
    <vt:vector size="43" baseType="lpstr">
      <vt:lpstr>Adobe Devanagari</vt:lpstr>
      <vt:lpstr>Arial</vt:lpstr>
      <vt:lpstr>Calibri</vt:lpstr>
      <vt:lpstr>Calibri Light</vt:lpstr>
      <vt:lpstr>Corbel</vt:lpstr>
      <vt:lpstr>Wingdings 2</vt:lpstr>
      <vt:lpstr>Thème Office</vt:lpstr>
      <vt:lpstr>Cadre</vt:lpstr>
      <vt:lpstr>Le Cyberespionnage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distribués randomisés</dc:title>
  <dc:creator>Evrard Ambara</dc:creator>
  <cp:lastModifiedBy>Evrard Ambara</cp:lastModifiedBy>
  <cp:revision>292</cp:revision>
  <dcterms:created xsi:type="dcterms:W3CDTF">2018-11-03T18:13:16Z</dcterms:created>
  <dcterms:modified xsi:type="dcterms:W3CDTF">2025-01-22T10:03:12Z</dcterms:modified>
</cp:coreProperties>
</file>