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8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72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76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19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66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64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99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91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89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74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04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9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26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056E-ED44-4E1C-9657-6F4051320927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AA45-B9D0-44AB-8F0D-F5215428E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5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BA2CC-6E16-C4BC-18D4-32F8FC81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290" y="764372"/>
            <a:ext cx="11655490" cy="2664627"/>
          </a:xfrm>
        </p:spPr>
        <p:txBody>
          <a:bodyPr/>
          <a:lstStyle/>
          <a:p>
            <a:r>
              <a:rPr lang="pt-BR" dirty="0"/>
              <a:t>Previsão do tempo da empresa </a:t>
            </a:r>
            <a:r>
              <a:rPr lang="pt-BR" dirty="0" err="1"/>
              <a:t>falcons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C30086-9415-359C-D9B7-E05DA2AD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843" y="2548488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411281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310FC-35C8-9F75-A8B0-A003FD51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1551298" cy="569905"/>
          </a:xfrm>
        </p:spPr>
        <p:txBody>
          <a:bodyPr>
            <a:normAutofit fontScale="90000"/>
          </a:bodyPr>
          <a:lstStyle/>
          <a:p>
            <a:r>
              <a:rPr lang="pt-BR" dirty="0"/>
              <a:t>Previsão do Tempo para o Brasil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7BB21A-8299-8267-F2BE-43390FEF85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Previsão do Tempo para o Brasil</a:t>
            </a:r>
            <a:endParaRPr lang="pt-BR" dirty="0"/>
          </a:p>
          <a:p>
            <a:r>
              <a:rPr lang="pt-BR" dirty="0"/>
              <a:t>Bom dia! Aqui está a previsão do tempo detalhada para o Brasil.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Norte, principalmente nas regiões amazônicas, teremos chuvas fortes e trovoadas, com temperaturas altas, variando entre 26°C e 30°C.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Nordeste terá tempo misto, com sol e pancadas de chuva isoladas, temperaturas entre 28°C e 32°C.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Centro-Oeste do país verá sol intenso com poucas nuvens e temperaturas elevadas, chegando aos 34°C.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Sudeste, especialmente em São Paulo e Minas Gerais, terá tempo parcialmente nublado com chuvas esparsas e temperaturas de 20°C a 26°C.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Sul, a chegada de uma frente fria trará chuva e queda nas temperaturas, com mínimas em torno de 10°C e máximas não ultrapassando 20°C.</a:t>
            </a:r>
          </a:p>
          <a:p>
            <a:r>
              <a:rPr lang="pt-BR" dirty="0"/>
              <a:t>Preparem seus guarda-chuvas no Norte e no Sul, e aproveitem o sol no Centro-Oeste!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2531D76-CC3E-100E-3FE4-E321EA453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2244" y="1580127"/>
            <a:ext cx="5029054" cy="5029054"/>
          </a:xfrm>
        </p:spPr>
      </p:pic>
    </p:spTree>
    <p:extLst>
      <p:ext uri="{BB962C8B-B14F-4D97-AF65-F5344CB8AC3E}">
        <p14:creationId xmlns:p14="http://schemas.microsoft.com/office/powerpoint/2010/main" val="221526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9D346-E810-C1D3-9219-657DBBA4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1101013"/>
            <a:ext cx="10507824" cy="956388"/>
          </a:xfrm>
        </p:spPr>
        <p:txBody>
          <a:bodyPr>
            <a:normAutofit fontScale="90000"/>
          </a:bodyPr>
          <a:lstStyle/>
          <a:p>
            <a:r>
              <a:rPr lang="pt-BR" dirty="0"/>
              <a:t>Previsão do Tempo para a américa latina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060836-2F9F-75B0-937B-B9F0C463D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Previsão do Tempo para a América do Sul</a:t>
            </a:r>
            <a:endParaRPr lang="pt-BR" dirty="0"/>
          </a:p>
          <a:p>
            <a:r>
              <a:rPr lang="pt-BR" dirty="0"/>
              <a:t>Bom dia! Vamos dar uma olhada na previsão do tempo para a América do Sul.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Brasil, chuvas intensas são esperadas na região amazônica, enquanto o Sul do país terá tempo mais frio e úmido.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Argentina e o Uruguai verão um clima misto, com sol e algumas chuvas esparsas, especialmente nas regiões litorâneas, com temperaturas variando entre 10°C e 20°C.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Chile, especialmente ao longo da costa e nas regiões montanhosas, espera-se chuvas e temperaturas mais frias, variando de 5°C a 15°C.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Peru e na Bolívia, o clima será mais seco com sol predominando, com temperaturas entre 20°C e 30°C.</a:t>
            </a:r>
          </a:p>
          <a:p>
            <a:r>
              <a:rPr lang="pt-BR" dirty="0"/>
              <a:t>No geral, teremos um dia bastante variado, com condições que vão desde o calor tropical na região norte até o clima frio e úmido no sul do continente.</a:t>
            </a:r>
          </a:p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01606F4-91B4-DBAE-E8D2-61CB0B8A0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193925"/>
            <a:ext cx="5267128" cy="4679154"/>
          </a:xfrm>
        </p:spPr>
      </p:pic>
    </p:spTree>
    <p:extLst>
      <p:ext uri="{BB962C8B-B14F-4D97-AF65-F5344CB8AC3E}">
        <p14:creationId xmlns:p14="http://schemas.microsoft.com/office/powerpoint/2010/main" val="43817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DB02-3F6D-B85F-89C4-86CE13B9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147665"/>
            <a:ext cx="8610600" cy="909736"/>
          </a:xfrm>
        </p:spPr>
        <p:txBody>
          <a:bodyPr>
            <a:normAutofit fontScale="90000"/>
          </a:bodyPr>
          <a:lstStyle/>
          <a:p>
            <a:r>
              <a:rPr lang="pt-BR" dirty="0"/>
              <a:t>Previsão do Tempo para o Brasil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5025B95-EF04-3965-58B0-AD031101C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3525" y="2194371"/>
            <a:ext cx="4742916" cy="4444336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CC324-165B-A81F-3C81-42664AE1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9706" y="2194559"/>
            <a:ext cx="5926494" cy="402412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Previsão do Tempo para o Brasil</a:t>
            </a:r>
            <a:endParaRPr lang="pt-BR" dirty="0"/>
          </a:p>
          <a:p>
            <a:r>
              <a:rPr lang="pt-BR" dirty="0"/>
              <a:t>Bom dia! Vamos conferir a previsão do tempo para o Brasil.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Norte, principalmente na Amazônia, espera-se muita chuva com altas temperaturas variando entre 25°C e 30°C.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Nordeste terá tempo parcialmente nublado com algumas pancadas de chuva isoladas, e temperaturas entre 28°C e 34°C.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Centro-Oeste, teremos um clima predominantemente ensolarado, com temperaturas elevadas, chegando aos 35°C em algumas áreas.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Sudeste apresenta um cenário de chuvas esparsas, especialmente em São Paulo e Minas Gerais, com temperaturas variando de 22°C a 28°C.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Sul, espera-se uma frente fria trazendo chuva e temperaturas mais baixas, variando de 15°C a 20°C.</a:t>
            </a:r>
          </a:p>
          <a:p>
            <a:r>
              <a:rPr lang="pt-BR" dirty="0"/>
              <a:t>No geral, a umidade relativa do ar estará alta em todo o país, especialmente nas regiões Norte e Nordeste.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8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92207-61E1-56DF-CD42-DF94AE01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45029"/>
            <a:ext cx="8610600" cy="1012372"/>
          </a:xfrm>
        </p:spPr>
        <p:txBody>
          <a:bodyPr>
            <a:normAutofit fontScale="90000"/>
          </a:bodyPr>
          <a:lstStyle/>
          <a:p>
            <a:r>
              <a:rPr lang="pt-BR" dirty="0"/>
              <a:t>Previsão do Tempo para a américa do sul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EFA71AE-3C5D-C1D3-9792-B5AC370A96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2193925"/>
            <a:ext cx="4679156" cy="4679156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2086FC-C8B6-9649-3788-CD9B2B57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2384" y="2194559"/>
            <a:ext cx="5963816" cy="448615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Boa noite! Agora vamos conferir a previsão do tempo para a América do Sul durante a noite.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Norte do Brasil e a Amazônia continuarão com chuvas intensas e trovoadas, com temperaturas noturnas em torno de 24°C.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Nordeste brasileiro, o tempo estará mais estável com algumas nuvens e temperaturas amenas de 22°C.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Sudeste terá uma noite nublada com possibilidades de chuvas leves em áreas isoladas, temperaturas variando de 18°C a 22°C.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Sul, uma frente fria trará temperaturas ainda mais baixas, com mínimas atingindo 10°C, além de chuva persistente.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Na Argentina, Uruguai e Chile, espera-se uma noite fria com chuvas esparsas, especialmente nas regiões montanhosas e litorâneas, com mínimas em torno de 5°C a 12°C.</a:t>
            </a:r>
          </a:p>
          <a:p>
            <a:r>
              <a:rPr lang="pt-BR" dirty="0"/>
              <a:t>Preparem-se para uma noite de grande variação climática em toda a América do Sul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08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6790DC7-70A0-0F8D-45F2-FAA092E7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1548883"/>
            <a:ext cx="4445257" cy="445342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CE12485-6E76-44C2-06BE-5DF50DD2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46" y="1630136"/>
            <a:ext cx="4372170" cy="437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00F6E9-55AF-F364-532A-09AEDDF8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70" y="1547327"/>
            <a:ext cx="4806820" cy="480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C053772-FB2B-F9FE-BBCE-4265F80B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16" y="1547327"/>
            <a:ext cx="4806820" cy="48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9A33E-6FC3-697A-B99F-51DCC86F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" y="2174033"/>
            <a:ext cx="11347580" cy="3359020"/>
          </a:xfrm>
        </p:spPr>
        <p:txBody>
          <a:bodyPr/>
          <a:lstStyle/>
          <a:p>
            <a:r>
              <a:rPr lang="pt-BR" dirty="0"/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174341879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18</TotalTime>
  <Words>699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Trilha de Vapor</vt:lpstr>
      <vt:lpstr>Previsão do tempo da empresa falcons</vt:lpstr>
      <vt:lpstr>Previsão do Tempo para o Brasil</vt:lpstr>
      <vt:lpstr>Previsão do Tempo para a américa latina</vt:lpstr>
      <vt:lpstr>Previsão do Tempo para o Brasil</vt:lpstr>
      <vt:lpstr>Previsão do Tempo para a américa do sul</vt:lpstr>
      <vt:lpstr>Apresentação do PowerPoint</vt:lpstr>
      <vt:lpstr>Apresentação do PowerPoint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Helio Jorge</dc:creator>
  <cp:lastModifiedBy>Helio Jorge</cp:lastModifiedBy>
  <cp:revision>1</cp:revision>
  <dcterms:created xsi:type="dcterms:W3CDTF">2024-08-07T23:15:23Z</dcterms:created>
  <dcterms:modified xsi:type="dcterms:W3CDTF">2024-08-07T23:33:38Z</dcterms:modified>
</cp:coreProperties>
</file>