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9AB4-E5BF-FD17-5F48-E24834C2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BED1B-8E6D-6648-E6FC-D4AD690DD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3539-BDB0-ABB4-3F7A-5A8D0D9F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3DEA-F260-6C30-F46E-7A6DC5B4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8F9D-E1DE-708A-4620-CDD34AA7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7BFA-3B21-2624-CCF7-1BB4BDC1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5073B-07D1-7F81-3C1F-1CD0E7CD0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85CE-1CBC-2D01-3029-3B2442F7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B041-65F6-5BCB-3765-0FA6BA79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8FC9-5635-EF9C-EB71-2FAEEA4B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0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53836-5791-50AE-806F-D4BBA6C58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B2A04-AD4C-C83A-0B37-24BD4A1C9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93C4-F79C-E8A4-7CA8-067C8B20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A87E-8E6F-2AA3-7F28-F54C835D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A92-BC44-84E7-3C3D-C9C52206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754-49FE-F327-A97B-FA2A79B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A50B-495D-4612-D6CF-050F75AF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28FF-23FC-719E-8D1C-407C203A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E6E4E-16E8-7BD4-5B87-9D848ABC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CEDB-EFAE-ED51-E311-D722F5D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D853-FF74-2A12-B36D-F9C1CF56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3A81C-B408-417A-132F-80ED2164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91C5-4108-D348-BE4F-7CD2F08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71D5-407F-3FB8-103D-81357255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E53B-BBAA-074A-AAA0-E9D9DE7A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6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613-BCCD-0A42-4308-D17D70E3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5ED3-25A9-2281-3403-3FBE168E0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6BFF1-C70F-59D1-917F-5D132FE0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087B-6BA0-C24A-0E03-779F9FB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4E93-E8E0-463B-6362-0DFFCAA5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8C702-6346-8C12-A63D-6E9E42F0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0851-3AAC-E675-9B0F-62EE5059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D005-44BC-5C5A-1C10-868D0E5CC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B8E66-0B51-C279-5D8B-5B26D17A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957AD-1477-231B-75FF-EE92F8E0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5C000-D4AA-963F-7020-F33FDDB2E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1B1BC-44E6-F087-543D-0F967A80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1654F-DF79-3235-AC4A-EABFC3B1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0F7A6-EE7F-63CC-1395-1403BE7F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2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5C42-95ED-5FB3-7AE6-2D3A74C0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7ABF6-F3D7-9463-B747-ED61FBF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6DCF2-D738-1A82-A013-1A07E529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776E-5845-8092-3ADD-128F60F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AF83D-946C-3E2C-7E0C-35BE26C7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DA780-93E0-A5FA-632F-973D5D44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D1376-E55C-4124-C73D-64B811C0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6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CD54-E495-EAC3-58FC-D3ECA23F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9F53-D0DE-C44A-1004-5044F8CE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9FED5-8468-EBF5-2232-680AC45EA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91E30-97EB-F2FB-99BA-9972F697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5ED3-1E12-1D1C-4F42-80D9124C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9D730-726B-2F17-C153-D0423FCC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89B9-FD44-C2D1-1729-32B18D2F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BB197-B928-9142-B485-2C7FA1545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700C-EE4A-2E2B-A644-AE01C8325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BF4C-CFD3-5E01-32A3-8B9B0859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E7DCB-5FC2-01B2-DAB0-AE9E8912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653D-AD03-44C7-0E94-95B09BBB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BEAEC-AED9-7618-1994-C19734CF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5C039-F4DF-51D3-2690-1BDBC4BF1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7CB5-D079-E4E5-F10A-6AC301E9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E5E5-8839-4CC3-BB45-1D6C089AA3A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E46F-15CE-137C-9815-2FF91409E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8C34-C74F-AB38-88FA-570E57586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DD0A-34B8-4A28-A300-57B6515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DD6F51-A2C2-6155-C3D1-FA9CA3E20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093" t="16602" r="8329" b="21996"/>
          <a:stretch/>
        </p:blipFill>
        <p:spPr>
          <a:xfrm>
            <a:off x="535281" y="1045890"/>
            <a:ext cx="2542350" cy="206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37082-D2B7-0DE5-8D80-0BD091CF4CCA}"/>
              </a:ext>
            </a:extLst>
          </p:cNvPr>
          <p:cNvSpPr txBox="1"/>
          <p:nvPr/>
        </p:nvSpPr>
        <p:spPr>
          <a:xfrm>
            <a:off x="535282" y="555801"/>
            <a:ext cx="2688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NLS estimation of photosynthetic response and evaluate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1991B-7184-61BA-6C8D-E3504A94E84A}"/>
              </a:ext>
            </a:extLst>
          </p:cNvPr>
          <p:cNvSpPr txBox="1"/>
          <p:nvPr/>
        </p:nvSpPr>
        <p:spPr>
          <a:xfrm>
            <a:off x="3571354" y="564189"/>
            <a:ext cx="177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Extract parameters from linear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D4F83-5CCD-C6F5-AB47-C0413A55648E}"/>
              </a:ext>
            </a:extLst>
          </p:cNvPr>
          <p:cNvSpPr txBox="1"/>
          <p:nvPr/>
        </p:nvSpPr>
        <p:spPr>
          <a:xfrm>
            <a:off x="5988856" y="559461"/>
            <a:ext cx="177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the evolution of functional traits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25277-C3B9-A954-8A6F-CF3AB6E826DF}"/>
              </a:ext>
            </a:extLst>
          </p:cNvPr>
          <p:cNvSpPr txBox="1"/>
          <p:nvPr/>
        </p:nvSpPr>
        <p:spPr>
          <a:xfrm>
            <a:off x="2705653" y="4897760"/>
            <a:ext cx="1731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 response of a new species using imputed parameters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A81CD-A6FD-D087-BB87-640B19ADBA22}"/>
              </a:ext>
            </a:extLst>
          </p:cNvPr>
          <p:cNvSpPr txBox="1"/>
          <p:nvPr/>
        </p:nvSpPr>
        <p:spPr>
          <a:xfrm>
            <a:off x="2908431" y="3267686"/>
            <a:ext cx="2902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Impute functional traits in new species with ancestral state reconstruction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A7639-0314-DE18-FDDA-5DDBA2BFCBDE}"/>
              </a:ext>
            </a:extLst>
          </p:cNvPr>
          <p:cNvCxnSpPr>
            <a:cxnSpLocks/>
          </p:cNvCxnSpPr>
          <p:nvPr/>
        </p:nvCxnSpPr>
        <p:spPr>
          <a:xfrm flipV="1">
            <a:off x="765369" y="2126002"/>
            <a:ext cx="3427941" cy="48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90B882-3494-31FF-BF56-AFFA6D34C37A}"/>
              </a:ext>
            </a:extLst>
          </p:cNvPr>
          <p:cNvSpPr txBox="1"/>
          <p:nvPr/>
        </p:nvSpPr>
        <p:spPr>
          <a:xfrm>
            <a:off x="4170365" y="1386576"/>
            <a:ext cx="109076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max</a:t>
            </a:r>
          </a:p>
          <a:p>
            <a:r>
              <a:rPr lang="en-US" dirty="0"/>
              <a:t>I</a:t>
            </a:r>
            <a:r>
              <a:rPr lang="en-US" baseline="-25000" dirty="0"/>
              <a:t>85</a:t>
            </a:r>
          </a:p>
          <a:p>
            <a:r>
              <a:rPr lang="el-GR" dirty="0"/>
              <a:t>φ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baseline="-25000" dirty="0" err="1"/>
              <a:t>comp</a:t>
            </a:r>
            <a:endParaRPr lang="en-US" baseline="-25000" dirty="0"/>
          </a:p>
          <a:p>
            <a:r>
              <a:rPr lang="en-US" dirty="0"/>
              <a:t>R</a:t>
            </a:r>
            <a:r>
              <a:rPr lang="en-US" baseline="-25000" dirty="0"/>
              <a:t>D</a:t>
            </a:r>
          </a:p>
          <a:p>
            <a:pPr algn="ctr"/>
            <a:endParaRPr lang="en-US" dirty="0"/>
          </a:p>
          <a:p>
            <a:pPr algn="ctr"/>
            <a:endParaRPr lang="en-US" baseline="-25000" dirty="0"/>
          </a:p>
          <a:p>
            <a:pPr algn="ctr"/>
            <a:endParaRPr lang="en-US" baseline="-25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6DDD94-BC1C-3DE2-4930-5FB5B94F627D}"/>
              </a:ext>
            </a:extLst>
          </p:cNvPr>
          <p:cNvCxnSpPr>
            <a:cxnSpLocks/>
          </p:cNvCxnSpPr>
          <p:nvPr/>
        </p:nvCxnSpPr>
        <p:spPr>
          <a:xfrm>
            <a:off x="2506065" y="1173018"/>
            <a:ext cx="1687245" cy="43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1BA364-2F1A-9D03-C89E-B86B8CF5A62F}"/>
              </a:ext>
            </a:extLst>
          </p:cNvPr>
          <p:cNvCxnSpPr>
            <a:cxnSpLocks/>
          </p:cNvCxnSpPr>
          <p:nvPr/>
        </p:nvCxnSpPr>
        <p:spPr>
          <a:xfrm>
            <a:off x="1963651" y="1248610"/>
            <a:ext cx="2229659" cy="65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6DFB42-8815-75EE-B187-3BFB48A591C3}"/>
              </a:ext>
            </a:extLst>
          </p:cNvPr>
          <p:cNvCxnSpPr>
            <a:cxnSpLocks/>
          </p:cNvCxnSpPr>
          <p:nvPr/>
        </p:nvCxnSpPr>
        <p:spPr>
          <a:xfrm flipV="1">
            <a:off x="623847" y="2698352"/>
            <a:ext cx="3545258" cy="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4C66F8-EE3A-43B8-5A75-85E358CB593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09408" y="2448405"/>
            <a:ext cx="3460957" cy="44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E00644-A34C-673D-B075-AD7D091FB58D}"/>
              </a:ext>
            </a:extLst>
          </p:cNvPr>
          <p:cNvCxnSpPr>
            <a:cxnSpLocks/>
          </p:cNvCxnSpPr>
          <p:nvPr/>
        </p:nvCxnSpPr>
        <p:spPr>
          <a:xfrm>
            <a:off x="4699281" y="2080493"/>
            <a:ext cx="1442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B34E0F-7BE1-9013-0061-13829688E4B0}"/>
              </a:ext>
            </a:extLst>
          </p:cNvPr>
          <p:cNvGrpSpPr/>
          <p:nvPr/>
        </p:nvGrpSpPr>
        <p:grpSpPr>
          <a:xfrm>
            <a:off x="6430682" y="1570422"/>
            <a:ext cx="809112" cy="1229976"/>
            <a:chOff x="6430682" y="1570422"/>
            <a:chExt cx="809112" cy="122997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F94EB1-A321-4F69-F1BD-7954864E4779}"/>
                </a:ext>
              </a:extLst>
            </p:cNvPr>
            <p:cNvCxnSpPr/>
            <p:nvPr/>
          </p:nvCxnSpPr>
          <p:spPr>
            <a:xfrm flipV="1">
              <a:off x="6430682" y="1690257"/>
              <a:ext cx="0" cy="758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DE6301-E495-AC76-FD9F-3648D42C4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0682" y="1690257"/>
              <a:ext cx="288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6D5196-15EF-73DE-632D-66424166A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0682" y="2448405"/>
              <a:ext cx="3765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68C585-2A28-88B1-8F2C-4DFAB16E4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200" y="2151229"/>
              <a:ext cx="1" cy="542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25A513E-5E90-D8F2-4AAF-77EC00ADF6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7200" y="2151229"/>
              <a:ext cx="152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5027F-BA96-2C4F-6446-D50A7886E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8460" y="2693504"/>
              <a:ext cx="20991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2A92E5-7ECA-65D6-EE86-BB378186BC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9599" y="1923498"/>
              <a:ext cx="0" cy="46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29FE85-4273-151E-9392-CAE1BE949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9599" y="1923498"/>
              <a:ext cx="230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8D683B-E4F4-7162-A351-33C54F34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0119" y="2389889"/>
              <a:ext cx="2591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BE50B2-0E9E-2D0D-D7CE-22E338FC9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9182" y="1570422"/>
              <a:ext cx="0" cy="209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B0A7574-BD58-25DC-95BE-01D2F23E8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4564" y="1769002"/>
              <a:ext cx="47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6D051F2-38F9-BC66-0762-F6BA9A7E2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639" y="2591039"/>
              <a:ext cx="0" cy="209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90287A6-11CA-3EB6-EADC-59A064756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6061" y="2581803"/>
              <a:ext cx="219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24A53C1-9933-BFE7-EBBD-A903AAE1A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9906" y="2789619"/>
              <a:ext cx="1998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336DC0-3A47-380C-A1E9-2845938A3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0978" y="1579897"/>
              <a:ext cx="47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9E4D9A6-1005-2912-D77E-1ECA4535B7D0}"/>
              </a:ext>
            </a:extLst>
          </p:cNvPr>
          <p:cNvCxnSpPr>
            <a:cxnSpLocks/>
          </p:cNvCxnSpPr>
          <p:nvPr/>
        </p:nvCxnSpPr>
        <p:spPr>
          <a:xfrm flipH="1">
            <a:off x="1380014" y="5959145"/>
            <a:ext cx="199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45DF0A-F466-35B0-1273-A87A74877D2A}"/>
              </a:ext>
            </a:extLst>
          </p:cNvPr>
          <p:cNvGrpSpPr/>
          <p:nvPr/>
        </p:nvGrpSpPr>
        <p:grpSpPr>
          <a:xfrm>
            <a:off x="623847" y="4580044"/>
            <a:ext cx="952199" cy="1389880"/>
            <a:chOff x="623847" y="4580044"/>
            <a:chExt cx="952199" cy="138988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734027C-C673-C1E4-A8B5-06B9E1B76C84}"/>
                </a:ext>
              </a:extLst>
            </p:cNvPr>
            <p:cNvCxnSpPr/>
            <p:nvPr/>
          </p:nvCxnSpPr>
          <p:spPr>
            <a:xfrm flipV="1">
              <a:off x="770790" y="4859783"/>
              <a:ext cx="0" cy="758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1DEC0EE-BB21-C89A-BC2F-054C5B733F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90" y="4859783"/>
              <a:ext cx="2885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014C3F0-BEA3-FAA6-C681-06495605E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90" y="5617931"/>
              <a:ext cx="3765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72E6D9-9A4B-BDB0-7C09-6DD29CEB3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7308" y="5320755"/>
              <a:ext cx="1" cy="542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8240C12-14BE-9FB6-68E6-9858F171C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7308" y="5320755"/>
              <a:ext cx="152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9CA7C56-4881-8E6B-4690-7A5F1D6F1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8568" y="5863030"/>
              <a:ext cx="20991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6FFDCCA-2FED-3AB3-47C9-F0DB86738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9707" y="5093024"/>
              <a:ext cx="0" cy="466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634E20-F448-A33D-766C-6DEB7B89E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9707" y="5093024"/>
              <a:ext cx="230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D1FE7E0-4D31-E1F9-C190-60F1B6EEA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0227" y="5559415"/>
              <a:ext cx="2591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1CE1686-5057-DA2E-3C93-5D6F1C1FD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290" y="4739948"/>
              <a:ext cx="0" cy="209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737169C-0F46-3067-F276-A707E3B59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672" y="4938528"/>
              <a:ext cx="47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7F82EC0-8180-5D14-3C1A-EC87565C7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9747" y="5760565"/>
              <a:ext cx="0" cy="209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67B4C17-A559-D989-A34B-E637186CB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6169" y="5751329"/>
              <a:ext cx="219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18EB6F7-A1E1-0424-C13C-4739CC7F0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086" y="4749423"/>
              <a:ext cx="4713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CA8102E-067B-8018-2EAA-A7C40AD62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47" y="4580859"/>
              <a:ext cx="89553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789B697-A611-9256-43EE-4BE61656A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847" y="4580044"/>
              <a:ext cx="0" cy="635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35AB42E-1A54-FD76-1B3C-0397D7B72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47" y="5215476"/>
              <a:ext cx="1415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4081A6D-2A8D-73F2-8128-AE9BFF7BD9D7}"/>
              </a:ext>
            </a:extLst>
          </p:cNvPr>
          <p:cNvSpPr txBox="1"/>
          <p:nvPr/>
        </p:nvSpPr>
        <p:spPr>
          <a:xfrm>
            <a:off x="1400137" y="4375839"/>
            <a:ext cx="27931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baseline="-25000" dirty="0">
                <a:solidFill>
                  <a:srgbClr val="FF0000"/>
                </a:solidFill>
              </a:rPr>
              <a:t>max</a:t>
            </a:r>
            <a:r>
              <a:rPr lang="en-US" dirty="0">
                <a:solidFill>
                  <a:srgbClr val="FF0000"/>
                </a:solidFill>
              </a:rPr>
              <a:t>, PARi</a:t>
            </a:r>
            <a:r>
              <a:rPr lang="en-US" baseline="-25000" dirty="0">
                <a:solidFill>
                  <a:srgbClr val="FF0000"/>
                </a:solidFill>
              </a:rPr>
              <a:t>85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l-GR" dirty="0">
                <a:solidFill>
                  <a:srgbClr val="FF0000"/>
                </a:solidFill>
              </a:rPr>
              <a:t>φ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baseline="-25000" dirty="0" err="1">
                <a:solidFill>
                  <a:srgbClr val="FF0000"/>
                </a:solidFill>
              </a:rPr>
              <a:t>comp</a:t>
            </a:r>
            <a:r>
              <a:rPr lang="en-US" dirty="0">
                <a:solidFill>
                  <a:srgbClr val="FF0000"/>
                </a:solidFill>
              </a:rPr>
              <a:t>, R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baseline="-25000" dirty="0">
              <a:solidFill>
                <a:srgbClr val="FF0000"/>
              </a:solidFill>
            </a:endParaRPr>
          </a:p>
          <a:p>
            <a:pPr algn="ctr"/>
            <a:endParaRPr lang="en-US" baseline="-25000" dirty="0">
              <a:solidFill>
                <a:srgbClr val="FF0000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7549E58A-CDC9-4070-74B4-74C01DB71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</a:blip>
          <a:srcRect l="17093" t="16602" r="8329" b="21996"/>
          <a:stretch/>
        </p:blipFill>
        <p:spPr>
          <a:xfrm>
            <a:off x="5015673" y="3955959"/>
            <a:ext cx="2542350" cy="2069207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6D62733-2E3E-45E6-8E17-ECA73F5464E6}"/>
              </a:ext>
            </a:extLst>
          </p:cNvPr>
          <p:cNvCxnSpPr>
            <a:cxnSpLocks/>
          </p:cNvCxnSpPr>
          <p:nvPr/>
        </p:nvCxnSpPr>
        <p:spPr>
          <a:xfrm>
            <a:off x="1899255" y="5215476"/>
            <a:ext cx="72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BFE3AC8-802A-C752-36D3-47800D3CC470}"/>
              </a:ext>
            </a:extLst>
          </p:cNvPr>
          <p:cNvCxnSpPr>
            <a:cxnSpLocks/>
          </p:cNvCxnSpPr>
          <p:nvPr/>
        </p:nvCxnSpPr>
        <p:spPr>
          <a:xfrm>
            <a:off x="4346299" y="5215241"/>
            <a:ext cx="632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ED921EC-6DC5-85E4-F7C5-EA862B6C750A}"/>
              </a:ext>
            </a:extLst>
          </p:cNvPr>
          <p:cNvCxnSpPr>
            <a:cxnSpLocks/>
          </p:cNvCxnSpPr>
          <p:nvPr/>
        </p:nvCxnSpPr>
        <p:spPr>
          <a:xfrm flipH="1">
            <a:off x="5782660" y="2981343"/>
            <a:ext cx="1292394" cy="44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0F6B1ED-5E5B-FC76-A53F-DE460DA72837}"/>
              </a:ext>
            </a:extLst>
          </p:cNvPr>
          <p:cNvCxnSpPr>
            <a:cxnSpLocks/>
          </p:cNvCxnSpPr>
          <p:nvPr/>
        </p:nvCxnSpPr>
        <p:spPr>
          <a:xfrm flipH="1">
            <a:off x="2532295" y="3988694"/>
            <a:ext cx="770743" cy="21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3219B6-7DF4-0A50-371B-5BB2D12C8DD0}"/>
              </a:ext>
            </a:extLst>
          </p:cNvPr>
          <p:cNvSpPr txBox="1"/>
          <p:nvPr/>
        </p:nvSpPr>
        <p:spPr>
          <a:xfrm>
            <a:off x="523909" y="3764005"/>
            <a:ext cx="221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 the evolution of imputed traits</a:t>
            </a:r>
          </a:p>
        </p:txBody>
      </p:sp>
    </p:spTree>
    <p:extLst>
      <p:ext uri="{BB962C8B-B14F-4D97-AF65-F5344CB8AC3E}">
        <p14:creationId xmlns:p14="http://schemas.microsoft.com/office/powerpoint/2010/main" val="310823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58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Rebekah Davis</cp:lastModifiedBy>
  <cp:revision>2</cp:revision>
  <dcterms:created xsi:type="dcterms:W3CDTF">2023-11-21T21:33:36Z</dcterms:created>
  <dcterms:modified xsi:type="dcterms:W3CDTF">2024-02-28T23:10:23Z</dcterms:modified>
</cp:coreProperties>
</file>