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servicex.net/country.asmx?WSDL" TargetMode="External"/><Relationship Id="rId2" Type="http://schemas.openxmlformats.org/officeDocument/2006/relationships/hyperlink" Target="http://www.webservicex.net/length.asmx?WSD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Heta Rekilä</a:t>
            </a:r>
            <a:endParaRPr lang="fi-FI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TIES4560 Task 1</a:t>
            </a:r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Main Idea and Logic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r>
              <a:rPr lang="fi-FI" dirty="0" smtClean="0"/>
              <a:t>Convert given amount of centimeters to chosen country’s unit of length (cm or inches)</a:t>
            </a:r>
          </a:p>
          <a:p>
            <a:r>
              <a:rPr lang="fi-FI" dirty="0" smtClean="0"/>
              <a:t>User can select a country from a list and give input value for conversion -&gt; app gets ISO country code from a ws -&gt; app gets converted results from another ws based on whether an ISO country code corresponds to a country using imperial system -&gt; app shows results to user</a:t>
            </a:r>
          </a:p>
          <a:p>
            <a:r>
              <a:rPr lang="fi-FI" dirty="0" smtClean="0"/>
              <a:t>http://localhost:8080/demo1/</a:t>
            </a:r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Used Web Services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i-FI" dirty="0" smtClean="0"/>
              <a:t>Length/Distance Unit Convertor</a:t>
            </a:r>
          </a:p>
          <a:p>
            <a:pPr lvl="1"/>
            <a:r>
              <a:rPr lang="fi-FI" dirty="0" smtClean="0">
                <a:hlinkClick r:id="rId2"/>
              </a:rPr>
              <a:t>http://www.webservicex.net/length.asmx?WSDL</a:t>
            </a:r>
            <a:endParaRPr lang="fi-FI" dirty="0" smtClean="0"/>
          </a:p>
          <a:p>
            <a:pPr lvl="1"/>
            <a:r>
              <a:rPr lang="fi-FI" dirty="0" smtClean="0"/>
              <a:t>Converts length from one unit to another</a:t>
            </a:r>
          </a:p>
          <a:p>
            <a:r>
              <a:rPr lang="fi-FI" dirty="0" smtClean="0"/>
              <a:t>Country Details</a:t>
            </a:r>
          </a:p>
          <a:p>
            <a:pPr lvl="1"/>
            <a:r>
              <a:rPr lang="fi-FI" dirty="0" smtClean="0">
                <a:hlinkClick r:id="rId3"/>
              </a:rPr>
              <a:t>http://www.webservicex.net/country.asmx?WSDL</a:t>
            </a:r>
            <a:endParaRPr lang="fi-FI" dirty="0" smtClean="0"/>
          </a:p>
          <a:p>
            <a:pPr lvl="1"/>
            <a:r>
              <a:rPr lang="en-US" dirty="0" smtClean="0"/>
              <a:t>Get currency, currency code, international dialing code, and ISO country code for all countries</a:t>
            </a:r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Examples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i-FI" dirty="0" smtClean="0"/>
              <a:t>Japan, 10 -&gt; 10 centimeters are 10.0 centimeters in Japan</a:t>
            </a:r>
          </a:p>
          <a:p>
            <a:r>
              <a:rPr lang="fi-FI" dirty="0" smtClean="0"/>
              <a:t>Liberia, 2,54 -&gt; 2,54 centimeters are 0.61 inches in Liberia</a:t>
            </a:r>
          </a:p>
          <a:p>
            <a:r>
              <a:rPr lang="fi-FI" dirty="0" smtClean="0"/>
              <a:t>United Kingdom, a23 -&gt; error: Please, provide a numerical value!</a:t>
            </a:r>
          </a:p>
          <a:p>
            <a:r>
              <a:rPr lang="fi-FI" dirty="0" smtClean="0"/>
              <a:t>Sweden, -&gt; error: Please, </a:t>
            </a:r>
            <a:r>
              <a:rPr lang="fi-FI" smtClean="0"/>
              <a:t>provide some </a:t>
            </a:r>
            <a:r>
              <a:rPr lang="fi-FI" dirty="0" smtClean="0"/>
              <a:t>value!</a:t>
            </a:r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183</TotalTime>
  <Words>166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Civic</vt:lpstr>
      <vt:lpstr>TIES4560 Task 1</vt:lpstr>
      <vt:lpstr>Main Idea and Logic</vt:lpstr>
      <vt:lpstr>Used Web Services</vt:lpstr>
      <vt:lpstr>Examples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TIES4560 Demo 1</dc:title>
  <dc:creator>Heta Rekilä</dc:creator>
  <cp:lastModifiedBy>Heta Rekilä</cp:lastModifiedBy>
  <cp:revision>16</cp:revision>
  <dcterms:created xsi:type="dcterms:W3CDTF">2006-08-16T00:00:00Z</dcterms:created>
  <dcterms:modified xsi:type="dcterms:W3CDTF">2017-09-11T09:44:37Z</dcterms:modified>
</cp:coreProperties>
</file>