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576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5050"/>
    <a:srgbClr val="FF7C80"/>
    <a:srgbClr val="CC3399"/>
    <a:srgbClr val="CC6600"/>
    <a:srgbClr val="FFCC00"/>
    <a:srgbClr val="0033CC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116" autoAdjust="0"/>
    <p:restoredTop sz="94660"/>
  </p:normalViewPr>
  <p:slideViewPr>
    <p:cSldViewPr snapToGrid="0">
      <p:cViewPr>
        <p:scale>
          <a:sx n="30" d="100"/>
          <a:sy n="30" d="100"/>
        </p:scale>
        <p:origin x="-173" y="4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496484"/>
            <a:ext cx="2743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4802717"/>
            <a:ext cx="2743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70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9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0" y="486834"/>
            <a:ext cx="78867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0" y="486834"/>
            <a:ext cx="232029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2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0" y="2279652"/>
            <a:ext cx="31546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0" y="6119285"/>
            <a:ext cx="31546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237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2434167"/>
            <a:ext cx="15544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0" y="2434167"/>
            <a:ext cx="155448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77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4" y="486834"/>
            <a:ext cx="315468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66" y="2241551"/>
            <a:ext cx="1547336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66" y="3340100"/>
            <a:ext cx="1547336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0" y="2241551"/>
            <a:ext cx="15549564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0" y="3340100"/>
            <a:ext cx="1554956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58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441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8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609600"/>
            <a:ext cx="1179671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4" y="1316567"/>
            <a:ext cx="18516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743200"/>
            <a:ext cx="1179671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6" y="609600"/>
            <a:ext cx="11796711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4" y="1316567"/>
            <a:ext cx="18516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66" y="2743200"/>
            <a:ext cx="11796711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634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486834"/>
            <a:ext cx="31546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0" y="2434167"/>
            <a:ext cx="31546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0" y="8475134"/>
            <a:ext cx="8229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83F46-40CE-486F-9502-94D6B7450985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0" y="8475134"/>
            <a:ext cx="12344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0" y="8475134"/>
            <a:ext cx="8229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B179C3-31C7-44D4-8885-92199928D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rapezoid 4">
            <a:extLst>
              <a:ext uri="{FF2B5EF4-FFF2-40B4-BE49-F238E27FC236}">
                <a16:creationId xmlns:a16="http://schemas.microsoft.com/office/drawing/2014/main" id="{FE4668FC-F65B-978F-A071-E2A192ABC56B}"/>
              </a:ext>
            </a:extLst>
          </p:cNvPr>
          <p:cNvSpPr/>
          <p:nvPr/>
        </p:nvSpPr>
        <p:spPr>
          <a:xfrm>
            <a:off x="2997964" y="3498617"/>
            <a:ext cx="4537277" cy="4553297"/>
          </a:xfrm>
          <a:prstGeom prst="trapezoid">
            <a:avLst>
              <a:gd name="adj" fmla="val 15090"/>
            </a:avLst>
          </a:prstGeom>
          <a:gradFill flip="none" rotWithShape="1">
            <a:gsLst>
              <a:gs pos="0">
                <a:srgbClr val="0070C0"/>
              </a:gs>
              <a:gs pos="100000">
                <a:srgbClr val="00206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9D4BB-8DF2-FE16-AAF0-02AC82E91CC5}"/>
              </a:ext>
            </a:extLst>
          </p:cNvPr>
          <p:cNvSpPr txBox="1"/>
          <p:nvPr/>
        </p:nvSpPr>
        <p:spPr>
          <a:xfrm>
            <a:off x="2942887" y="2175178"/>
            <a:ext cx="464742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gradFill>
                  <a:gsLst>
                    <a:gs pos="0">
                      <a:srgbClr val="0070C0"/>
                    </a:gs>
                    <a:gs pos="100000">
                      <a:srgbClr val="002060"/>
                    </a:gs>
                  </a:gsLst>
                  <a:lin ang="2700000" scaled="1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REALISTIC</a:t>
            </a:r>
          </a:p>
        </p:txBody>
      </p:sp>
      <p:pic>
        <p:nvPicPr>
          <p:cNvPr id="12" name="Picture 11" descr="A white symbol of a person with a helmet and gear&#10;&#10;AI-generated content may be incorrect.">
            <a:extLst>
              <a:ext uri="{FF2B5EF4-FFF2-40B4-BE49-F238E27FC236}">
                <a16:creationId xmlns:a16="http://schemas.microsoft.com/office/drawing/2014/main" id="{5BC1CFDA-5805-B8CC-0B97-862FCC3B4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730" y="3830980"/>
            <a:ext cx="2333965" cy="233396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84C9ADB-1845-041D-8B7E-0814E8A72FE8}"/>
              </a:ext>
            </a:extLst>
          </p:cNvPr>
          <p:cNvSpPr txBox="1"/>
          <p:nvPr/>
        </p:nvSpPr>
        <p:spPr>
          <a:xfrm>
            <a:off x="4361544" y="6231618"/>
            <a:ext cx="181011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thực_tế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thực_hành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kỹ_thuật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000D790E-6034-4EAC-1BD7-313C37FC30CF}"/>
              </a:ext>
            </a:extLst>
          </p:cNvPr>
          <p:cNvSpPr/>
          <p:nvPr/>
        </p:nvSpPr>
        <p:spPr>
          <a:xfrm flipV="1">
            <a:off x="8297571" y="1385908"/>
            <a:ext cx="4537277" cy="4553297"/>
          </a:xfrm>
          <a:prstGeom prst="trapezoid">
            <a:avLst>
              <a:gd name="adj" fmla="val 15090"/>
            </a:avLst>
          </a:prstGeom>
          <a:gradFill flip="none" rotWithShape="1">
            <a:gsLst>
              <a:gs pos="0">
                <a:srgbClr val="00CCFF"/>
              </a:gs>
              <a:gs pos="100000">
                <a:srgbClr val="0033CC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90A4BBB-1E64-1A83-3B72-27ABF4CF759C}"/>
              </a:ext>
            </a:extLst>
          </p:cNvPr>
          <p:cNvSpPr txBox="1"/>
          <p:nvPr/>
        </p:nvSpPr>
        <p:spPr>
          <a:xfrm>
            <a:off x="7806275" y="6054700"/>
            <a:ext cx="546495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>
                <a:gradFill>
                  <a:gsLst>
                    <a:gs pos="0">
                      <a:srgbClr val="00CCFF"/>
                    </a:gs>
                    <a:gs pos="100000">
                      <a:srgbClr val="0033CC"/>
                    </a:gs>
                  </a:gsLst>
                  <a:lin ang="2700000" scaled="1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INVESTIGATIVE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5C11F9-123E-8863-4271-8D663BD3B10F}"/>
              </a:ext>
            </a:extLst>
          </p:cNvPr>
          <p:cNvSpPr txBox="1"/>
          <p:nvPr/>
        </p:nvSpPr>
        <p:spPr>
          <a:xfrm>
            <a:off x="9597031" y="1568274"/>
            <a:ext cx="19383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nghiên_cứu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khoa_học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công_nghệ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1" name="Picture 20" descr="A white and black logo of a person using a machine&#10;&#10;AI-generated content may be incorrect.">
            <a:extLst>
              <a:ext uri="{FF2B5EF4-FFF2-40B4-BE49-F238E27FC236}">
                <a16:creationId xmlns:a16="http://schemas.microsoft.com/office/drawing/2014/main" id="{4DBCA810-E46F-7E2C-68C8-04C9594F48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347" y="3253429"/>
            <a:ext cx="2331720" cy="2331720"/>
          </a:xfrm>
          <a:prstGeom prst="rect">
            <a:avLst/>
          </a:prstGeom>
        </p:spPr>
      </p:pic>
      <p:sp>
        <p:nvSpPr>
          <p:cNvPr id="24" name="Trapezoid 23">
            <a:extLst>
              <a:ext uri="{FF2B5EF4-FFF2-40B4-BE49-F238E27FC236}">
                <a16:creationId xmlns:a16="http://schemas.microsoft.com/office/drawing/2014/main" id="{95173244-A2F2-9D97-7ECD-224B7FC1AD5E}"/>
              </a:ext>
            </a:extLst>
          </p:cNvPr>
          <p:cNvSpPr/>
          <p:nvPr/>
        </p:nvSpPr>
        <p:spPr>
          <a:xfrm>
            <a:off x="13480539" y="3498617"/>
            <a:ext cx="4537277" cy="4553297"/>
          </a:xfrm>
          <a:prstGeom prst="trapezoid">
            <a:avLst>
              <a:gd name="adj" fmla="val 15090"/>
            </a:avLst>
          </a:prstGeom>
          <a:gradFill flip="none" rotWithShape="1">
            <a:gsLst>
              <a:gs pos="0">
                <a:srgbClr val="FFCC00"/>
              </a:gs>
              <a:gs pos="100000">
                <a:srgbClr val="CC66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1866BF-071F-767A-3B43-ED3165AE23B5}"/>
              </a:ext>
            </a:extLst>
          </p:cNvPr>
          <p:cNvSpPr txBox="1"/>
          <p:nvPr/>
        </p:nvSpPr>
        <p:spPr>
          <a:xfrm>
            <a:off x="13535611" y="2175177"/>
            <a:ext cx="433644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gradFill>
                  <a:gsLst>
                    <a:gs pos="0">
                      <a:srgbClr val="FFCC00"/>
                    </a:gs>
                    <a:gs pos="100000">
                      <a:srgbClr val="CC6600"/>
                    </a:gs>
                  </a:gsLst>
                  <a:lin ang="2700000" scaled="1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ARTISTIC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115C84-B148-7A48-B813-F6A9C1653470}"/>
              </a:ext>
            </a:extLst>
          </p:cNvPr>
          <p:cNvSpPr txBox="1"/>
          <p:nvPr/>
        </p:nvSpPr>
        <p:spPr>
          <a:xfrm>
            <a:off x="14800037" y="6231618"/>
            <a:ext cx="1898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sáng_tạo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nghệ_thuật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trực_quan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29" name="Picture 28" descr="A white icon of a painter with a brush and palette&#10;&#10;AI-generated content may be incorrect.">
            <a:extLst>
              <a:ext uri="{FF2B5EF4-FFF2-40B4-BE49-F238E27FC236}">
                <a16:creationId xmlns:a16="http://schemas.microsoft.com/office/drawing/2014/main" id="{4DD01DBF-366C-A556-BD64-2CEE70F87C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3770" y="3662557"/>
            <a:ext cx="2670810" cy="2670810"/>
          </a:xfrm>
          <a:prstGeom prst="rect">
            <a:avLst/>
          </a:prstGeom>
        </p:spPr>
      </p:pic>
      <p:sp>
        <p:nvSpPr>
          <p:cNvPr id="30" name="Trapezoid 29">
            <a:extLst>
              <a:ext uri="{FF2B5EF4-FFF2-40B4-BE49-F238E27FC236}">
                <a16:creationId xmlns:a16="http://schemas.microsoft.com/office/drawing/2014/main" id="{2DEC8520-6DD7-6BE2-53AA-8D20A7DF8BC9}"/>
              </a:ext>
            </a:extLst>
          </p:cNvPr>
          <p:cNvSpPr/>
          <p:nvPr/>
        </p:nvSpPr>
        <p:spPr>
          <a:xfrm flipV="1">
            <a:off x="18780146" y="1373442"/>
            <a:ext cx="4537277" cy="4553297"/>
          </a:xfrm>
          <a:prstGeom prst="trapezoid">
            <a:avLst>
              <a:gd name="adj" fmla="val 15090"/>
            </a:avLst>
          </a:prstGeom>
          <a:gradFill flip="none" rotWithShape="1">
            <a:gsLst>
              <a:gs pos="0">
                <a:srgbClr val="FF7C80"/>
              </a:gs>
              <a:gs pos="100000">
                <a:srgbClr val="CC3399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6ADB48-241E-9A46-50BB-55E659C5BB84}"/>
              </a:ext>
            </a:extLst>
          </p:cNvPr>
          <p:cNvSpPr txBox="1"/>
          <p:nvPr/>
        </p:nvSpPr>
        <p:spPr>
          <a:xfrm>
            <a:off x="19395634" y="5888345"/>
            <a:ext cx="344517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gradFill>
                  <a:gsLst>
                    <a:gs pos="0">
                      <a:srgbClr val="FF7C80"/>
                    </a:gs>
                    <a:gs pos="100000">
                      <a:srgbClr val="FF7C80"/>
                    </a:gs>
                  </a:gsLst>
                  <a:lin ang="2700000" scaled="1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SOCIAL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2E5FF3-4C2B-AA88-5415-1ACA62E4AAF7}"/>
              </a:ext>
            </a:extLst>
          </p:cNvPr>
          <p:cNvSpPr txBox="1"/>
          <p:nvPr/>
        </p:nvSpPr>
        <p:spPr>
          <a:xfrm>
            <a:off x="20141321" y="1555808"/>
            <a:ext cx="181491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cộng_đồng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giúp_đỡ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thân_thiện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35" name="Picture 34" descr="A group of people connected by circles&#10;&#10;AI-generated content may be incorrect.">
            <a:extLst>
              <a:ext uri="{FF2B5EF4-FFF2-40B4-BE49-F238E27FC236}">
                <a16:creationId xmlns:a16="http://schemas.microsoft.com/office/drawing/2014/main" id="{2B47F75E-3CB8-7323-3440-532FEDF593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2921" y="3240963"/>
            <a:ext cx="2331720" cy="2331720"/>
          </a:xfrm>
          <a:prstGeom prst="rect">
            <a:avLst/>
          </a:prstGeom>
        </p:spPr>
      </p:pic>
      <p:sp>
        <p:nvSpPr>
          <p:cNvPr id="36" name="Trapezoid 35">
            <a:extLst>
              <a:ext uri="{FF2B5EF4-FFF2-40B4-BE49-F238E27FC236}">
                <a16:creationId xmlns:a16="http://schemas.microsoft.com/office/drawing/2014/main" id="{6D0C9C9D-B0F3-F705-6005-19362A71B8DC}"/>
              </a:ext>
            </a:extLst>
          </p:cNvPr>
          <p:cNvSpPr/>
          <p:nvPr/>
        </p:nvSpPr>
        <p:spPr>
          <a:xfrm>
            <a:off x="23817353" y="3498617"/>
            <a:ext cx="4537277" cy="4553297"/>
          </a:xfrm>
          <a:prstGeom prst="trapezoid">
            <a:avLst>
              <a:gd name="adj" fmla="val 15090"/>
            </a:avLst>
          </a:prstGeom>
          <a:gradFill flip="none" rotWithShape="1">
            <a:gsLst>
              <a:gs pos="0">
                <a:srgbClr val="FF5050"/>
              </a:gs>
              <a:gs pos="100000">
                <a:srgbClr val="CC0000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167F813-4EE0-2753-6A07-4CBD781C6C21}"/>
              </a:ext>
            </a:extLst>
          </p:cNvPr>
          <p:cNvSpPr txBox="1"/>
          <p:nvPr/>
        </p:nvSpPr>
        <p:spPr>
          <a:xfrm>
            <a:off x="23354971" y="2261565"/>
            <a:ext cx="58224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gradFill>
                  <a:gsLst>
                    <a:gs pos="0">
                      <a:srgbClr val="FF5050"/>
                    </a:gs>
                    <a:gs pos="100000">
                      <a:srgbClr val="CC0000"/>
                    </a:gs>
                  </a:gsLst>
                  <a:lin ang="2700000" scaled="1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ENTERPRISING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C674B4-6ABA-ABA3-4BD9-482275269478}"/>
              </a:ext>
            </a:extLst>
          </p:cNvPr>
          <p:cNvSpPr txBox="1"/>
          <p:nvPr/>
        </p:nvSpPr>
        <p:spPr>
          <a:xfrm>
            <a:off x="25120823" y="6231618"/>
            <a:ext cx="19303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quản_lý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lãnh_đạo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kinh_doanh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1" name="Picture 40" descr="A group of people with a star above them&#10;&#10;AI-generated content may be incorrect.">
            <a:extLst>
              <a:ext uri="{FF2B5EF4-FFF2-40B4-BE49-F238E27FC236}">
                <a16:creationId xmlns:a16="http://schemas.microsoft.com/office/drawing/2014/main" id="{EC55DCDA-62CF-750A-AF7D-803FF8DD40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20131" y="3662557"/>
            <a:ext cx="2331720" cy="2331720"/>
          </a:xfrm>
          <a:prstGeom prst="rect">
            <a:avLst/>
          </a:prstGeom>
        </p:spPr>
      </p:pic>
      <p:sp>
        <p:nvSpPr>
          <p:cNvPr id="42" name="Trapezoid 41">
            <a:extLst>
              <a:ext uri="{FF2B5EF4-FFF2-40B4-BE49-F238E27FC236}">
                <a16:creationId xmlns:a16="http://schemas.microsoft.com/office/drawing/2014/main" id="{57EE214B-367A-F97D-0487-E479B5E62E35}"/>
              </a:ext>
            </a:extLst>
          </p:cNvPr>
          <p:cNvSpPr/>
          <p:nvPr/>
        </p:nvSpPr>
        <p:spPr>
          <a:xfrm flipV="1">
            <a:off x="29177405" y="1754442"/>
            <a:ext cx="4537277" cy="4553297"/>
          </a:xfrm>
          <a:prstGeom prst="trapezoid">
            <a:avLst>
              <a:gd name="adj" fmla="val 15090"/>
            </a:avLst>
          </a:prstGeom>
          <a:gradFill flip="none" rotWithShape="1">
            <a:gsLst>
              <a:gs pos="0">
                <a:srgbClr val="92D050"/>
              </a:gs>
              <a:gs pos="100000">
                <a:srgbClr val="00B05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58ADD5E-DD3A-A58B-F4B1-D8E56190921A}"/>
              </a:ext>
            </a:extLst>
          </p:cNvPr>
          <p:cNvSpPr txBox="1"/>
          <p:nvPr/>
        </p:nvSpPr>
        <p:spPr>
          <a:xfrm>
            <a:off x="28354630" y="6231618"/>
            <a:ext cx="64652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gradFill>
                  <a:gsLst>
                    <a:gs pos="0">
                      <a:srgbClr val="92D050"/>
                    </a:gs>
                    <a:gs pos="100000">
                      <a:srgbClr val="00B050"/>
                    </a:gs>
                  </a:gsLst>
                  <a:lin ang="2700000" scaled="1"/>
                </a:gradFill>
                <a:latin typeface="Bauhaus 93" panose="04030905020B02020C02" pitchFamily="82" charset="0"/>
                <a:ea typeface="Segoe UI Black" panose="020B0A02040204020203" pitchFamily="34" charset="0"/>
              </a:rPr>
              <a:t>CONVENTIONAL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11B069-3185-7AE0-A0CF-0B5097C809D4}"/>
              </a:ext>
            </a:extLst>
          </p:cNvPr>
          <p:cNvSpPr txBox="1"/>
          <p:nvPr/>
        </p:nvSpPr>
        <p:spPr>
          <a:xfrm>
            <a:off x="30635562" y="1936808"/>
            <a:ext cx="16209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cẩn_thận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tổ_chức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Bahnschrift SemiBold Condensed" panose="020B0502040204020203" pitchFamily="34" charset="0"/>
              </a:rPr>
              <a:t>#</a:t>
            </a:r>
            <a:r>
              <a:rPr lang="en-US" sz="3200" dirty="0" err="1">
                <a:solidFill>
                  <a:schemeClr val="bg1"/>
                </a:solidFill>
                <a:latin typeface="Bahnschrift SemiBold Condensed" panose="020B0502040204020203" pitchFamily="34" charset="0"/>
              </a:rPr>
              <a:t>lề_lối</a:t>
            </a:r>
            <a:endParaRPr lang="en-US" sz="3200" dirty="0">
              <a:solidFill>
                <a:schemeClr val="bg1"/>
              </a:solidFill>
              <a:latin typeface="Bahnschrift SemiBold Condensed" panose="020B0502040204020203" pitchFamily="34" charset="0"/>
            </a:endParaRPr>
          </a:p>
        </p:txBody>
      </p:sp>
      <p:pic>
        <p:nvPicPr>
          <p:cNvPr id="47" name="Picture 46" descr="A white icon of a person with a gear over their head&#10;&#10;AI-generated content may be incorrect.">
            <a:extLst>
              <a:ext uri="{FF2B5EF4-FFF2-40B4-BE49-F238E27FC236}">
                <a16:creationId xmlns:a16="http://schemas.microsoft.com/office/drawing/2014/main" id="{B9A707BB-0078-017E-AEB0-C110EC441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8580" y="3506468"/>
            <a:ext cx="2535766" cy="253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78</Words>
  <Application>Microsoft Office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Bahnschrift SemiBold Condensed</vt:lpstr>
      <vt:lpstr>Bauhaus 93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Cao Thái Bảo</dc:creator>
  <cp:lastModifiedBy>Cao Thái Bảo</cp:lastModifiedBy>
  <cp:revision>1</cp:revision>
  <dcterms:created xsi:type="dcterms:W3CDTF">2025-06-08T14:24:55Z</dcterms:created>
  <dcterms:modified xsi:type="dcterms:W3CDTF">2025-06-08T15:02:50Z</dcterms:modified>
</cp:coreProperties>
</file>