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58" r:id="rId4"/>
    <p:sldId id="267" r:id="rId5"/>
    <p:sldId id="268" r:id="rId6"/>
    <p:sldId id="261" r:id="rId7"/>
    <p:sldId id="265" r:id="rId8"/>
    <p:sldId id="269" r:id="rId9"/>
    <p:sldId id="259" r:id="rId10"/>
    <p:sldId id="264" r:id="rId11"/>
    <p:sldId id="271" r:id="rId12"/>
    <p:sldId id="263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4B9"/>
    <a:srgbClr val="FCBC42"/>
    <a:srgbClr val="8BCED5"/>
    <a:srgbClr val="FDCA70"/>
    <a:srgbClr val="FF5946"/>
    <a:srgbClr val="FE5644"/>
    <a:srgbClr val="EA503F"/>
    <a:srgbClr val="28E5EA"/>
    <a:srgbClr val="4DBDC6"/>
    <a:srgbClr val="27B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6C8FC-3F04-4EC9-D0D8-11BBE1253496}" v="947" dt="2019-11-01T05:32:25.754"/>
    <p1510:client id="{E7972E4C-45A6-A749-D825-C150E1113C58}" v="675" dt="2019-11-01T06:18:32.007"/>
    <p1510:client id="{E867EE4D-6E89-C344-8E47-69978C7176FA}" v="989" dt="2019-11-01T06:33:4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62"/>
  </p:normalViewPr>
  <p:slideViewPr>
    <p:cSldViewPr snapToGrid="0">
      <p:cViewPr>
        <p:scale>
          <a:sx n="78" d="100"/>
          <a:sy n="78" d="100"/>
        </p:scale>
        <p:origin x="132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Perez Castro (student)" userId="S::2145302p@student.gla.ac.uk::4646f4ec-0fa3-4ad2-9d0a-e9dbbb3285bf" providerId="AD" clId="Web-{E7972E4C-45A6-A749-D825-C150E1113C58}"/>
    <pc:docChg chg="addSld delSld modSld sldOrd addMainMaster delMainMaster">
      <pc:chgData name="Laura Perez Castro (student)" userId="S::2145302p@student.gla.ac.uk::4646f4ec-0fa3-4ad2-9d0a-e9dbbb3285bf" providerId="AD" clId="Web-{E7972E4C-45A6-A749-D825-C150E1113C58}" dt="2019-11-01T06:18:29.304" v="658" actId="20577"/>
      <pc:docMkLst>
        <pc:docMk/>
      </pc:docMkLst>
      <pc:sldChg chg="modSp 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33660553" sldId="257"/>
        </pc:sldMkLst>
        <pc:spChg chg="mod ord">
          <ac:chgData name="Laura Perez Castro (student)" userId="S::2145302p@student.gla.ac.uk::4646f4ec-0fa3-4ad2-9d0a-e9dbbb3285bf" providerId="AD" clId="Web-{E7972E4C-45A6-A749-D825-C150E1113C58}" dt="2019-11-01T06:02:28.372" v="49"/>
          <ac:spMkLst>
            <pc:docMk/>
            <pc:sldMk cId="33660553" sldId="257"/>
            <ac:spMk id="3" creationId="{00000000-0000-0000-0000-000000000000}"/>
          </ac:spMkLst>
        </pc:spChg>
      </pc:sldChg>
      <pc:sldChg chg="addSp modSp mod modClrScheme chgLayout">
        <pc:chgData name="Laura Perez Castro (student)" userId="S::2145302p@student.gla.ac.uk::4646f4ec-0fa3-4ad2-9d0a-e9dbbb3285bf" providerId="AD" clId="Web-{E7972E4C-45A6-A749-D825-C150E1113C58}" dt="2019-11-01T06:05:05.545" v="142" actId="1076"/>
        <pc:sldMkLst>
          <pc:docMk/>
          <pc:sldMk cId="1626343043" sldId="258"/>
        </pc:sldMkLst>
        <pc:spChg chg="add mod">
          <ac:chgData name="Laura Perez Castro (student)" userId="S::2145302p@student.gla.ac.uk::4646f4ec-0fa3-4ad2-9d0a-e9dbbb3285bf" providerId="AD" clId="Web-{E7972E4C-45A6-A749-D825-C150E1113C58}" dt="2019-11-01T06:04:23.888" v="137" actId="1076"/>
          <ac:spMkLst>
            <pc:docMk/>
            <pc:sldMk cId="1626343043" sldId="258"/>
            <ac:spMk id="2" creationId="{2ABAAB46-918E-429D-BB9F-B91311F6EAB7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04:17.951" v="135" actId="1076"/>
          <ac:spMkLst>
            <pc:docMk/>
            <pc:sldMk cId="1626343043" sldId="258"/>
            <ac:spMk id="3" creationId="{30C48755-5760-464B-B134-1FB16D321965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04:43.091" v="140" actId="1076"/>
          <ac:spMkLst>
            <pc:docMk/>
            <pc:sldMk cId="1626343043" sldId="258"/>
            <ac:spMk id="4" creationId="{98ABEDB4-B0DE-422D-B8CA-0A33E3A459BF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05:05.545" v="142" actId="1076"/>
          <ac:spMkLst>
            <pc:docMk/>
            <pc:sldMk cId="1626343043" sldId="258"/>
            <ac:spMk id="5" creationId="{DFC5A49E-C585-4C06-ACB4-86ACB45F3699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04:28.123" v="138" actId="1076"/>
          <ac:spMkLst>
            <pc:docMk/>
            <pc:sldMk cId="1626343043" sldId="258"/>
            <ac:spMk id="7" creationId="{32FDAE6D-C910-48FF-850B-353C80DD1D73}"/>
          </ac:spMkLst>
        </pc:spChg>
      </pc:sldChg>
      <pc:sldChg chg="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1861777789" sldId="259"/>
        </pc:sldMkLst>
      </pc:sldChg>
      <pc:sldChg chg="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814185057" sldId="261"/>
        </pc:sldMkLst>
      </pc:sldChg>
      <pc:sldChg chg="del mod modClrScheme chgLayout">
        <pc:chgData name="Laura Perez Castro (student)" userId="S::2145302p@student.gla.ac.uk::4646f4ec-0fa3-4ad2-9d0a-e9dbbb3285bf" providerId="AD" clId="Web-{E7972E4C-45A6-A749-D825-C150E1113C58}" dt="2019-11-01T06:18:15.851" v="637"/>
        <pc:sldMkLst>
          <pc:docMk/>
          <pc:sldMk cId="242454315" sldId="262"/>
        </pc:sldMkLst>
      </pc:sldChg>
      <pc:sldChg chg="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1914010523" sldId="263"/>
        </pc:sldMkLst>
      </pc:sldChg>
      <pc:sldChg chg="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200151833" sldId="264"/>
        </pc:sldMkLst>
      </pc:sldChg>
      <pc:sldChg chg="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900194407" sldId="265"/>
        </pc:sldMkLst>
      </pc:sldChg>
      <pc:sldChg chg="addSp modSp 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3157155903" sldId="266"/>
        </pc:sldMkLst>
        <pc:spChg chg="add mod">
          <ac:chgData name="Laura Perez Castro (student)" userId="S::2145302p@student.gla.ac.uk::4646f4ec-0fa3-4ad2-9d0a-e9dbbb3285bf" providerId="AD" clId="Web-{E7972E4C-45A6-A749-D825-C150E1113C58}" dt="2019-11-01T06:01:44.169" v="46" actId="20577"/>
          <ac:spMkLst>
            <pc:docMk/>
            <pc:sldMk cId="3157155903" sldId="266"/>
            <ac:spMk id="2" creationId="{7B4D214E-9513-452D-8052-AC3E8687A2D6}"/>
          </ac:spMkLst>
        </pc:spChg>
      </pc:sldChg>
      <pc:sldChg chg="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3009925738" sldId="267"/>
        </pc:sldMkLst>
      </pc:sldChg>
      <pc:sldChg chg="modSp mod modClrScheme chgLayout">
        <pc:chgData name="Laura Perez Castro (student)" userId="S::2145302p@student.gla.ac.uk::4646f4ec-0fa3-4ad2-9d0a-e9dbbb3285bf" providerId="AD" clId="Web-{E7972E4C-45A6-A749-D825-C150E1113C58}" dt="2019-11-01T06:02:28.372" v="49"/>
        <pc:sldMkLst>
          <pc:docMk/>
          <pc:sldMk cId="3509405950" sldId="268"/>
        </pc:sldMkLst>
        <pc:spChg chg="mod">
          <ac:chgData name="Laura Perez Castro (student)" userId="S::2145302p@student.gla.ac.uk::4646f4ec-0fa3-4ad2-9d0a-e9dbbb3285bf" providerId="AD" clId="Web-{E7972E4C-45A6-A749-D825-C150E1113C58}" dt="2019-11-01T05:58:26.769" v="0" actId="1076"/>
          <ac:spMkLst>
            <pc:docMk/>
            <pc:sldMk cId="3509405950" sldId="268"/>
            <ac:spMk id="33" creationId="{0012E1E3-BD3F-7B4E-BBF1-448B04392A4C}"/>
          </ac:spMkLst>
        </pc:spChg>
        <pc:spChg chg="mod">
          <ac:chgData name="Laura Perez Castro (student)" userId="S::2145302p@student.gla.ac.uk::4646f4ec-0fa3-4ad2-9d0a-e9dbbb3285bf" providerId="AD" clId="Web-{E7972E4C-45A6-A749-D825-C150E1113C58}" dt="2019-11-01T05:58:41.363" v="2" actId="1076"/>
          <ac:spMkLst>
            <pc:docMk/>
            <pc:sldMk cId="3509405950" sldId="268"/>
            <ac:spMk id="34" creationId="{3194E04E-6721-0546-AE00-9F34A24E54BF}"/>
          </ac:spMkLst>
        </pc:spChg>
        <pc:spChg chg="mod">
          <ac:chgData name="Laura Perez Castro (student)" userId="S::2145302p@student.gla.ac.uk::4646f4ec-0fa3-4ad2-9d0a-e9dbbb3285bf" providerId="AD" clId="Web-{E7972E4C-45A6-A749-D825-C150E1113C58}" dt="2019-11-01T05:58:34.394" v="1" actId="1076"/>
          <ac:spMkLst>
            <pc:docMk/>
            <pc:sldMk cId="3509405950" sldId="268"/>
            <ac:spMk id="35" creationId="{CB9BA2FB-C430-C94F-9EAB-CD793336E585}"/>
          </ac:spMkLst>
        </pc:spChg>
      </pc:sldChg>
      <pc:sldChg chg="addSp delSp modSp add ord replId">
        <pc:chgData name="Laura Perez Castro (student)" userId="S::2145302p@student.gla.ac.uk::4646f4ec-0fa3-4ad2-9d0a-e9dbbb3285bf" providerId="AD" clId="Web-{E7972E4C-45A6-A749-D825-C150E1113C58}" dt="2019-11-01T06:17:20.771" v="635"/>
        <pc:sldMkLst>
          <pc:docMk/>
          <pc:sldMk cId="4179444725" sldId="269"/>
        </pc:sldMkLst>
        <pc:spChg chg="del">
          <ac:chgData name="Laura Perez Castro (student)" userId="S::2145302p@student.gla.ac.uk::4646f4ec-0fa3-4ad2-9d0a-e9dbbb3285bf" providerId="AD" clId="Web-{E7972E4C-45A6-A749-D825-C150E1113C58}" dt="2019-11-01T06:07:18.014" v="146"/>
          <ac:spMkLst>
            <pc:docMk/>
            <pc:sldMk cId="4179444725" sldId="269"/>
            <ac:spMk id="2" creationId="{2ABAAB46-918E-429D-BB9F-B91311F6EAB7}"/>
          </ac:spMkLst>
        </pc:spChg>
        <pc:spChg chg="del mod">
          <ac:chgData name="Laura Perez Castro (student)" userId="S::2145302p@student.gla.ac.uk::4646f4ec-0fa3-4ad2-9d0a-e9dbbb3285bf" providerId="AD" clId="Web-{E7972E4C-45A6-A749-D825-C150E1113C58}" dt="2019-11-01T06:07:20.514" v="148"/>
          <ac:spMkLst>
            <pc:docMk/>
            <pc:sldMk cId="4179444725" sldId="269"/>
            <ac:spMk id="3" creationId="{30C48755-5760-464B-B134-1FB16D321965}"/>
          </ac:spMkLst>
        </pc:spChg>
        <pc:spChg chg="del">
          <ac:chgData name="Laura Perez Castro (student)" userId="S::2145302p@student.gla.ac.uk::4646f4ec-0fa3-4ad2-9d0a-e9dbbb3285bf" providerId="AD" clId="Web-{E7972E4C-45A6-A749-D825-C150E1113C58}" dt="2019-11-01T06:07:18.014" v="145"/>
          <ac:spMkLst>
            <pc:docMk/>
            <pc:sldMk cId="4179444725" sldId="269"/>
            <ac:spMk id="4" creationId="{98ABEDB4-B0DE-422D-B8CA-0A33E3A459BF}"/>
          </ac:spMkLst>
        </pc:spChg>
        <pc:spChg chg="del">
          <ac:chgData name="Laura Perez Castro (student)" userId="S::2145302p@student.gla.ac.uk::4646f4ec-0fa3-4ad2-9d0a-e9dbbb3285bf" providerId="AD" clId="Web-{E7972E4C-45A6-A749-D825-C150E1113C58}" dt="2019-11-01T06:07:22.498" v="149"/>
          <ac:spMkLst>
            <pc:docMk/>
            <pc:sldMk cId="4179444725" sldId="269"/>
            <ac:spMk id="5" creationId="{DFC5A49E-C585-4C06-ACB4-86ACB45F3699}"/>
          </ac:spMkLst>
        </pc:spChg>
        <pc:spChg chg="del">
          <ac:chgData name="Laura Perez Castro (student)" userId="S::2145302p@student.gla.ac.uk::4646f4ec-0fa3-4ad2-9d0a-e9dbbb3285bf" providerId="AD" clId="Web-{E7972E4C-45A6-A749-D825-C150E1113C58}" dt="2019-11-01T06:07:18.014" v="144"/>
          <ac:spMkLst>
            <pc:docMk/>
            <pc:sldMk cId="4179444725" sldId="269"/>
            <ac:spMk id="7" creationId="{32FDAE6D-C910-48FF-850B-353C80DD1D73}"/>
          </ac:spMkLst>
        </pc:spChg>
        <pc:spChg chg="mod">
          <ac:chgData name="Laura Perez Castro (student)" userId="S::2145302p@student.gla.ac.uk::4646f4ec-0fa3-4ad2-9d0a-e9dbbb3285bf" providerId="AD" clId="Web-{E7972E4C-45A6-A749-D825-C150E1113C58}" dt="2019-11-01T06:08:13.592" v="192" actId="20577"/>
          <ac:spMkLst>
            <pc:docMk/>
            <pc:sldMk cId="4179444725" sldId="269"/>
            <ac:spMk id="10" creationId="{00000000-0000-0000-0000-000000000000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15:10.736" v="588" actId="20577"/>
          <ac:spMkLst>
            <pc:docMk/>
            <pc:sldMk cId="4179444725" sldId="269"/>
            <ac:spMk id="14" creationId="{9DDD72D7-2176-4920-9936-991CD1EB31CF}"/>
          </ac:spMkLst>
        </pc:spChg>
        <pc:spChg chg="add del mod">
          <ac:chgData name="Laura Perez Castro (student)" userId="S::2145302p@student.gla.ac.uk::4646f4ec-0fa3-4ad2-9d0a-e9dbbb3285bf" providerId="AD" clId="Web-{E7972E4C-45A6-A749-D825-C150E1113C58}" dt="2019-11-01T06:09:43.608" v="237"/>
          <ac:spMkLst>
            <pc:docMk/>
            <pc:sldMk cId="4179444725" sldId="269"/>
            <ac:spMk id="16" creationId="{2C3865C4-DFE8-4675-AFBC-E664510EADA5}"/>
          </ac:spMkLst>
        </pc:spChg>
        <pc:spChg chg="add del mod">
          <ac:chgData name="Laura Perez Castro (student)" userId="S::2145302p@student.gla.ac.uk::4646f4ec-0fa3-4ad2-9d0a-e9dbbb3285bf" providerId="AD" clId="Web-{E7972E4C-45A6-A749-D825-C150E1113C58}" dt="2019-11-01T06:09:49.748" v="242"/>
          <ac:spMkLst>
            <pc:docMk/>
            <pc:sldMk cId="4179444725" sldId="269"/>
            <ac:spMk id="18" creationId="{1C404E68-FE6F-4907-9B35-C7337ED555BD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14:45.517" v="582" actId="14100"/>
          <ac:spMkLst>
            <pc:docMk/>
            <pc:sldMk cId="4179444725" sldId="269"/>
            <ac:spMk id="19" creationId="{E4863F33-CC5C-4C71-8064-644C3A467F79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15:34.380" v="594" actId="1076"/>
          <ac:spMkLst>
            <pc:docMk/>
            <pc:sldMk cId="4179444725" sldId="269"/>
            <ac:spMk id="20" creationId="{DEAFD35A-9315-497B-9117-814AAE5A8B8A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16:12.771" v="611" actId="14100"/>
          <ac:spMkLst>
            <pc:docMk/>
            <pc:sldMk cId="4179444725" sldId="269"/>
            <ac:spMk id="24" creationId="{6E92A0B5-EFD9-4402-816F-8B15A9BBBD15}"/>
          </ac:spMkLst>
        </pc:spChg>
        <pc:spChg chg="add del">
          <ac:chgData name="Laura Perez Castro (student)" userId="S::2145302p@student.gla.ac.uk::4646f4ec-0fa3-4ad2-9d0a-e9dbbb3285bf" providerId="AD" clId="Web-{E7972E4C-45A6-A749-D825-C150E1113C58}" dt="2019-11-01T06:16:16.412" v="613"/>
          <ac:spMkLst>
            <pc:docMk/>
            <pc:sldMk cId="4179444725" sldId="269"/>
            <ac:spMk id="25" creationId="{94F2A9E6-312A-405D-B523-798A49F6C614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16:47.427" v="622" actId="20577"/>
          <ac:spMkLst>
            <pc:docMk/>
            <pc:sldMk cId="4179444725" sldId="269"/>
            <ac:spMk id="26" creationId="{CF8F9D36-96F1-4B2C-AE0F-D5E39F60B275}"/>
          </ac:spMkLst>
        </pc:spChg>
        <pc:spChg chg="add mod">
          <ac:chgData name="Laura Perez Castro (student)" userId="S::2145302p@student.gla.ac.uk::4646f4ec-0fa3-4ad2-9d0a-e9dbbb3285bf" providerId="AD" clId="Web-{E7972E4C-45A6-A749-D825-C150E1113C58}" dt="2019-11-01T06:17:07.381" v="632" actId="20577"/>
          <ac:spMkLst>
            <pc:docMk/>
            <pc:sldMk cId="4179444725" sldId="269"/>
            <ac:spMk id="27" creationId="{07E830BD-70B4-42E9-A6A6-C4BB34C09A6D}"/>
          </ac:spMkLst>
        </pc:spChg>
        <pc:picChg chg="add mod">
          <ac:chgData name="Laura Perez Castro (student)" userId="S::2145302p@student.gla.ac.uk::4646f4ec-0fa3-4ad2-9d0a-e9dbbb3285bf" providerId="AD" clId="Web-{E7972E4C-45A6-A749-D825-C150E1113C58}" dt="2019-11-01T06:07:36.873" v="152" actId="1076"/>
          <ac:picMkLst>
            <pc:docMk/>
            <pc:sldMk cId="4179444725" sldId="269"/>
            <ac:picMk id="6" creationId="{D7D2322B-859D-44D4-B987-77A672AAA7B2}"/>
          </ac:picMkLst>
        </pc:picChg>
        <pc:cxnChg chg="add del mod">
          <ac:chgData name="Laura Perez Castro (student)" userId="S::2145302p@student.gla.ac.uk::4646f4ec-0fa3-4ad2-9d0a-e9dbbb3285bf" providerId="AD" clId="Web-{E7972E4C-45A6-A749-D825-C150E1113C58}" dt="2019-11-01T06:13:43.251" v="563"/>
          <ac:cxnSpMkLst>
            <pc:docMk/>
            <pc:sldMk cId="4179444725" sldId="269"/>
            <ac:cxnSpMk id="21" creationId="{CF160718-02C0-41CB-9EF2-907B0E31E0DD}"/>
          </ac:cxnSpMkLst>
        </pc:cxnChg>
        <pc:cxnChg chg="add mod">
          <ac:chgData name="Laura Perez Castro (student)" userId="S::2145302p@student.gla.ac.uk::4646f4ec-0fa3-4ad2-9d0a-e9dbbb3285bf" providerId="AD" clId="Web-{E7972E4C-45A6-A749-D825-C150E1113C58}" dt="2019-11-01T06:15:28.490" v="593" actId="1076"/>
          <ac:cxnSpMkLst>
            <pc:docMk/>
            <pc:sldMk cId="4179444725" sldId="269"/>
            <ac:cxnSpMk id="22" creationId="{BDAB0F39-3FB8-4523-A133-93F710617B46}"/>
          </ac:cxnSpMkLst>
        </pc:cxnChg>
        <pc:cxnChg chg="add mod">
          <ac:chgData name="Laura Perez Castro (student)" userId="S::2145302p@student.gla.ac.uk::4646f4ec-0fa3-4ad2-9d0a-e9dbbb3285bf" providerId="AD" clId="Web-{E7972E4C-45A6-A749-D825-C150E1113C58}" dt="2019-11-01T06:14:30.377" v="574" actId="1076"/>
          <ac:cxnSpMkLst>
            <pc:docMk/>
            <pc:sldMk cId="4179444725" sldId="269"/>
            <ac:cxnSpMk id="23" creationId="{C6C9D43D-14F3-4822-A72E-2B78E2FCBE86}"/>
          </ac:cxnSpMkLst>
        </pc:cxnChg>
      </pc:sldChg>
      <pc:sldChg chg="modSp add replId">
        <pc:chgData name="Laura Perez Castro (student)" userId="S::2145302p@student.gla.ac.uk::4646f4ec-0fa3-4ad2-9d0a-e9dbbb3285bf" providerId="AD" clId="Web-{E7972E4C-45A6-A749-D825-C150E1113C58}" dt="2019-11-01T06:18:28.538" v="657" actId="20577"/>
        <pc:sldMkLst>
          <pc:docMk/>
          <pc:sldMk cId="1820195663" sldId="270"/>
        </pc:sldMkLst>
        <pc:spChg chg="mod">
          <ac:chgData name="Laura Perez Castro (student)" userId="S::2145302p@student.gla.ac.uk::4646f4ec-0fa3-4ad2-9d0a-e9dbbb3285bf" providerId="AD" clId="Web-{E7972E4C-45A6-A749-D825-C150E1113C58}" dt="2019-11-01T06:18:28.538" v="657" actId="20577"/>
          <ac:spMkLst>
            <pc:docMk/>
            <pc:sldMk cId="1820195663" sldId="270"/>
            <ac:spMk id="2" creationId="{00000000-0000-0000-0000-000000000000}"/>
          </ac:spMkLst>
        </pc:spChg>
      </pc:sldChg>
      <pc:sldMasterChg chg="add del addSldLayout delSldLayout">
        <pc:chgData name="Laura Perez Castro (student)" userId="S::2145302p@student.gla.ac.uk::4646f4ec-0fa3-4ad2-9d0a-e9dbbb3285bf" providerId="AD" clId="Web-{E7972E4C-45A6-A749-D825-C150E1113C58}" dt="2019-11-01T06:02:28.372" v="49"/>
        <pc:sldMasterMkLst>
          <pc:docMk/>
          <pc:sldMasterMk cId="1177268280" sldId="2147483648"/>
        </pc:sldMasterMkLst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1581142149" sldId="2147483649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1293450265" sldId="2147483650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41645274" sldId="2147483651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1999934843" sldId="2147483652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490863457" sldId="2147483653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1457433672" sldId="2147483654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889247622" sldId="2147483655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1246083481" sldId="2147483656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664539623" sldId="2147483657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2002479361" sldId="2147483658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306904543" sldId="2147483659"/>
          </pc:sldLayoutMkLst>
        </pc:sldLayoutChg>
        <pc:sldLayoutChg chg="add del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1177268280" sldId="2147483648"/>
            <pc:sldLayoutMk cId="1123894795" sldId="2147483660"/>
          </pc:sldLayoutMkLst>
        </pc:sldLayoutChg>
      </pc:sldMasterChg>
      <pc:sldMasterChg chg="add del addSldLayout delSldLayout modSldLayout">
        <pc:chgData name="Laura Perez Castro (student)" userId="S::2145302p@student.gla.ac.uk::4646f4ec-0fa3-4ad2-9d0a-e9dbbb3285bf" providerId="AD" clId="Web-{E7972E4C-45A6-A749-D825-C150E1113C58}" dt="2019-11-01T06:02:28.372" v="49"/>
        <pc:sldMasterMkLst>
          <pc:docMk/>
          <pc:sldMasterMk cId="3457186348" sldId="2147483661"/>
        </pc:sldMasterMkLst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2506505046" sldId="2147483662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1258471376" sldId="2147483663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720204700" sldId="2147483664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1600457106" sldId="2147483665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2436975747" sldId="2147483666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4045697086" sldId="2147483667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1493754865" sldId="2147483668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3421051031" sldId="2147483669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875054317" sldId="2147483670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375374028" sldId="2147483671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929518699" sldId="2147483672"/>
          </pc:sldLayoutMkLst>
        </pc:sldLayoutChg>
        <pc:sldLayoutChg chg="add del mod replId">
          <pc:chgData name="Laura Perez Castro (student)" userId="S::2145302p@student.gla.ac.uk::4646f4ec-0fa3-4ad2-9d0a-e9dbbb3285bf" providerId="AD" clId="Web-{E7972E4C-45A6-A749-D825-C150E1113C58}" dt="2019-11-01T06:02:28.372" v="49"/>
          <pc:sldLayoutMkLst>
            <pc:docMk/>
            <pc:sldMasterMk cId="3457186348" sldId="2147483661"/>
            <pc:sldLayoutMk cId="3568733614" sldId="2147483673"/>
          </pc:sldLayoutMkLst>
        </pc:sldLayoutChg>
      </pc:sldMasterChg>
    </pc:docChg>
  </pc:docChgLst>
  <pc:docChgLst>
    <pc:chgData name="Thanh Thao Ha" userId="50f3e41e-5de8-4744-af1e-e18574be48e2" providerId="ADAL" clId="{E867EE4D-6E89-C344-8E47-69978C7176FA}"/>
    <pc:docChg chg="undo custSel addSld delSld modSld sldOrd modMainMaster">
      <pc:chgData name="Thanh Thao Ha" userId="50f3e41e-5de8-4744-af1e-e18574be48e2" providerId="ADAL" clId="{E867EE4D-6E89-C344-8E47-69978C7176FA}" dt="2019-11-01T06:33:43.793" v="976" actId="2085"/>
      <pc:docMkLst>
        <pc:docMk/>
      </pc:docMkLst>
      <pc:sldChg chg="addSp modSp">
        <pc:chgData name="Thanh Thao Ha" userId="50f3e41e-5de8-4744-af1e-e18574be48e2" providerId="ADAL" clId="{E867EE4D-6E89-C344-8E47-69978C7176FA}" dt="2019-11-01T04:58:00.273" v="6" actId="1076"/>
        <pc:sldMkLst>
          <pc:docMk/>
          <pc:sldMk cId="33660553" sldId="257"/>
        </pc:sldMkLst>
        <pc:picChg chg="add mod">
          <ac:chgData name="Thanh Thao Ha" userId="50f3e41e-5de8-4744-af1e-e18574be48e2" providerId="ADAL" clId="{E867EE4D-6E89-C344-8E47-69978C7176FA}" dt="2019-11-01T04:58:00.273" v="6" actId="1076"/>
          <ac:picMkLst>
            <pc:docMk/>
            <pc:sldMk cId="33660553" sldId="257"/>
            <ac:picMk id="4" creationId="{0656C82B-AAFE-A74A-8C47-A7174442D9B5}"/>
          </ac:picMkLst>
        </pc:picChg>
      </pc:sldChg>
      <pc:sldChg chg="addSp delSp modSp">
        <pc:chgData name="Thanh Thao Ha" userId="50f3e41e-5de8-4744-af1e-e18574be48e2" providerId="ADAL" clId="{E867EE4D-6E89-C344-8E47-69978C7176FA}" dt="2019-11-01T05:39:27.412" v="148" actId="1582"/>
        <pc:sldMkLst>
          <pc:docMk/>
          <pc:sldMk cId="814185057" sldId="261"/>
        </pc:sldMkLst>
        <pc:spChg chg="add mod">
          <ac:chgData name="Thanh Thao Ha" userId="50f3e41e-5de8-4744-af1e-e18574be48e2" providerId="ADAL" clId="{E867EE4D-6E89-C344-8E47-69978C7176FA}" dt="2019-11-01T05:37:35.607" v="112" actId="1076"/>
          <ac:spMkLst>
            <pc:docMk/>
            <pc:sldMk cId="814185057" sldId="261"/>
            <ac:spMk id="23" creationId="{38CD0FAF-14EB-E742-82F6-2FA7EA166E72}"/>
          </ac:spMkLst>
        </pc:spChg>
        <pc:spChg chg="add mod">
          <ac:chgData name="Thanh Thao Ha" userId="50f3e41e-5de8-4744-af1e-e18574be48e2" providerId="ADAL" clId="{E867EE4D-6E89-C344-8E47-69978C7176FA}" dt="2019-11-01T05:38:14.572" v="146" actId="313"/>
          <ac:spMkLst>
            <pc:docMk/>
            <pc:sldMk cId="814185057" sldId="261"/>
            <ac:spMk id="24" creationId="{107057BF-2020-4E45-BD1E-4166FBCD4CF6}"/>
          </ac:spMkLst>
        </pc:spChg>
        <pc:picChg chg="add mod">
          <ac:chgData name="Thanh Thao Ha" userId="50f3e41e-5de8-4744-af1e-e18574be48e2" providerId="ADAL" clId="{E867EE4D-6E89-C344-8E47-69978C7176FA}" dt="2019-11-01T05:37:02.301" v="83" actId="1076"/>
          <ac:picMkLst>
            <pc:docMk/>
            <pc:sldMk cId="814185057" sldId="261"/>
            <ac:picMk id="3" creationId="{F5594998-E625-0249-868A-4695D46DBCD3}"/>
          </ac:picMkLst>
        </pc:picChg>
        <pc:picChg chg="add del mod">
          <ac:chgData name="Thanh Thao Ha" userId="50f3e41e-5de8-4744-af1e-e18574be48e2" providerId="ADAL" clId="{E867EE4D-6E89-C344-8E47-69978C7176FA}" dt="2019-11-01T05:25:38.836" v="31" actId="478"/>
          <ac:picMkLst>
            <pc:docMk/>
            <pc:sldMk cId="814185057" sldId="261"/>
            <ac:picMk id="6" creationId="{05D15C4C-A692-6444-95A6-B62DF57D0D20}"/>
          </ac:picMkLst>
        </pc:picChg>
        <pc:picChg chg="add mod">
          <ac:chgData name="Thanh Thao Ha" userId="50f3e41e-5de8-4744-af1e-e18574be48e2" providerId="ADAL" clId="{E867EE4D-6E89-C344-8E47-69978C7176FA}" dt="2019-11-01T05:36:57.739" v="82" actId="1076"/>
          <ac:picMkLst>
            <pc:docMk/>
            <pc:sldMk cId="814185057" sldId="261"/>
            <ac:picMk id="10" creationId="{CDB2B6E1-910A-B745-B574-09787FD3B80D}"/>
          </ac:picMkLst>
        </pc:picChg>
        <pc:picChg chg="add mod">
          <ac:chgData name="Thanh Thao Ha" userId="50f3e41e-5de8-4744-af1e-e18574be48e2" providerId="ADAL" clId="{E867EE4D-6E89-C344-8E47-69978C7176FA}" dt="2019-11-01T05:29:21.451" v="64" actId="1076"/>
          <ac:picMkLst>
            <pc:docMk/>
            <pc:sldMk cId="814185057" sldId="261"/>
            <ac:picMk id="16" creationId="{8F1D81F8-B9A9-4441-BEAB-4601C6869ACF}"/>
          </ac:picMkLst>
        </pc:picChg>
        <pc:picChg chg="add mod">
          <ac:chgData name="Thanh Thao Ha" userId="50f3e41e-5de8-4744-af1e-e18574be48e2" providerId="ADAL" clId="{E867EE4D-6E89-C344-8E47-69978C7176FA}" dt="2019-11-01T05:29:23.986" v="65" actId="1076"/>
          <ac:picMkLst>
            <pc:docMk/>
            <pc:sldMk cId="814185057" sldId="261"/>
            <ac:picMk id="18" creationId="{71F4B4D7-89CB-AD41-B763-A2D2D0488622}"/>
          </ac:picMkLst>
        </pc:picChg>
        <pc:picChg chg="add del mod">
          <ac:chgData name="Thanh Thao Ha" userId="50f3e41e-5de8-4744-af1e-e18574be48e2" providerId="ADAL" clId="{E867EE4D-6E89-C344-8E47-69978C7176FA}" dt="2019-11-01T05:28:35.298" v="49" actId="478"/>
          <ac:picMkLst>
            <pc:docMk/>
            <pc:sldMk cId="814185057" sldId="261"/>
            <ac:picMk id="20" creationId="{D6BF6302-2CEE-6A4C-92BD-51DC703D6632}"/>
          </ac:picMkLst>
        </pc:picChg>
        <pc:picChg chg="add mod">
          <ac:chgData name="Thanh Thao Ha" userId="50f3e41e-5de8-4744-af1e-e18574be48e2" providerId="ADAL" clId="{E867EE4D-6E89-C344-8E47-69978C7176FA}" dt="2019-11-01T05:29:18.390" v="63" actId="1076"/>
          <ac:picMkLst>
            <pc:docMk/>
            <pc:sldMk cId="814185057" sldId="261"/>
            <ac:picMk id="22" creationId="{A98EEC3F-B96B-0046-BD71-B2068F63D6CC}"/>
          </ac:picMkLst>
        </pc:picChg>
        <pc:cxnChg chg="add mod">
          <ac:chgData name="Thanh Thao Ha" userId="50f3e41e-5de8-4744-af1e-e18574be48e2" providerId="ADAL" clId="{E867EE4D-6E89-C344-8E47-69978C7176FA}" dt="2019-11-01T05:39:27.412" v="148" actId="1582"/>
          <ac:cxnSpMkLst>
            <pc:docMk/>
            <pc:sldMk cId="814185057" sldId="261"/>
            <ac:cxnSpMk id="11" creationId="{21DB8331-645C-2C46-BA2C-A780B9664162}"/>
          </ac:cxnSpMkLst>
        </pc:cxnChg>
      </pc:sldChg>
      <pc:sldChg chg="modSp">
        <pc:chgData name="Thanh Thao Ha" userId="50f3e41e-5de8-4744-af1e-e18574be48e2" providerId="ADAL" clId="{E867EE4D-6E89-C344-8E47-69978C7176FA}" dt="2019-11-01T04:57:42.366" v="0" actId="931"/>
        <pc:sldMkLst>
          <pc:docMk/>
          <pc:sldMk cId="1914010523" sldId="263"/>
        </pc:sldMkLst>
        <pc:spChg chg="mod">
          <ac:chgData name="Thanh Thao Ha" userId="50f3e41e-5de8-4744-af1e-e18574be48e2" providerId="ADAL" clId="{E867EE4D-6E89-C344-8E47-69978C7176FA}" dt="2019-11-01T04:57:42.366" v="0" actId="931"/>
          <ac:spMkLst>
            <pc:docMk/>
            <pc:sldMk cId="1914010523" sldId="263"/>
            <ac:spMk id="17" creationId="{00000000-0000-0000-0000-000000000000}"/>
          </ac:spMkLst>
        </pc:spChg>
      </pc:sldChg>
      <pc:sldChg chg="addSp modSp">
        <pc:chgData name="Thanh Thao Ha" userId="50f3e41e-5de8-4744-af1e-e18574be48e2" providerId="ADAL" clId="{E867EE4D-6E89-C344-8E47-69978C7176FA}" dt="2019-11-01T06:23:03.976" v="587" actId="1076"/>
        <pc:sldMkLst>
          <pc:docMk/>
          <pc:sldMk cId="3157155903" sldId="266"/>
        </pc:sldMkLst>
        <pc:spChg chg="add mod">
          <ac:chgData name="Thanh Thao Ha" userId="50f3e41e-5de8-4744-af1e-e18574be48e2" providerId="ADAL" clId="{E867EE4D-6E89-C344-8E47-69978C7176FA}" dt="2019-11-01T06:23:03.976" v="587" actId="1076"/>
          <ac:spMkLst>
            <pc:docMk/>
            <pc:sldMk cId="3157155903" sldId="266"/>
            <ac:spMk id="3" creationId="{94374987-2664-FB41-8578-1AD36F2009AE}"/>
          </ac:spMkLst>
        </pc:spChg>
      </pc:sldChg>
      <pc:sldChg chg="addSp delSp modSp">
        <pc:chgData name="Thanh Thao Ha" userId="50f3e41e-5de8-4744-af1e-e18574be48e2" providerId="ADAL" clId="{E867EE4D-6E89-C344-8E47-69978C7176FA}" dt="2019-11-01T05:29:09.230" v="56" actId="931"/>
        <pc:sldMkLst>
          <pc:docMk/>
          <pc:sldMk cId="3009925738" sldId="267"/>
        </pc:sldMkLst>
        <pc:spChg chg="mod">
          <ac:chgData name="Thanh Thao Ha" userId="50f3e41e-5de8-4744-af1e-e18574be48e2" providerId="ADAL" clId="{E867EE4D-6E89-C344-8E47-69978C7176FA}" dt="2019-11-01T05:25:06.253" v="19" actId="931"/>
          <ac:spMkLst>
            <pc:docMk/>
            <pc:sldMk cId="3009925738" sldId="267"/>
            <ac:spMk id="4" creationId="{4C110667-E960-43C3-A4D5-8784321521D0}"/>
          </ac:spMkLst>
        </pc:spChg>
        <pc:spChg chg="add mod">
          <ac:chgData name="Thanh Thao Ha" userId="50f3e41e-5de8-4744-af1e-e18574be48e2" providerId="ADAL" clId="{E867EE4D-6E89-C344-8E47-69978C7176FA}" dt="2019-11-01T05:25:06.253" v="19" actId="931"/>
          <ac:spMkLst>
            <pc:docMk/>
            <pc:sldMk cId="3009925738" sldId="267"/>
            <ac:spMk id="5" creationId="{6C0E4D78-6FA0-4FB2-911B-5CA4E26736F6}"/>
          </ac:spMkLst>
        </pc:spChg>
        <pc:spChg chg="add mod">
          <ac:chgData name="Thanh Thao Ha" userId="50f3e41e-5de8-4744-af1e-e18574be48e2" providerId="ADAL" clId="{E867EE4D-6E89-C344-8E47-69978C7176FA}" dt="2019-11-01T05:25:06.253" v="19" actId="931"/>
          <ac:spMkLst>
            <pc:docMk/>
            <pc:sldMk cId="3009925738" sldId="267"/>
            <ac:spMk id="15" creationId="{C6ED86D1-474D-4F49-83E3-1D882816EB0C}"/>
          </ac:spMkLst>
        </pc:spChg>
        <pc:spChg chg="add mod">
          <ac:chgData name="Thanh Thao Ha" userId="50f3e41e-5de8-4744-af1e-e18574be48e2" providerId="ADAL" clId="{E867EE4D-6E89-C344-8E47-69978C7176FA}" dt="2019-11-01T05:25:06.253" v="19" actId="931"/>
          <ac:spMkLst>
            <pc:docMk/>
            <pc:sldMk cId="3009925738" sldId="267"/>
            <ac:spMk id="16" creationId="{7C16490F-C7B2-4BBB-A2DB-5B10D72995D5}"/>
          </ac:spMkLst>
        </pc:spChg>
        <pc:spChg chg="mod">
          <ac:chgData name="Thanh Thao Ha" userId="50f3e41e-5de8-4744-af1e-e18574be48e2" providerId="ADAL" clId="{E867EE4D-6E89-C344-8E47-69978C7176FA}" dt="2019-11-01T05:29:09.230" v="56" actId="931"/>
          <ac:spMkLst>
            <pc:docMk/>
            <pc:sldMk cId="3009925738" sldId="267"/>
            <ac:spMk id="18" creationId="{CF3692C5-7F76-43ED-9C7E-4EFF2F73EA67}"/>
          </ac:spMkLst>
        </pc:spChg>
        <pc:spChg chg="mod">
          <ac:chgData name="Thanh Thao Ha" userId="50f3e41e-5de8-4744-af1e-e18574be48e2" providerId="ADAL" clId="{E867EE4D-6E89-C344-8E47-69978C7176FA}" dt="2019-11-01T05:29:09.230" v="56" actId="931"/>
          <ac:spMkLst>
            <pc:docMk/>
            <pc:sldMk cId="3009925738" sldId="267"/>
            <ac:spMk id="25" creationId="{2005DA13-AFCB-4815-B109-16754D26A1C0}"/>
          </ac:spMkLst>
        </pc:spChg>
        <pc:cxnChg chg="add del mod">
          <ac:chgData name="Thanh Thao Ha" userId="50f3e41e-5de8-4744-af1e-e18574be48e2" providerId="ADAL" clId="{E867EE4D-6E89-C344-8E47-69978C7176FA}" dt="2019-11-01T05:25:06.253" v="19" actId="931"/>
          <ac:cxnSpMkLst>
            <pc:docMk/>
            <pc:sldMk cId="3009925738" sldId="267"/>
            <ac:cxnSpMk id="7" creationId="{AD08D53F-2B8F-45D1-8DBD-3679DB864C55}"/>
          </ac:cxnSpMkLst>
        </pc:cxnChg>
      </pc:sldChg>
      <pc:sldChg chg="addSp delSp modSp add ord">
        <pc:chgData name="Thanh Thao Ha" userId="50f3e41e-5de8-4744-af1e-e18574be48e2" providerId="ADAL" clId="{E867EE4D-6E89-C344-8E47-69978C7176FA}" dt="2019-11-01T06:00:22.766" v="581" actId="20577"/>
        <pc:sldMkLst>
          <pc:docMk/>
          <pc:sldMk cId="3509405950" sldId="268"/>
        </pc:sldMkLst>
        <pc:spChg chg="mod">
          <ac:chgData name="Thanh Thao Ha" userId="50f3e41e-5de8-4744-af1e-e18574be48e2" providerId="ADAL" clId="{E867EE4D-6E89-C344-8E47-69978C7176FA}" dt="2019-11-01T05:56:09.430" v="575" actId="20577"/>
          <ac:spMkLst>
            <pc:docMk/>
            <pc:sldMk cId="3509405950" sldId="268"/>
            <ac:spMk id="2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3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6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7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10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11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12" creationId="{00000000-0000-0000-0000-000000000000}"/>
          </ac:spMkLst>
        </pc:spChg>
        <pc:spChg chg="add del mod">
          <ac:chgData name="Thanh Thao Ha" userId="50f3e41e-5de8-4744-af1e-e18574be48e2" providerId="ADAL" clId="{E867EE4D-6E89-C344-8E47-69978C7176FA}" dt="2019-11-01T05:48:53.256" v="165" actId="478"/>
          <ac:spMkLst>
            <pc:docMk/>
            <pc:sldMk cId="3509405950" sldId="268"/>
            <ac:spMk id="13" creationId="{0E7CB82B-F831-984B-B5C4-47F76E792665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14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15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16" creationId="{00000000-0000-0000-0000-000000000000}"/>
          </ac:spMkLst>
        </pc:spChg>
        <pc:spChg chg="del">
          <ac:chgData name="Thanh Thao Ha" userId="50f3e41e-5de8-4744-af1e-e18574be48e2" providerId="ADAL" clId="{E867EE4D-6E89-C344-8E47-69978C7176FA}" dt="2019-11-01T05:36:51.947" v="80" actId="478"/>
          <ac:spMkLst>
            <pc:docMk/>
            <pc:sldMk cId="3509405950" sldId="268"/>
            <ac:spMk id="17" creationId="{00000000-0000-0000-0000-000000000000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18" creationId="{12C7A14F-2791-854E-B5AE-22A184D72A39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19" creationId="{65AD68B3-2C75-334F-B5C9-3DC2A83C2312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0" creationId="{1266EB85-6B60-DD49-A7C7-8A48B3F9EAFC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1" creationId="{BAC2DC01-B5A9-7C4A-9AC5-4EB1D8C70092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2" creationId="{6FE5965C-E13E-2A45-85D2-BF7F5034089C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3" creationId="{C82AE5DA-0C17-A344-BBD9-98D1BC2331E0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4" creationId="{18429A8C-E45D-8A4D-A626-49FC181FF8B5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5" creationId="{5CBBFD02-D184-034B-955C-FCFDBD4F3964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6" creationId="{DB4BA1BF-1C68-1E40-B586-AE7D16D77CF4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7" creationId="{EFD10CB3-C198-3D44-83E5-0686880E1E01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8" creationId="{98F956BD-A9A0-884A-B227-5696DD81DDBD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29" creationId="{F0DEE1A3-4FD8-2A47-A0DC-0B52908D4B51}"/>
          </ac:spMkLst>
        </pc:spChg>
        <pc:spChg chg="add del">
          <ac:chgData name="Thanh Thao Ha" userId="50f3e41e-5de8-4744-af1e-e18574be48e2" providerId="ADAL" clId="{E867EE4D-6E89-C344-8E47-69978C7176FA}" dt="2019-11-01T05:42:16.608" v="153"/>
          <ac:spMkLst>
            <pc:docMk/>
            <pc:sldMk cId="3509405950" sldId="268"/>
            <ac:spMk id="30" creationId="{BB6E905E-2C60-664F-BEDD-84CE9D3DCBBE}"/>
          </ac:spMkLst>
        </pc:spChg>
        <pc:spChg chg="add mod">
          <ac:chgData name="Thanh Thao Ha" userId="50f3e41e-5de8-4744-af1e-e18574be48e2" providerId="ADAL" clId="{E867EE4D-6E89-C344-8E47-69978C7176FA}" dt="2019-11-01T05:52:05.166" v="342" actId="1076"/>
          <ac:spMkLst>
            <pc:docMk/>
            <pc:sldMk cId="3509405950" sldId="268"/>
            <ac:spMk id="32" creationId="{6532963B-6933-EA4B-B820-70E8B42B5F8D}"/>
          </ac:spMkLst>
        </pc:spChg>
        <pc:spChg chg="add mod">
          <ac:chgData name="Thanh Thao Ha" userId="50f3e41e-5de8-4744-af1e-e18574be48e2" providerId="ADAL" clId="{E867EE4D-6E89-C344-8E47-69978C7176FA}" dt="2019-11-01T05:52:30.931" v="368" actId="20577"/>
          <ac:spMkLst>
            <pc:docMk/>
            <pc:sldMk cId="3509405950" sldId="268"/>
            <ac:spMk id="33" creationId="{0012E1E3-BD3F-7B4E-BBF1-448B04392A4C}"/>
          </ac:spMkLst>
        </pc:spChg>
        <pc:spChg chg="add mod">
          <ac:chgData name="Thanh Thao Ha" userId="50f3e41e-5de8-4744-af1e-e18574be48e2" providerId="ADAL" clId="{E867EE4D-6E89-C344-8E47-69978C7176FA}" dt="2019-11-01T05:55:23.380" v="527" actId="1076"/>
          <ac:spMkLst>
            <pc:docMk/>
            <pc:sldMk cId="3509405950" sldId="268"/>
            <ac:spMk id="34" creationId="{3194E04E-6721-0546-AE00-9F34A24E54BF}"/>
          </ac:spMkLst>
        </pc:spChg>
        <pc:spChg chg="add mod">
          <ac:chgData name="Thanh Thao Ha" userId="50f3e41e-5de8-4744-af1e-e18574be48e2" providerId="ADAL" clId="{E867EE4D-6E89-C344-8E47-69978C7176FA}" dt="2019-11-01T06:00:22.766" v="581" actId="20577"/>
          <ac:spMkLst>
            <pc:docMk/>
            <pc:sldMk cId="3509405950" sldId="268"/>
            <ac:spMk id="35" creationId="{CB9BA2FB-C430-C94F-9EAB-CD793336E585}"/>
          </ac:spMkLst>
        </pc:spChg>
        <pc:graphicFrameChg chg="add mod">
          <ac:chgData name="Thanh Thao Ha" userId="50f3e41e-5de8-4744-af1e-e18574be48e2" providerId="ADAL" clId="{E867EE4D-6E89-C344-8E47-69978C7176FA}" dt="2019-11-01T05:49:56.055" v="178" actId="20577"/>
          <ac:graphicFrameMkLst>
            <pc:docMk/>
            <pc:sldMk cId="3509405950" sldId="268"/>
            <ac:graphicFrameMk id="31" creationId="{D89158A7-2613-7740-A5A3-A6471623E184}"/>
          </ac:graphicFrameMkLst>
        </pc:graphicFrameChg>
        <pc:picChg chg="add del mod">
          <ac:chgData name="Thanh Thao Ha" userId="50f3e41e-5de8-4744-af1e-e18574be48e2" providerId="ADAL" clId="{E867EE4D-6E89-C344-8E47-69978C7176FA}" dt="2019-11-01T05:43:32.911" v="162"/>
          <ac:picMkLst>
            <pc:docMk/>
            <pc:sldMk cId="3509405950" sldId="268"/>
            <ac:picMk id="5" creationId="{80282244-F764-C44D-9289-E136D6B808CA}"/>
          </ac:picMkLst>
        </pc:picChg>
      </pc:sldChg>
      <pc:sldChg chg="addSp delSp modSp">
        <pc:chgData name="Thanh Thao Ha" userId="50f3e41e-5de8-4744-af1e-e18574be48e2" providerId="ADAL" clId="{E867EE4D-6E89-C344-8E47-69978C7176FA}" dt="2019-11-01T06:30:00.761" v="851" actId="1038"/>
        <pc:sldMkLst>
          <pc:docMk/>
          <pc:sldMk cId="1820195663" sldId="270"/>
        </pc:sldMkLst>
        <pc:spChg chg="add mod">
          <ac:chgData name="Thanh Thao Ha" userId="50f3e41e-5de8-4744-af1e-e18574be48e2" providerId="ADAL" clId="{E867EE4D-6E89-C344-8E47-69978C7176FA}" dt="2019-11-01T06:29:54.867" v="843" actId="1038"/>
          <ac:spMkLst>
            <pc:docMk/>
            <pc:sldMk cId="1820195663" sldId="270"/>
            <ac:spMk id="11" creationId="{A686B79D-615A-C046-B54E-37DED0AB3632}"/>
          </ac:spMkLst>
        </pc:spChg>
        <pc:spChg chg="add mod">
          <ac:chgData name="Thanh Thao Ha" userId="50f3e41e-5de8-4744-af1e-e18574be48e2" providerId="ADAL" clId="{E867EE4D-6E89-C344-8E47-69978C7176FA}" dt="2019-11-01T06:30:00.761" v="851" actId="1038"/>
          <ac:spMkLst>
            <pc:docMk/>
            <pc:sldMk cId="1820195663" sldId="270"/>
            <ac:spMk id="12" creationId="{A5EA95B1-5724-2C40-9F43-7581E267700A}"/>
          </ac:spMkLst>
        </pc:spChg>
        <pc:spChg chg="add mod">
          <ac:chgData name="Thanh Thao Ha" userId="50f3e41e-5de8-4744-af1e-e18574be48e2" providerId="ADAL" clId="{E867EE4D-6E89-C344-8E47-69978C7176FA}" dt="2019-11-01T06:30:00.761" v="851" actId="1038"/>
          <ac:spMkLst>
            <pc:docMk/>
            <pc:sldMk cId="1820195663" sldId="270"/>
            <ac:spMk id="13" creationId="{FAFCF948-E7D5-7846-8AB9-7F58DABA86FF}"/>
          </ac:spMkLst>
        </pc:spChg>
        <pc:spChg chg="add mod">
          <ac:chgData name="Thanh Thao Ha" userId="50f3e41e-5de8-4744-af1e-e18574be48e2" providerId="ADAL" clId="{E867EE4D-6E89-C344-8E47-69978C7176FA}" dt="2019-11-01T06:30:00.761" v="851" actId="1038"/>
          <ac:spMkLst>
            <pc:docMk/>
            <pc:sldMk cId="1820195663" sldId="270"/>
            <ac:spMk id="14" creationId="{3663E026-A9DB-E240-AD05-82EC2D8EF06D}"/>
          </ac:spMkLst>
        </pc:spChg>
        <pc:spChg chg="add del mod">
          <ac:chgData name="Thanh Thao Ha" userId="50f3e41e-5de8-4744-af1e-e18574be48e2" providerId="ADAL" clId="{E867EE4D-6E89-C344-8E47-69978C7176FA}" dt="2019-11-01T06:26:00.913" v="671" actId="478"/>
          <ac:spMkLst>
            <pc:docMk/>
            <pc:sldMk cId="1820195663" sldId="270"/>
            <ac:spMk id="32" creationId="{6532963B-6933-EA4B-B820-70E8B42B5F8D}"/>
          </ac:spMkLst>
        </pc:spChg>
        <pc:spChg chg="del">
          <ac:chgData name="Thanh Thao Ha" userId="50f3e41e-5de8-4744-af1e-e18574be48e2" providerId="ADAL" clId="{E867EE4D-6E89-C344-8E47-69978C7176FA}" dt="2019-11-01T06:26:11.176" v="675" actId="478"/>
          <ac:spMkLst>
            <pc:docMk/>
            <pc:sldMk cId="1820195663" sldId="270"/>
            <ac:spMk id="33" creationId="{0012E1E3-BD3F-7B4E-BBF1-448B04392A4C}"/>
          </ac:spMkLst>
        </pc:spChg>
        <pc:spChg chg="del">
          <ac:chgData name="Thanh Thao Ha" userId="50f3e41e-5de8-4744-af1e-e18574be48e2" providerId="ADAL" clId="{E867EE4D-6E89-C344-8E47-69978C7176FA}" dt="2019-11-01T06:26:06.080" v="673" actId="478"/>
          <ac:spMkLst>
            <pc:docMk/>
            <pc:sldMk cId="1820195663" sldId="270"/>
            <ac:spMk id="34" creationId="{3194E04E-6721-0546-AE00-9F34A24E54BF}"/>
          </ac:spMkLst>
        </pc:spChg>
        <pc:spChg chg="del">
          <ac:chgData name="Thanh Thao Ha" userId="50f3e41e-5de8-4744-af1e-e18574be48e2" providerId="ADAL" clId="{E867EE4D-6E89-C344-8E47-69978C7176FA}" dt="2019-11-01T06:26:08.597" v="674" actId="478"/>
          <ac:spMkLst>
            <pc:docMk/>
            <pc:sldMk cId="1820195663" sldId="270"/>
            <ac:spMk id="35" creationId="{CB9BA2FB-C430-C94F-9EAB-CD793336E585}"/>
          </ac:spMkLst>
        </pc:spChg>
        <pc:graphicFrameChg chg="del mod">
          <ac:chgData name="Thanh Thao Ha" userId="50f3e41e-5de8-4744-af1e-e18574be48e2" providerId="ADAL" clId="{E867EE4D-6E89-C344-8E47-69978C7176FA}" dt="2019-11-01T06:24:03.077" v="589" actId="478"/>
          <ac:graphicFrameMkLst>
            <pc:docMk/>
            <pc:sldMk cId="1820195663" sldId="270"/>
            <ac:graphicFrameMk id="31" creationId="{D89158A7-2613-7740-A5A3-A6471623E184}"/>
          </ac:graphicFrameMkLst>
        </pc:graphicFrameChg>
      </pc:sldChg>
      <pc:sldChg chg="addSp delSp modSp add ord">
        <pc:chgData name="Thanh Thao Ha" userId="50f3e41e-5de8-4744-af1e-e18574be48e2" providerId="ADAL" clId="{E867EE4D-6E89-C344-8E47-69978C7176FA}" dt="2019-11-01T06:33:43.793" v="976" actId="2085"/>
        <pc:sldMkLst>
          <pc:docMk/>
          <pc:sldMk cId="2745214590" sldId="271"/>
        </pc:sldMkLst>
        <pc:spChg chg="mod">
          <ac:chgData name="Thanh Thao Ha" userId="50f3e41e-5de8-4744-af1e-e18574be48e2" providerId="ADAL" clId="{E867EE4D-6E89-C344-8E47-69978C7176FA}" dt="2019-11-01T06:30:38.856" v="881" actId="20577"/>
          <ac:spMkLst>
            <pc:docMk/>
            <pc:sldMk cId="2745214590" sldId="271"/>
            <ac:spMk id="2" creationId="{00000000-0000-0000-0000-000000000000}"/>
          </ac:spMkLst>
        </pc:spChg>
        <pc:spChg chg="add mod">
          <ac:chgData name="Thanh Thao Ha" userId="50f3e41e-5de8-4744-af1e-e18574be48e2" providerId="ADAL" clId="{E867EE4D-6E89-C344-8E47-69978C7176FA}" dt="2019-11-01T06:31:44.564" v="909" actId="1076"/>
          <ac:spMkLst>
            <pc:docMk/>
            <pc:sldMk cId="2745214590" sldId="271"/>
            <ac:spMk id="3" creationId="{ABE60BED-218B-1B4E-964D-8C505BBE91E7}"/>
          </ac:spMkLst>
        </pc:spChg>
        <pc:spChg chg="add mod">
          <ac:chgData name="Thanh Thao Ha" userId="50f3e41e-5de8-4744-af1e-e18574be48e2" providerId="ADAL" clId="{E867EE4D-6E89-C344-8E47-69978C7176FA}" dt="2019-11-01T06:33:43.793" v="976" actId="2085"/>
          <ac:spMkLst>
            <pc:docMk/>
            <pc:sldMk cId="2745214590" sldId="271"/>
            <ac:spMk id="5" creationId="{88C45808-A563-B44A-BEAD-CB4DAC8D0B2D}"/>
          </ac:spMkLst>
        </pc:spChg>
        <pc:spChg chg="mod">
          <ac:chgData name="Thanh Thao Ha" userId="50f3e41e-5de8-4744-af1e-e18574be48e2" providerId="ADAL" clId="{E867EE4D-6E89-C344-8E47-69978C7176FA}" dt="2019-11-01T06:31:15.948" v="902" actId="404"/>
          <ac:spMkLst>
            <pc:docMk/>
            <pc:sldMk cId="2745214590" sldId="271"/>
            <ac:spMk id="11" creationId="{A686B79D-615A-C046-B54E-37DED0AB3632}"/>
          </ac:spMkLst>
        </pc:spChg>
        <pc:spChg chg="del">
          <ac:chgData name="Thanh Thao Ha" userId="50f3e41e-5de8-4744-af1e-e18574be48e2" providerId="ADAL" clId="{E867EE4D-6E89-C344-8E47-69978C7176FA}" dt="2019-11-01T06:31:01.519" v="882" actId="478"/>
          <ac:spMkLst>
            <pc:docMk/>
            <pc:sldMk cId="2745214590" sldId="271"/>
            <ac:spMk id="12" creationId="{A5EA95B1-5724-2C40-9F43-7581E267700A}"/>
          </ac:spMkLst>
        </pc:spChg>
        <pc:spChg chg="del">
          <ac:chgData name="Thanh Thao Ha" userId="50f3e41e-5de8-4744-af1e-e18574be48e2" providerId="ADAL" clId="{E867EE4D-6E89-C344-8E47-69978C7176FA}" dt="2019-11-01T06:31:01.519" v="882" actId="478"/>
          <ac:spMkLst>
            <pc:docMk/>
            <pc:sldMk cId="2745214590" sldId="271"/>
            <ac:spMk id="13" creationId="{FAFCF948-E7D5-7846-8AB9-7F58DABA86FF}"/>
          </ac:spMkLst>
        </pc:spChg>
        <pc:spChg chg="del">
          <ac:chgData name="Thanh Thao Ha" userId="50f3e41e-5de8-4744-af1e-e18574be48e2" providerId="ADAL" clId="{E867EE4D-6E89-C344-8E47-69978C7176FA}" dt="2019-11-01T06:31:01.519" v="882" actId="478"/>
          <ac:spMkLst>
            <pc:docMk/>
            <pc:sldMk cId="2745214590" sldId="271"/>
            <ac:spMk id="14" creationId="{3663E026-A9DB-E240-AD05-82EC2D8EF06D}"/>
          </ac:spMkLst>
        </pc:spChg>
      </pc:sldChg>
      <pc:sldChg chg="addSp delSp modSp add del">
        <pc:chgData name="Thanh Thao Ha" userId="50f3e41e-5de8-4744-af1e-e18574be48e2" providerId="ADAL" clId="{E867EE4D-6E89-C344-8E47-69978C7176FA}" dt="2019-11-01T05:56:02.517" v="571" actId="2696"/>
        <pc:sldMkLst>
          <pc:docMk/>
          <pc:sldMk cId="3171781195" sldId="385"/>
        </pc:sldMkLst>
        <pc:spChg chg="add del">
          <ac:chgData name="Thanh Thao Ha" userId="50f3e41e-5de8-4744-af1e-e18574be48e2" providerId="ADAL" clId="{E867EE4D-6E89-C344-8E47-69978C7176FA}" dt="2019-11-01T05:43:33.168" v="163"/>
          <ac:spMkLst>
            <pc:docMk/>
            <pc:sldMk cId="3171781195" sldId="385"/>
            <ac:spMk id="16" creationId="{3935C514-37DA-E643-8FA8-AA5F0288FD54}"/>
          </ac:spMkLst>
        </pc:spChg>
        <pc:spChg chg="add del">
          <ac:chgData name="Thanh Thao Ha" userId="50f3e41e-5de8-4744-af1e-e18574be48e2" providerId="ADAL" clId="{E867EE4D-6E89-C344-8E47-69978C7176FA}" dt="2019-11-01T05:43:33.168" v="163"/>
          <ac:spMkLst>
            <pc:docMk/>
            <pc:sldMk cId="3171781195" sldId="385"/>
            <ac:spMk id="19" creationId="{33C652CA-F0E0-5F4F-91CD-955D20020C1C}"/>
          </ac:spMkLst>
        </pc:spChg>
        <pc:spChg chg="mod">
          <ac:chgData name="Thanh Thao Ha" userId="50f3e41e-5de8-4744-af1e-e18574be48e2" providerId="ADAL" clId="{E867EE4D-6E89-C344-8E47-69978C7176FA}" dt="2019-11-01T05:42:38.810" v="157" actId="1076"/>
          <ac:spMkLst>
            <pc:docMk/>
            <pc:sldMk cId="3171781195" sldId="385"/>
            <ac:spMk id="2058" creationId="{00000000-0000-0000-0000-000000000000}"/>
          </ac:spMkLst>
        </pc:spChg>
        <pc:spChg chg="mod">
          <ac:chgData name="Thanh Thao Ha" userId="50f3e41e-5de8-4744-af1e-e18574be48e2" providerId="ADAL" clId="{E867EE4D-6E89-C344-8E47-69978C7176FA}" dt="2019-11-01T05:42:38.810" v="157" actId="1076"/>
          <ac:spMkLst>
            <pc:docMk/>
            <pc:sldMk cId="3171781195" sldId="385"/>
            <ac:spMk id="2059" creationId="{00000000-0000-0000-0000-000000000000}"/>
          </ac:spMkLst>
        </pc:spChg>
        <pc:spChg chg="mod">
          <ac:chgData name="Thanh Thao Ha" userId="50f3e41e-5de8-4744-af1e-e18574be48e2" providerId="ADAL" clId="{E867EE4D-6E89-C344-8E47-69978C7176FA}" dt="2019-11-01T05:42:38.810" v="157" actId="1076"/>
          <ac:spMkLst>
            <pc:docMk/>
            <pc:sldMk cId="3171781195" sldId="385"/>
            <ac:spMk id="2060" creationId="{00000000-0000-0000-0000-000000000000}"/>
          </ac:spMkLst>
        </pc:spChg>
        <pc:spChg chg="mod">
          <ac:chgData name="Thanh Thao Ha" userId="50f3e41e-5de8-4744-af1e-e18574be48e2" providerId="ADAL" clId="{E867EE4D-6E89-C344-8E47-69978C7176FA}" dt="2019-11-01T05:42:38.810" v="157" actId="1076"/>
          <ac:spMkLst>
            <pc:docMk/>
            <pc:sldMk cId="3171781195" sldId="385"/>
            <ac:spMk id="2063" creationId="{00000000-0000-0000-0000-000000000000}"/>
          </ac:spMkLst>
        </pc:spChg>
        <pc:spChg chg="mod">
          <ac:chgData name="Thanh Thao Ha" userId="50f3e41e-5de8-4744-af1e-e18574be48e2" providerId="ADAL" clId="{E867EE4D-6E89-C344-8E47-69978C7176FA}" dt="2019-11-01T05:42:38.810" v="157" actId="1076"/>
          <ac:spMkLst>
            <pc:docMk/>
            <pc:sldMk cId="3171781195" sldId="385"/>
            <ac:spMk id="2064" creationId="{00000000-0000-0000-0000-000000000000}"/>
          </ac:spMkLst>
        </pc:spChg>
        <pc:spChg chg="mod">
          <ac:chgData name="Thanh Thao Ha" userId="50f3e41e-5de8-4744-af1e-e18574be48e2" providerId="ADAL" clId="{E867EE4D-6E89-C344-8E47-69978C7176FA}" dt="2019-11-01T05:42:38.810" v="157" actId="1076"/>
          <ac:spMkLst>
            <pc:docMk/>
            <pc:sldMk cId="3171781195" sldId="385"/>
            <ac:spMk id="2067" creationId="{00000000-0000-0000-0000-000000000000}"/>
          </ac:spMkLst>
        </pc:spChg>
        <pc:spChg chg="mod">
          <ac:chgData name="Thanh Thao Ha" userId="50f3e41e-5de8-4744-af1e-e18574be48e2" providerId="ADAL" clId="{E867EE4D-6E89-C344-8E47-69978C7176FA}" dt="2019-11-01T05:42:38.810" v="157" actId="1076"/>
          <ac:spMkLst>
            <pc:docMk/>
            <pc:sldMk cId="3171781195" sldId="385"/>
            <ac:spMk id="2068" creationId="{00000000-0000-0000-0000-000000000000}"/>
          </ac:spMkLst>
        </pc:spChg>
        <pc:spChg chg="mod">
          <ac:chgData name="Thanh Thao Ha" userId="50f3e41e-5de8-4744-af1e-e18574be48e2" providerId="ADAL" clId="{E867EE4D-6E89-C344-8E47-69978C7176FA}" dt="2019-11-01T05:42:38.810" v="157" actId="1076"/>
          <ac:spMkLst>
            <pc:docMk/>
            <pc:sldMk cId="3171781195" sldId="385"/>
            <ac:spMk id="2069" creationId="{00000000-0000-0000-0000-000000000000}"/>
          </ac:spMkLst>
        </pc:spChg>
        <pc:graphicFrameChg chg="del">
          <ac:chgData name="Thanh Thao Ha" userId="50f3e41e-5de8-4744-af1e-e18574be48e2" providerId="ADAL" clId="{E867EE4D-6E89-C344-8E47-69978C7176FA}" dt="2019-11-01T05:41:59.598" v="151" actId="478"/>
          <ac:graphicFrameMkLst>
            <pc:docMk/>
            <pc:sldMk cId="3171781195" sldId="385"/>
            <ac:graphicFrameMk id="17" creationId="{00000000-0000-0000-0000-000000000000}"/>
          </ac:graphicFrameMkLst>
        </pc:graphicFrameChg>
        <pc:picChg chg="add del">
          <ac:chgData name="Thanh Thao Ha" userId="50f3e41e-5de8-4744-af1e-e18574be48e2" providerId="ADAL" clId="{E867EE4D-6E89-C344-8E47-69978C7176FA}" dt="2019-11-01T05:43:33.168" v="163"/>
          <ac:picMkLst>
            <pc:docMk/>
            <pc:sldMk cId="3171781195" sldId="385"/>
            <ac:picMk id="18" creationId="{7BFA1B7D-D8E6-A740-ACB1-E699E798D0CB}"/>
          </ac:picMkLst>
        </pc:picChg>
        <pc:cxnChg chg="add del">
          <ac:chgData name="Thanh Thao Ha" userId="50f3e41e-5de8-4744-af1e-e18574be48e2" providerId="ADAL" clId="{E867EE4D-6E89-C344-8E47-69978C7176FA}" dt="2019-11-01T05:43:33.168" v="163"/>
          <ac:cxnSpMkLst>
            <pc:docMk/>
            <pc:sldMk cId="3171781195" sldId="385"/>
            <ac:cxnSpMk id="20" creationId="{F812CD51-AD8B-1746-A863-EBF49A55AC1C}"/>
          </ac:cxnSpMkLst>
        </pc:cxnChg>
      </pc:sldChg>
      <pc:sldMasterChg chg="delSldLayout">
        <pc:chgData name="Thanh Thao Ha" userId="50f3e41e-5de8-4744-af1e-e18574be48e2" providerId="ADAL" clId="{E867EE4D-6E89-C344-8E47-69978C7176FA}" dt="2019-11-01T05:56:02.539" v="572" actId="2696"/>
        <pc:sldMasterMkLst>
          <pc:docMk/>
          <pc:sldMasterMk cId="1177268280" sldId="2147483648"/>
        </pc:sldMasterMkLst>
        <pc:sldLayoutChg chg="del">
          <pc:chgData name="Thanh Thao Ha" userId="50f3e41e-5de8-4744-af1e-e18574be48e2" providerId="ADAL" clId="{E867EE4D-6E89-C344-8E47-69978C7176FA}" dt="2019-11-01T05:56:02.539" v="572" actId="2696"/>
          <pc:sldLayoutMkLst>
            <pc:docMk/>
            <pc:sldMasterMk cId="1177268280" sldId="2147483648"/>
            <pc:sldLayoutMk cId="1497935554" sldId="2147483661"/>
          </pc:sldLayoutMkLst>
        </pc:sldLayoutChg>
      </pc:sldMasterChg>
      <pc:sldMasterChg chg="modSldLayout">
        <pc:chgData name="Thanh Thao Ha" userId="50f3e41e-5de8-4744-af1e-e18574be48e2" providerId="ADAL" clId="{E867EE4D-6E89-C344-8E47-69978C7176FA}" dt="2019-11-01T05:43:13.812" v="159"/>
        <pc:sldMasterMkLst>
          <pc:docMk/>
          <pc:sldMasterMk cId="498153172" sldId="2147483662"/>
        </pc:sldMasterMkLst>
        <pc:sldLayoutChg chg="addSp delSp modAnim">
          <pc:chgData name="Thanh Thao Ha" userId="50f3e41e-5de8-4744-af1e-e18574be48e2" providerId="ADAL" clId="{E867EE4D-6E89-C344-8E47-69978C7176FA}" dt="2019-11-01T05:43:13.812" v="159"/>
          <pc:sldLayoutMkLst>
            <pc:docMk/>
            <pc:sldMasterMk cId="498153172" sldId="2147483662"/>
            <pc:sldLayoutMk cId="883855385" sldId="2147483675"/>
          </pc:sldLayoutMkLst>
          <pc:spChg chg="add del">
            <ac:chgData name="Thanh Thao Ha" userId="50f3e41e-5de8-4744-af1e-e18574be48e2" providerId="ADAL" clId="{E867EE4D-6E89-C344-8E47-69978C7176FA}" dt="2019-11-01T05:43:13.812" v="159"/>
            <ac:spMkLst>
              <pc:docMk/>
              <pc:sldMasterMk cId="498153172" sldId="2147483662"/>
              <pc:sldLayoutMk cId="883855385" sldId="2147483675"/>
              <ac:spMk id="908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13.812" v="159"/>
            <ac:spMkLst>
              <pc:docMk/>
              <pc:sldMasterMk cId="498153172" sldId="2147483662"/>
              <pc:sldLayoutMk cId="883855385" sldId="2147483675"/>
              <ac:spMk id="912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13.812" v="159"/>
            <ac:spMkLst>
              <pc:docMk/>
              <pc:sldMasterMk cId="498153172" sldId="2147483662"/>
              <pc:sldLayoutMk cId="883855385" sldId="2147483675"/>
              <ac:spMk id="915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13.812" v="159"/>
            <ac:spMkLst>
              <pc:docMk/>
              <pc:sldMasterMk cId="498153172" sldId="2147483662"/>
              <pc:sldLayoutMk cId="883855385" sldId="2147483675"/>
              <ac:spMk id="918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13.812" v="159"/>
            <ac:spMkLst>
              <pc:docMk/>
              <pc:sldMasterMk cId="498153172" sldId="2147483662"/>
              <pc:sldLayoutMk cId="883855385" sldId="2147483675"/>
              <ac:spMk id="921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13.812" v="159"/>
            <ac:spMkLst>
              <pc:docMk/>
              <pc:sldMasterMk cId="498153172" sldId="2147483662"/>
              <pc:sldLayoutMk cId="883855385" sldId="2147483675"/>
              <ac:spMk id="922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13.812" v="159"/>
            <ac:spMkLst>
              <pc:docMk/>
              <pc:sldMasterMk cId="498153172" sldId="2147483662"/>
              <pc:sldLayoutMk cId="883855385" sldId="2147483675"/>
              <ac:spMk id="924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13.812" v="159"/>
            <ac:spMkLst>
              <pc:docMk/>
              <pc:sldMasterMk cId="498153172" sldId="2147483662"/>
              <pc:sldLayoutMk cId="883855385" sldId="2147483675"/>
              <ac:spMk id="926" creationId="{00000000-0000-0000-0000-000000000000}"/>
            </ac:spMkLst>
          </pc:spChg>
        </pc:sldLayoutChg>
      </pc:sldMasterChg>
      <pc:sldMasterChg chg="modSldLayout">
        <pc:chgData name="Thanh Thao Ha" userId="50f3e41e-5de8-4744-af1e-e18574be48e2" providerId="ADAL" clId="{E867EE4D-6E89-C344-8E47-69978C7176FA}" dt="2019-11-01T05:43:21.334" v="161"/>
        <pc:sldMasterMkLst>
          <pc:docMk/>
          <pc:sldMasterMk cId="2485726657" sldId="2147483662"/>
        </pc:sldMasterMkLst>
        <pc:sldLayoutChg chg="addSp delSp modAnim">
          <pc:chgData name="Thanh Thao Ha" userId="50f3e41e-5de8-4744-af1e-e18574be48e2" providerId="ADAL" clId="{E867EE4D-6E89-C344-8E47-69978C7176FA}" dt="2019-11-01T05:43:21.334" v="161"/>
          <pc:sldLayoutMkLst>
            <pc:docMk/>
            <pc:sldMasterMk cId="2485726657" sldId="2147483662"/>
            <pc:sldLayoutMk cId="2126919777" sldId="2147483675"/>
          </pc:sldLayoutMkLst>
          <pc:spChg chg="add del">
            <ac:chgData name="Thanh Thao Ha" userId="50f3e41e-5de8-4744-af1e-e18574be48e2" providerId="ADAL" clId="{E867EE4D-6E89-C344-8E47-69978C7176FA}" dt="2019-11-01T05:43:21.334" v="161"/>
            <ac:spMkLst>
              <pc:docMk/>
              <pc:sldMasterMk cId="2485726657" sldId="2147483662"/>
              <pc:sldLayoutMk cId="2126919777" sldId="2147483675"/>
              <ac:spMk id="908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21.334" v="161"/>
            <ac:spMkLst>
              <pc:docMk/>
              <pc:sldMasterMk cId="2485726657" sldId="2147483662"/>
              <pc:sldLayoutMk cId="2126919777" sldId="2147483675"/>
              <ac:spMk id="912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21.334" v="161"/>
            <ac:spMkLst>
              <pc:docMk/>
              <pc:sldMasterMk cId="2485726657" sldId="2147483662"/>
              <pc:sldLayoutMk cId="2126919777" sldId="2147483675"/>
              <ac:spMk id="915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21.334" v="161"/>
            <ac:spMkLst>
              <pc:docMk/>
              <pc:sldMasterMk cId="2485726657" sldId="2147483662"/>
              <pc:sldLayoutMk cId="2126919777" sldId="2147483675"/>
              <ac:spMk id="918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21.334" v="161"/>
            <ac:spMkLst>
              <pc:docMk/>
              <pc:sldMasterMk cId="2485726657" sldId="2147483662"/>
              <pc:sldLayoutMk cId="2126919777" sldId="2147483675"/>
              <ac:spMk id="921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21.334" v="161"/>
            <ac:spMkLst>
              <pc:docMk/>
              <pc:sldMasterMk cId="2485726657" sldId="2147483662"/>
              <pc:sldLayoutMk cId="2126919777" sldId="2147483675"/>
              <ac:spMk id="922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21.334" v="161"/>
            <ac:spMkLst>
              <pc:docMk/>
              <pc:sldMasterMk cId="2485726657" sldId="2147483662"/>
              <pc:sldLayoutMk cId="2126919777" sldId="2147483675"/>
              <ac:spMk id="924" creationId="{00000000-0000-0000-0000-000000000000}"/>
            </ac:spMkLst>
          </pc:spChg>
          <pc:spChg chg="add del">
            <ac:chgData name="Thanh Thao Ha" userId="50f3e41e-5de8-4744-af1e-e18574be48e2" providerId="ADAL" clId="{E867EE4D-6E89-C344-8E47-69978C7176FA}" dt="2019-11-01T05:43:21.334" v="161"/>
            <ac:spMkLst>
              <pc:docMk/>
              <pc:sldMasterMk cId="2485726657" sldId="2147483662"/>
              <pc:sldLayoutMk cId="2126919777" sldId="2147483675"/>
              <ac:spMk id="926" creationId="{00000000-0000-0000-0000-000000000000}"/>
            </ac:spMkLst>
          </pc:spChg>
        </pc:sldLayoutChg>
      </pc:sldMasterChg>
    </pc:docChg>
  </pc:docChgLst>
  <pc:docChgLst>
    <pc:chgData name="Laura Perez Castro (student)" userId="S::2145302p@student.gla.ac.uk::4646f4ec-0fa3-4ad2-9d0a-e9dbbb3285bf" providerId="AD" clId="Web-{31A6C8FC-3F04-4EC9-D0D8-11BBE1253496}"/>
    <pc:docChg chg="addSld delSld modSld sldOrd">
      <pc:chgData name="Laura Perez Castro (student)" userId="S::2145302p@student.gla.ac.uk::4646f4ec-0fa3-4ad2-9d0a-e9dbbb3285bf" providerId="AD" clId="Web-{31A6C8FC-3F04-4EC9-D0D8-11BBE1253496}" dt="2019-11-01T05:32:25.754" v="928" actId="1076"/>
      <pc:docMkLst>
        <pc:docMk/>
      </pc:docMkLst>
      <pc:sldChg chg="delSp modSp">
        <pc:chgData name="Laura Perez Castro (student)" userId="S::2145302p@student.gla.ac.uk::4646f4ec-0fa3-4ad2-9d0a-e9dbbb3285bf" providerId="AD" clId="Web-{31A6C8FC-3F04-4EC9-D0D8-11BBE1253496}" dt="2019-11-01T05:17:15.874" v="596"/>
        <pc:sldMkLst>
          <pc:docMk/>
          <pc:sldMk cId="1626343043" sldId="258"/>
        </pc:sldMkLst>
        <pc:spChg chg="mod">
          <ac:chgData name="Laura Perez Castro (student)" userId="S::2145302p@student.gla.ac.uk::4646f4ec-0fa3-4ad2-9d0a-e9dbbb3285bf" providerId="AD" clId="Web-{31A6C8FC-3F04-4EC9-D0D8-11BBE1253496}" dt="2019-11-01T05:17:06.890" v="586" actId="20577"/>
          <ac:spMkLst>
            <pc:docMk/>
            <pc:sldMk cId="1626343043" sldId="258"/>
            <ac:spMk id="10" creationId="{00000000-0000-0000-0000-000000000000}"/>
          </ac:spMkLst>
        </pc:spChg>
        <pc:spChg chg="del mod">
          <ac:chgData name="Laura Perez Castro (student)" userId="S::2145302p@student.gla.ac.uk::4646f4ec-0fa3-4ad2-9d0a-e9dbbb3285bf" providerId="AD" clId="Web-{31A6C8FC-3F04-4EC9-D0D8-11BBE1253496}" dt="2019-11-01T05:17:10.937" v="591"/>
          <ac:spMkLst>
            <pc:docMk/>
            <pc:sldMk cId="1626343043" sldId="258"/>
            <ac:spMk id="18" creationId="{00000000-0000-0000-0000-000000000000}"/>
          </ac:spMkLst>
        </pc:spChg>
        <pc:spChg chg="del mod">
          <ac:chgData name="Laura Perez Castro (student)" userId="S::2145302p@student.gla.ac.uk::4646f4ec-0fa3-4ad2-9d0a-e9dbbb3285bf" providerId="AD" clId="Web-{31A6C8FC-3F04-4EC9-D0D8-11BBE1253496}" dt="2019-11-01T05:17:15.874" v="596"/>
          <ac:spMkLst>
            <pc:docMk/>
            <pc:sldMk cId="1626343043" sldId="258"/>
            <ac:spMk id="21" creationId="{00000000-0000-0000-0000-000000000000}"/>
          </ac:spMkLst>
        </pc:spChg>
        <pc:picChg chg="del mod">
          <ac:chgData name="Laura Perez Castro (student)" userId="S::2145302p@student.gla.ac.uk::4646f4ec-0fa3-4ad2-9d0a-e9dbbb3285bf" providerId="AD" clId="Web-{31A6C8FC-3F04-4EC9-D0D8-11BBE1253496}" dt="2019-11-01T05:17:07.015" v="588"/>
          <ac:picMkLst>
            <pc:docMk/>
            <pc:sldMk cId="1626343043" sldId="258"/>
            <ac:picMk id="14" creationId="{00000000-0000-0000-0000-000000000000}"/>
          </ac:picMkLst>
        </pc:picChg>
        <pc:picChg chg="del mod">
          <ac:chgData name="Laura Perez Castro (student)" userId="S::2145302p@student.gla.ac.uk::4646f4ec-0fa3-4ad2-9d0a-e9dbbb3285bf" providerId="AD" clId="Web-{31A6C8FC-3F04-4EC9-D0D8-11BBE1253496}" dt="2019-11-01T05:17:07.593" v="589"/>
          <ac:picMkLst>
            <pc:docMk/>
            <pc:sldMk cId="1626343043" sldId="258"/>
            <ac:picMk id="15" creationId="{00000000-0000-0000-0000-000000000000}"/>
          </ac:picMkLst>
        </pc:picChg>
        <pc:picChg chg="del mod">
          <ac:chgData name="Laura Perez Castro (student)" userId="S::2145302p@student.gla.ac.uk::4646f4ec-0fa3-4ad2-9d0a-e9dbbb3285bf" providerId="AD" clId="Web-{31A6C8FC-3F04-4EC9-D0D8-11BBE1253496}" dt="2019-11-01T05:17:09.421" v="590"/>
          <ac:picMkLst>
            <pc:docMk/>
            <pc:sldMk cId="1626343043" sldId="258"/>
            <ac:picMk id="16" creationId="{00000000-0000-0000-0000-000000000000}"/>
          </ac:picMkLst>
        </pc:picChg>
        <pc:picChg chg="del mod">
          <ac:chgData name="Laura Perez Castro (student)" userId="S::2145302p@student.gla.ac.uk::4646f4ec-0fa3-4ad2-9d0a-e9dbbb3285bf" providerId="AD" clId="Web-{31A6C8FC-3F04-4EC9-D0D8-11BBE1253496}" dt="2019-11-01T05:17:12.109" v="592"/>
          <ac:picMkLst>
            <pc:docMk/>
            <pc:sldMk cId="1626343043" sldId="258"/>
            <ac:picMk id="20" creationId="{00000000-0000-0000-0000-000000000000}"/>
          </ac:picMkLst>
        </pc:picChg>
        <pc:cxnChg chg="mod">
          <ac:chgData name="Laura Perez Castro (student)" userId="S::2145302p@student.gla.ac.uk::4646f4ec-0fa3-4ad2-9d0a-e9dbbb3285bf" providerId="AD" clId="Web-{31A6C8FC-3F04-4EC9-D0D8-11BBE1253496}" dt="2019-11-01T05:17:06.984" v="587" actId="14100"/>
          <ac:cxnSpMkLst>
            <pc:docMk/>
            <pc:sldMk cId="1626343043" sldId="258"/>
            <ac:cxnSpMk id="11" creationId="{00000000-0000-0000-0000-000000000000}"/>
          </ac:cxnSpMkLst>
        </pc:cxnChg>
      </pc:sldChg>
      <pc:sldChg chg="del">
        <pc:chgData name="Laura Perez Castro (student)" userId="S::2145302p@student.gla.ac.uk::4646f4ec-0fa3-4ad2-9d0a-e9dbbb3285bf" providerId="AD" clId="Web-{31A6C8FC-3F04-4EC9-D0D8-11BBE1253496}" dt="2019-11-01T04:56:43.595" v="40"/>
        <pc:sldMkLst>
          <pc:docMk/>
          <pc:sldMk cId="2062562933" sldId="260"/>
        </pc:sldMkLst>
      </pc:sldChg>
      <pc:sldChg chg="modSp">
        <pc:chgData name="Laura Perez Castro (student)" userId="S::2145302p@student.gla.ac.uk::4646f4ec-0fa3-4ad2-9d0a-e9dbbb3285bf" providerId="AD" clId="Web-{31A6C8FC-3F04-4EC9-D0D8-11BBE1253496}" dt="2019-11-01T05:32:25.754" v="928" actId="1076"/>
        <pc:sldMkLst>
          <pc:docMk/>
          <pc:sldMk cId="814185057" sldId="261"/>
        </pc:sldMkLst>
        <pc:picChg chg="mod">
          <ac:chgData name="Laura Perez Castro (student)" userId="S::2145302p@student.gla.ac.uk::4646f4ec-0fa3-4ad2-9d0a-e9dbbb3285bf" providerId="AD" clId="Web-{31A6C8FC-3F04-4EC9-D0D8-11BBE1253496}" dt="2019-11-01T05:32:25.754" v="928" actId="1076"/>
          <ac:picMkLst>
            <pc:docMk/>
            <pc:sldMk cId="814185057" sldId="261"/>
            <ac:picMk id="3" creationId="{F5594998-E625-0249-868A-4695D46DBCD3}"/>
          </ac:picMkLst>
        </pc:picChg>
      </pc:sldChg>
      <pc:sldChg chg="modSp">
        <pc:chgData name="Laura Perez Castro (student)" userId="S::2145302p@student.gla.ac.uk::4646f4ec-0fa3-4ad2-9d0a-e9dbbb3285bf" providerId="AD" clId="Web-{31A6C8FC-3F04-4EC9-D0D8-11BBE1253496}" dt="2019-11-01T04:57:40.017" v="146" actId="14100"/>
        <pc:sldMkLst>
          <pc:docMk/>
          <pc:sldMk cId="1914010523" sldId="263"/>
        </pc:sldMkLst>
        <pc:spChg chg="mod">
          <ac:chgData name="Laura Perez Castro (student)" userId="S::2145302p@student.gla.ac.uk::4646f4ec-0fa3-4ad2-9d0a-e9dbbb3285bf" providerId="AD" clId="Web-{31A6C8FC-3F04-4EC9-D0D8-11BBE1253496}" dt="2019-11-01T04:55:50.074" v="22" actId="20577"/>
          <ac:spMkLst>
            <pc:docMk/>
            <pc:sldMk cId="1914010523" sldId="263"/>
            <ac:spMk id="16" creationId="{00000000-0000-0000-0000-000000000000}"/>
          </ac:spMkLst>
        </pc:spChg>
        <pc:spChg chg="mod">
          <ac:chgData name="Laura Perez Castro (student)" userId="S::2145302p@student.gla.ac.uk::4646f4ec-0fa3-4ad2-9d0a-e9dbbb3285bf" providerId="AD" clId="Web-{31A6C8FC-3F04-4EC9-D0D8-11BBE1253496}" dt="2019-11-01T04:57:40.017" v="146" actId="14100"/>
          <ac:spMkLst>
            <pc:docMk/>
            <pc:sldMk cId="1914010523" sldId="263"/>
            <ac:spMk id="17" creationId="{00000000-0000-0000-0000-000000000000}"/>
          </ac:spMkLst>
        </pc:spChg>
      </pc:sldChg>
      <pc:sldChg chg="add replId">
        <pc:chgData name="Laura Perez Castro (student)" userId="S::2145302p@student.gla.ac.uk::4646f4ec-0fa3-4ad2-9d0a-e9dbbb3285bf" providerId="AD" clId="Web-{31A6C8FC-3F04-4EC9-D0D8-11BBE1253496}" dt="2019-11-01T05:17:06.640" v="582"/>
        <pc:sldMkLst>
          <pc:docMk/>
          <pc:sldMk cId="900194407" sldId="265"/>
        </pc:sldMkLst>
      </pc:sldChg>
      <pc:sldChg chg="new ord">
        <pc:chgData name="Laura Perez Castro (student)" userId="S::2145302p@student.gla.ac.uk::4646f4ec-0fa3-4ad2-9d0a-e9dbbb3285bf" providerId="AD" clId="Web-{31A6C8FC-3F04-4EC9-D0D8-11BBE1253496}" dt="2019-11-01T05:17:28.093" v="598"/>
        <pc:sldMkLst>
          <pc:docMk/>
          <pc:sldMk cId="3157155903" sldId="266"/>
        </pc:sldMkLst>
      </pc:sldChg>
      <pc:sldChg chg="addSp delSp modSp add replId">
        <pc:chgData name="Laura Perez Castro (student)" userId="S::2145302p@student.gla.ac.uk::4646f4ec-0fa3-4ad2-9d0a-e9dbbb3285bf" providerId="AD" clId="Web-{31A6C8FC-3F04-4EC9-D0D8-11BBE1253496}" dt="2019-11-01T05:32:09.379" v="927" actId="1076"/>
        <pc:sldMkLst>
          <pc:docMk/>
          <pc:sldMk cId="3009925738" sldId="267"/>
        </pc:sldMkLst>
        <pc:spChg chg="add mod">
          <ac:chgData name="Laura Perez Castro (student)" userId="S::2145302p@student.gla.ac.uk::4646f4ec-0fa3-4ad2-9d0a-e9dbbb3285bf" providerId="AD" clId="Web-{31A6C8FC-3F04-4EC9-D0D8-11BBE1253496}" dt="2019-11-01T05:32:09.379" v="927" actId="1076"/>
          <ac:spMkLst>
            <pc:docMk/>
            <pc:sldMk cId="3009925738" sldId="267"/>
            <ac:spMk id="2" creationId="{6AAC9DFB-8FFC-49C4-8D2A-648458D1C2A9}"/>
          </ac:spMkLst>
        </pc:spChg>
        <pc:spChg chg="add del mod">
          <ac:chgData name="Laura Perez Castro (student)" userId="S::2145302p@student.gla.ac.uk::4646f4ec-0fa3-4ad2-9d0a-e9dbbb3285bf" providerId="AD" clId="Web-{31A6C8FC-3F04-4EC9-D0D8-11BBE1253496}" dt="2019-11-01T05:21:49.773" v="674"/>
          <ac:spMkLst>
            <pc:docMk/>
            <pc:sldMk cId="3009925738" sldId="267"/>
            <ac:spMk id="3" creationId="{4BC75ABF-48A9-45BC-B9E5-0096AE3F0B74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26:57.623" v="769" actId="1076"/>
          <ac:spMkLst>
            <pc:docMk/>
            <pc:sldMk cId="3009925738" sldId="267"/>
            <ac:spMk id="4" creationId="{4C110667-E960-43C3-A4D5-8784321521D0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28:43.804" v="825" actId="20577"/>
          <ac:spMkLst>
            <pc:docMk/>
            <pc:sldMk cId="3009925738" sldId="267"/>
            <ac:spMk id="5" creationId="{6C0E4D78-6FA0-4FB2-911B-5CA4E26736F6}"/>
          </ac:spMkLst>
        </pc:spChg>
        <pc:spChg chg="mod">
          <ac:chgData name="Laura Perez Castro (student)" userId="S::2145302p@student.gla.ac.uk::4646f4ec-0fa3-4ad2-9d0a-e9dbbb3285bf" providerId="AD" clId="Web-{31A6C8FC-3F04-4EC9-D0D8-11BBE1253496}" dt="2019-11-01T05:17:58.312" v="641" actId="20577"/>
          <ac:spMkLst>
            <pc:docMk/>
            <pc:sldMk cId="3009925738" sldId="267"/>
            <ac:spMk id="10" creationId="{00000000-0000-0000-0000-000000000000}"/>
          </ac:spMkLst>
        </pc:spChg>
        <pc:spChg chg="add del mod">
          <ac:chgData name="Laura Perez Castro (student)" userId="S::2145302p@student.gla.ac.uk::4646f4ec-0fa3-4ad2-9d0a-e9dbbb3285bf" providerId="AD" clId="Web-{31A6C8FC-3F04-4EC9-D0D8-11BBE1253496}" dt="2019-11-01T05:21:51.007" v="675"/>
          <ac:spMkLst>
            <pc:docMk/>
            <pc:sldMk cId="3009925738" sldId="267"/>
            <ac:spMk id="12" creationId="{284DD8FD-D90F-4407-BE80-CC1939C41AB8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26:57.634" v="770" actId="1076"/>
          <ac:spMkLst>
            <pc:docMk/>
            <pc:sldMk cId="3009925738" sldId="267"/>
            <ac:spMk id="15" creationId="{C6ED86D1-474D-4F49-83E3-1D882816EB0C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27:35.051" v="786" actId="1076"/>
          <ac:spMkLst>
            <pc:docMk/>
            <pc:sldMk cId="3009925738" sldId="267"/>
            <ac:spMk id="16" creationId="{7C16490F-C7B2-4BBB-A2DB-5B10D72995D5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30:31.904" v="901" actId="20577"/>
          <ac:spMkLst>
            <pc:docMk/>
            <pc:sldMk cId="3009925738" sldId="267"/>
            <ac:spMk id="17" creationId="{1F1D03F0-A1BD-40C0-9721-52E80A5B885C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30:51.320" v="906"/>
          <ac:spMkLst>
            <pc:docMk/>
            <pc:sldMk cId="3009925738" sldId="267"/>
            <ac:spMk id="18" creationId="{CF3692C5-7F76-43ED-9C7E-4EFF2F73EA67}"/>
          </ac:spMkLst>
        </pc:spChg>
        <pc:spChg chg="add del mod">
          <ac:chgData name="Laura Perez Castro (student)" userId="S::2145302p@student.gla.ac.uk::4646f4ec-0fa3-4ad2-9d0a-e9dbbb3285bf" providerId="AD" clId="Web-{31A6C8FC-3F04-4EC9-D0D8-11BBE1253496}" dt="2019-11-01T05:28:08.908" v="793"/>
          <ac:spMkLst>
            <pc:docMk/>
            <pc:sldMk cId="3009925738" sldId="267"/>
            <ac:spMk id="19" creationId="{9849AA82-B275-4D25-8FB2-64B227E16DBD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27:51.324" v="789" actId="1076"/>
          <ac:spMkLst>
            <pc:docMk/>
            <pc:sldMk cId="3009925738" sldId="267"/>
            <ac:spMk id="20" creationId="{65964FCA-70EC-4B86-87F3-15F46455B5F3}"/>
          </ac:spMkLst>
        </pc:spChg>
        <pc:spChg chg="add del mod">
          <ac:chgData name="Laura Perez Castro (student)" userId="S::2145302p@student.gla.ac.uk::4646f4ec-0fa3-4ad2-9d0a-e9dbbb3285bf" providerId="AD" clId="Web-{31A6C8FC-3F04-4EC9-D0D8-11BBE1253496}" dt="2019-11-01T05:28:16.820" v="796"/>
          <ac:spMkLst>
            <pc:docMk/>
            <pc:sldMk cId="3009925738" sldId="267"/>
            <ac:spMk id="21" creationId="{67090467-9940-431D-A9CF-16228D497FF6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28:35.422" v="811" actId="20577"/>
          <ac:spMkLst>
            <pc:docMk/>
            <pc:sldMk cId="3009925738" sldId="267"/>
            <ac:spMk id="23" creationId="{8372A7E6-6593-424A-BF88-A237C729F441}"/>
          </ac:spMkLst>
        </pc:spChg>
        <pc:spChg chg="add mod">
          <ac:chgData name="Laura Perez Castro (student)" userId="S::2145302p@student.gla.ac.uk::4646f4ec-0fa3-4ad2-9d0a-e9dbbb3285bf" providerId="AD" clId="Web-{31A6C8FC-3F04-4EC9-D0D8-11BBE1253496}" dt="2019-11-01T05:31:36.354" v="916" actId="20577"/>
          <ac:spMkLst>
            <pc:docMk/>
            <pc:sldMk cId="3009925738" sldId="267"/>
            <ac:spMk id="25" creationId="{2005DA13-AFCB-4815-B109-16754D26A1C0}"/>
          </ac:spMkLst>
        </pc:spChg>
        <pc:cxnChg chg="add del mod">
          <ac:chgData name="Laura Perez Castro (student)" userId="S::2145302p@student.gla.ac.uk::4646f4ec-0fa3-4ad2-9d0a-e9dbbb3285bf" providerId="AD" clId="Web-{31A6C8FC-3F04-4EC9-D0D8-11BBE1253496}" dt="2019-11-01T05:23:20.757" v="711"/>
          <ac:cxnSpMkLst>
            <pc:docMk/>
            <pc:sldMk cId="3009925738" sldId="267"/>
            <ac:cxnSpMk id="7" creationId="{AD08D53F-2B8F-45D1-8DBD-3679DB864C5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D88AC-FA21-404B-9C43-2028E2F0236E}" type="doc">
      <dgm:prSet loTypeId="urn:microsoft.com/office/officeart/2005/8/layout/matrix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C1B3126-0138-B349-9268-4421623817F0}">
      <dgm:prSet phldrT="[Text]"/>
      <dgm:spPr/>
      <dgm:t>
        <a:bodyPr/>
        <a:lstStyle/>
        <a:p>
          <a:r>
            <a:rPr lang="en-US"/>
            <a:t>S</a:t>
          </a:r>
        </a:p>
      </dgm:t>
    </dgm:pt>
    <dgm:pt modelId="{21CC80E6-8684-5344-B079-E3FC71888E7C}" type="parTrans" cxnId="{FA7E72CB-EDA6-1340-AAE8-CBA67EA9A027}">
      <dgm:prSet/>
      <dgm:spPr/>
      <dgm:t>
        <a:bodyPr/>
        <a:lstStyle/>
        <a:p>
          <a:endParaRPr lang="en-US"/>
        </a:p>
      </dgm:t>
    </dgm:pt>
    <dgm:pt modelId="{169FA14B-D054-F844-928A-AF6B9A315691}" type="sibTrans" cxnId="{FA7E72CB-EDA6-1340-AAE8-CBA67EA9A027}">
      <dgm:prSet/>
      <dgm:spPr/>
      <dgm:t>
        <a:bodyPr/>
        <a:lstStyle/>
        <a:p>
          <a:endParaRPr lang="en-US"/>
        </a:p>
      </dgm:t>
    </dgm:pt>
    <dgm:pt modelId="{875DCE11-82EE-6548-A95B-5969F5A82CBC}">
      <dgm:prSet phldrT="[Text]"/>
      <dgm:spPr/>
      <dgm:t>
        <a:bodyPr/>
        <a:lstStyle/>
        <a:p>
          <a:r>
            <a:rPr lang="en-US"/>
            <a:t>W</a:t>
          </a:r>
        </a:p>
      </dgm:t>
    </dgm:pt>
    <dgm:pt modelId="{84DD99B0-8C70-F249-8450-C9C4E6306750}" type="parTrans" cxnId="{3DFA050D-63EF-D544-B6D9-2747DD460DFA}">
      <dgm:prSet/>
      <dgm:spPr/>
      <dgm:t>
        <a:bodyPr/>
        <a:lstStyle/>
        <a:p>
          <a:endParaRPr lang="en-US"/>
        </a:p>
      </dgm:t>
    </dgm:pt>
    <dgm:pt modelId="{7048CE6F-5DD5-7F46-8757-2ED6FF608D3B}" type="sibTrans" cxnId="{3DFA050D-63EF-D544-B6D9-2747DD460DFA}">
      <dgm:prSet/>
      <dgm:spPr/>
      <dgm:t>
        <a:bodyPr/>
        <a:lstStyle/>
        <a:p>
          <a:endParaRPr lang="en-US"/>
        </a:p>
      </dgm:t>
    </dgm:pt>
    <dgm:pt modelId="{ABAC30E5-75CE-4142-89B5-31D4577959B3}">
      <dgm:prSet phldrT="[Text]"/>
      <dgm:spPr/>
      <dgm:t>
        <a:bodyPr/>
        <a:lstStyle/>
        <a:p>
          <a:r>
            <a:rPr lang="en-US"/>
            <a:t>O</a:t>
          </a:r>
        </a:p>
      </dgm:t>
    </dgm:pt>
    <dgm:pt modelId="{B54E261C-491D-8E4C-A129-D42332953750}" type="parTrans" cxnId="{1555851A-D869-3147-8FEB-2CB3005021C2}">
      <dgm:prSet/>
      <dgm:spPr/>
      <dgm:t>
        <a:bodyPr/>
        <a:lstStyle/>
        <a:p>
          <a:endParaRPr lang="en-US"/>
        </a:p>
      </dgm:t>
    </dgm:pt>
    <dgm:pt modelId="{105487DA-9C7D-8E40-9474-7F3D37C625B4}" type="sibTrans" cxnId="{1555851A-D869-3147-8FEB-2CB3005021C2}">
      <dgm:prSet/>
      <dgm:spPr/>
      <dgm:t>
        <a:bodyPr/>
        <a:lstStyle/>
        <a:p>
          <a:endParaRPr lang="en-US"/>
        </a:p>
      </dgm:t>
    </dgm:pt>
    <dgm:pt modelId="{F5784623-D504-1B4A-B617-B47CEA457336}">
      <dgm:prSet phldrT="[Text]"/>
      <dgm:spPr/>
      <dgm:t>
        <a:bodyPr/>
        <a:lstStyle/>
        <a:p>
          <a:r>
            <a:rPr lang="en-US"/>
            <a:t>T</a:t>
          </a:r>
        </a:p>
      </dgm:t>
    </dgm:pt>
    <dgm:pt modelId="{F0A46D1F-9238-D44B-B3F0-0B5EF85104BC}" type="parTrans" cxnId="{9F865367-2BF8-D948-A196-96B4EF46AAAA}">
      <dgm:prSet/>
      <dgm:spPr/>
      <dgm:t>
        <a:bodyPr/>
        <a:lstStyle/>
        <a:p>
          <a:endParaRPr lang="en-US"/>
        </a:p>
      </dgm:t>
    </dgm:pt>
    <dgm:pt modelId="{E5472597-4C10-004F-A825-6BAD04BE2D1F}" type="sibTrans" cxnId="{9F865367-2BF8-D948-A196-96B4EF46AAAA}">
      <dgm:prSet/>
      <dgm:spPr/>
      <dgm:t>
        <a:bodyPr/>
        <a:lstStyle/>
        <a:p>
          <a:endParaRPr lang="en-US"/>
        </a:p>
      </dgm:t>
    </dgm:pt>
    <dgm:pt modelId="{37BF0F1A-E9FC-B547-9EA1-774C2F779D3C}">
      <dgm:prSet phldrT="[Text]"/>
      <dgm:spPr/>
      <dgm:t>
        <a:bodyPr/>
        <a:lstStyle/>
        <a:p>
          <a:endParaRPr lang="en-US"/>
        </a:p>
      </dgm:t>
    </dgm:pt>
    <dgm:pt modelId="{B0CD343A-4FBE-4142-BCE3-ADCD49A51AFE}" type="parTrans" cxnId="{8F944E6F-F965-FB40-9B4B-258B092EA6C6}">
      <dgm:prSet/>
      <dgm:spPr/>
      <dgm:t>
        <a:bodyPr/>
        <a:lstStyle/>
        <a:p>
          <a:endParaRPr lang="en-US"/>
        </a:p>
      </dgm:t>
    </dgm:pt>
    <dgm:pt modelId="{3CFA2A10-25F9-954E-9BB1-B56913252893}" type="sibTrans" cxnId="{8F944E6F-F965-FB40-9B4B-258B092EA6C6}">
      <dgm:prSet/>
      <dgm:spPr/>
      <dgm:t>
        <a:bodyPr/>
        <a:lstStyle/>
        <a:p>
          <a:endParaRPr lang="en-US"/>
        </a:p>
      </dgm:t>
    </dgm:pt>
    <dgm:pt modelId="{CCC8AF49-57C9-D445-AC42-856345AD966C}" type="pres">
      <dgm:prSet presAssocID="{D3CD88AC-FA21-404B-9C43-2028E2F0236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5759B-8391-5E40-AAF0-C4B88A25E1E0}" type="pres">
      <dgm:prSet presAssocID="{D3CD88AC-FA21-404B-9C43-2028E2F0236E}" presName="axisShape" presStyleLbl="bgShp" presStyleIdx="0" presStyleCnt="1"/>
      <dgm:spPr/>
    </dgm:pt>
    <dgm:pt modelId="{225449B3-802F-0C4C-85EA-B5873F168B12}" type="pres">
      <dgm:prSet presAssocID="{D3CD88AC-FA21-404B-9C43-2028E2F0236E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D6169-BED5-AA42-BD8E-F5B791392B2C}" type="pres">
      <dgm:prSet presAssocID="{D3CD88AC-FA21-404B-9C43-2028E2F0236E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5AEBE-AEC3-C940-B6FF-EA53AC7E2151}" type="pres">
      <dgm:prSet presAssocID="{D3CD88AC-FA21-404B-9C43-2028E2F0236E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D4B61-5E20-1940-9CA5-77FFFF8DF486}" type="pres">
      <dgm:prSet presAssocID="{D3CD88AC-FA21-404B-9C43-2028E2F0236E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FA050D-63EF-D544-B6D9-2747DD460DFA}" srcId="{D3CD88AC-FA21-404B-9C43-2028E2F0236E}" destId="{875DCE11-82EE-6548-A95B-5969F5A82CBC}" srcOrd="1" destOrd="0" parTransId="{84DD99B0-8C70-F249-8450-C9C4E6306750}" sibTransId="{7048CE6F-5DD5-7F46-8757-2ED6FF608D3B}"/>
    <dgm:cxn modelId="{FA7E72CB-EDA6-1340-AAE8-CBA67EA9A027}" srcId="{D3CD88AC-FA21-404B-9C43-2028E2F0236E}" destId="{9C1B3126-0138-B349-9268-4421623817F0}" srcOrd="0" destOrd="0" parTransId="{21CC80E6-8684-5344-B079-E3FC71888E7C}" sibTransId="{169FA14B-D054-F844-928A-AF6B9A315691}"/>
    <dgm:cxn modelId="{9F865367-2BF8-D948-A196-96B4EF46AAAA}" srcId="{D3CD88AC-FA21-404B-9C43-2028E2F0236E}" destId="{F5784623-D504-1B4A-B617-B47CEA457336}" srcOrd="3" destOrd="0" parTransId="{F0A46D1F-9238-D44B-B3F0-0B5EF85104BC}" sibTransId="{E5472597-4C10-004F-A825-6BAD04BE2D1F}"/>
    <dgm:cxn modelId="{F93DE1E5-850E-1A4F-8381-65BBA6F804C1}" type="presOf" srcId="{875DCE11-82EE-6548-A95B-5969F5A82CBC}" destId="{36FD6169-BED5-AA42-BD8E-F5B791392B2C}" srcOrd="0" destOrd="0" presId="urn:microsoft.com/office/officeart/2005/8/layout/matrix2"/>
    <dgm:cxn modelId="{4D7778BC-DD7C-D246-AAD8-760F5DA2C95C}" type="presOf" srcId="{ABAC30E5-75CE-4142-89B5-31D4577959B3}" destId="{45C5AEBE-AEC3-C940-B6FF-EA53AC7E2151}" srcOrd="0" destOrd="0" presId="urn:microsoft.com/office/officeart/2005/8/layout/matrix2"/>
    <dgm:cxn modelId="{C440F189-3EF2-B740-B110-CAE10FDB71E5}" type="presOf" srcId="{D3CD88AC-FA21-404B-9C43-2028E2F0236E}" destId="{CCC8AF49-57C9-D445-AC42-856345AD966C}" srcOrd="0" destOrd="0" presId="urn:microsoft.com/office/officeart/2005/8/layout/matrix2"/>
    <dgm:cxn modelId="{8F944E6F-F965-FB40-9B4B-258B092EA6C6}" srcId="{D3CD88AC-FA21-404B-9C43-2028E2F0236E}" destId="{37BF0F1A-E9FC-B547-9EA1-774C2F779D3C}" srcOrd="4" destOrd="0" parTransId="{B0CD343A-4FBE-4142-BCE3-ADCD49A51AFE}" sibTransId="{3CFA2A10-25F9-954E-9BB1-B56913252893}"/>
    <dgm:cxn modelId="{60284AE0-C7F4-C142-9D2C-514F3998F6A8}" type="presOf" srcId="{F5784623-D504-1B4A-B617-B47CEA457336}" destId="{FD1D4B61-5E20-1940-9CA5-77FFFF8DF486}" srcOrd="0" destOrd="0" presId="urn:microsoft.com/office/officeart/2005/8/layout/matrix2"/>
    <dgm:cxn modelId="{1555851A-D869-3147-8FEB-2CB3005021C2}" srcId="{D3CD88AC-FA21-404B-9C43-2028E2F0236E}" destId="{ABAC30E5-75CE-4142-89B5-31D4577959B3}" srcOrd="2" destOrd="0" parTransId="{B54E261C-491D-8E4C-A129-D42332953750}" sibTransId="{105487DA-9C7D-8E40-9474-7F3D37C625B4}"/>
    <dgm:cxn modelId="{BAB982F8-15AD-C04B-AE15-BA612E6834CD}" type="presOf" srcId="{9C1B3126-0138-B349-9268-4421623817F0}" destId="{225449B3-802F-0C4C-85EA-B5873F168B12}" srcOrd="0" destOrd="0" presId="urn:microsoft.com/office/officeart/2005/8/layout/matrix2"/>
    <dgm:cxn modelId="{BF9EC5D9-76F9-134A-89BF-3293FA26B996}" type="presParOf" srcId="{CCC8AF49-57C9-D445-AC42-856345AD966C}" destId="{3655759B-8391-5E40-AAF0-C4B88A25E1E0}" srcOrd="0" destOrd="0" presId="urn:microsoft.com/office/officeart/2005/8/layout/matrix2"/>
    <dgm:cxn modelId="{4D8A4DFB-5C18-4B41-9C4E-2AA709490992}" type="presParOf" srcId="{CCC8AF49-57C9-D445-AC42-856345AD966C}" destId="{225449B3-802F-0C4C-85EA-B5873F168B12}" srcOrd="1" destOrd="0" presId="urn:microsoft.com/office/officeart/2005/8/layout/matrix2"/>
    <dgm:cxn modelId="{0C414166-F48A-BD4D-9388-A32561A5E59F}" type="presParOf" srcId="{CCC8AF49-57C9-D445-AC42-856345AD966C}" destId="{36FD6169-BED5-AA42-BD8E-F5B791392B2C}" srcOrd="2" destOrd="0" presId="urn:microsoft.com/office/officeart/2005/8/layout/matrix2"/>
    <dgm:cxn modelId="{A9A89DAD-0089-BE4A-983C-DF268892BEB2}" type="presParOf" srcId="{CCC8AF49-57C9-D445-AC42-856345AD966C}" destId="{45C5AEBE-AEC3-C940-B6FF-EA53AC7E2151}" srcOrd="3" destOrd="0" presId="urn:microsoft.com/office/officeart/2005/8/layout/matrix2"/>
    <dgm:cxn modelId="{19657368-57C5-5941-AFDA-5B78104A257C}" type="presParOf" srcId="{CCC8AF49-57C9-D445-AC42-856345AD966C}" destId="{FD1D4B61-5E20-1940-9CA5-77FFFF8DF48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5759B-8391-5E40-AAF0-C4B88A25E1E0}">
      <dsp:nvSpPr>
        <dsp:cNvPr id="0" name=""/>
        <dsp:cNvSpPr/>
      </dsp:nvSpPr>
      <dsp:spPr>
        <a:xfrm>
          <a:off x="1085925" y="0"/>
          <a:ext cx="3573804" cy="357380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449B3-802F-0C4C-85EA-B5873F168B12}">
      <dsp:nvSpPr>
        <dsp:cNvPr id="0" name=""/>
        <dsp:cNvSpPr/>
      </dsp:nvSpPr>
      <dsp:spPr>
        <a:xfrm>
          <a:off x="1318222" y="232297"/>
          <a:ext cx="1429521" cy="14295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S</a:t>
          </a:r>
        </a:p>
      </dsp:txBody>
      <dsp:txXfrm>
        <a:off x="1388005" y="302080"/>
        <a:ext cx="1289955" cy="1289955"/>
      </dsp:txXfrm>
    </dsp:sp>
    <dsp:sp modelId="{36FD6169-BED5-AA42-BD8E-F5B791392B2C}">
      <dsp:nvSpPr>
        <dsp:cNvPr id="0" name=""/>
        <dsp:cNvSpPr/>
      </dsp:nvSpPr>
      <dsp:spPr>
        <a:xfrm>
          <a:off x="2997910" y="232297"/>
          <a:ext cx="1429521" cy="14295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W</a:t>
          </a:r>
        </a:p>
      </dsp:txBody>
      <dsp:txXfrm>
        <a:off x="3067693" y="302080"/>
        <a:ext cx="1289955" cy="1289955"/>
      </dsp:txXfrm>
    </dsp:sp>
    <dsp:sp modelId="{45C5AEBE-AEC3-C940-B6FF-EA53AC7E2151}">
      <dsp:nvSpPr>
        <dsp:cNvPr id="0" name=""/>
        <dsp:cNvSpPr/>
      </dsp:nvSpPr>
      <dsp:spPr>
        <a:xfrm>
          <a:off x="1318222" y="1911985"/>
          <a:ext cx="1429521" cy="14295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O</a:t>
          </a:r>
        </a:p>
      </dsp:txBody>
      <dsp:txXfrm>
        <a:off x="1388005" y="1981768"/>
        <a:ext cx="1289955" cy="1289955"/>
      </dsp:txXfrm>
    </dsp:sp>
    <dsp:sp modelId="{FD1D4B61-5E20-1940-9CA5-77FFFF8DF486}">
      <dsp:nvSpPr>
        <dsp:cNvPr id="0" name=""/>
        <dsp:cNvSpPr/>
      </dsp:nvSpPr>
      <dsp:spPr>
        <a:xfrm>
          <a:off x="2997910" y="1911985"/>
          <a:ext cx="1429521" cy="14295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T</a:t>
          </a:r>
        </a:p>
      </dsp:txBody>
      <dsp:txXfrm>
        <a:off x="3067693" y="1981768"/>
        <a:ext cx="1289955" cy="128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9452E-CC67-7140-A102-618CDF5298C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F5D4C-4817-3646-AC24-9AB31A75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- 4">
  <p:cSld name="Wide Image - 4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>
            <a:spLocks noGrp="1"/>
          </p:cNvSpPr>
          <p:nvPr>
            <p:ph type="title"/>
          </p:nvPr>
        </p:nvSpPr>
        <p:spPr>
          <a:xfrm>
            <a:off x="328809" y="232264"/>
            <a:ext cx="11557400" cy="85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Ubuntu Medium"/>
              <a:buNone/>
              <a:defRPr sz="3600" b="0" i="0" u="none" strike="noStrike" cap="none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>
            <a:endParaRPr/>
          </a:p>
        </p:txBody>
      </p:sp>
      <p:sp>
        <p:nvSpPr>
          <p:cNvPr id="837" name="Shape 837"/>
          <p:cNvSpPr txBox="1">
            <a:spLocks noGrp="1"/>
          </p:cNvSpPr>
          <p:nvPr>
            <p:ph type="ftr" idx="11"/>
          </p:nvPr>
        </p:nvSpPr>
        <p:spPr>
          <a:xfrm>
            <a:off x="4038600" y="6389527"/>
            <a:ext cx="4114800" cy="36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F8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38" name="Shape 838"/>
          <p:cNvSpPr txBox="1">
            <a:spLocks noGrp="1"/>
          </p:cNvSpPr>
          <p:nvPr>
            <p:ph type="sldNum" idx="12"/>
          </p:nvPr>
        </p:nvSpPr>
        <p:spPr>
          <a:xfrm>
            <a:off x="11407246" y="6401024"/>
            <a:ext cx="784600" cy="32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1593851" y="4860135"/>
            <a:ext cx="9004200" cy="114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04815" marR="0" lvl="0" indent="-152408" algn="ctr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1333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609630" marR="0" lvl="1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914446" marR="0" lvl="2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219261" marR="0" lvl="3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1524076" marR="0" lvl="4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1828891" marR="0" lvl="5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2133707" marR="0" lvl="6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2438522" marR="0" lvl="7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2743337" marR="0" lvl="8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40" name="Shape 840"/>
          <p:cNvSpPr>
            <a:spLocks noGrp="1"/>
          </p:cNvSpPr>
          <p:nvPr>
            <p:ph type="pic" idx="2"/>
          </p:nvPr>
        </p:nvSpPr>
        <p:spPr>
          <a:xfrm>
            <a:off x="0" y="1789843"/>
            <a:ext cx="12191800" cy="42386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2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3"/>
          </p:nvPr>
        </p:nvSpPr>
        <p:spPr>
          <a:xfrm>
            <a:off x="0" y="4094458"/>
            <a:ext cx="12191800" cy="629097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04815" marR="0" lvl="0" indent="-1524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2933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609630" marR="0" lvl="1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914446" marR="0" lvl="2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219261" marR="0" lvl="3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1524076" marR="0" lvl="4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1828891" marR="0" lvl="5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2133707" marR="0" lvl="6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2438522" marR="0" lvl="7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2743337" marR="0" lvl="8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4"/>
          </p:nvPr>
        </p:nvSpPr>
        <p:spPr>
          <a:xfrm>
            <a:off x="1593850" y="4105647"/>
            <a:ext cx="9004200" cy="58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04815" marR="0" lvl="0" indent="-15240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2400" b="0" i="0" u="none" strike="noStrike" cap="none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609630" marR="0" lvl="1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914446" marR="0" lvl="2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219261" marR="0" lvl="3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1524076" marR="0" lvl="4" indent="-1524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1828891" marR="0" lvl="5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2133707" marR="0" lvl="6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2438522" marR="0" lvl="7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2743337" marR="0" lvl="8" indent="-2667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8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DCFD-584C-4B46-BCA8-553F6B68C50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E6F8-0C9C-4A47-A00A-D9DA8854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058"/>
            <a:ext cx="12192000" cy="6856942"/>
          </a:xfrm>
          <a:prstGeom prst="rect">
            <a:avLst/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99" y="5436002"/>
            <a:ext cx="759190" cy="759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9" y="4363406"/>
            <a:ext cx="6292645" cy="2037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38823" y="5002559"/>
            <a:ext cx="4177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>
                <a:solidFill>
                  <a:schemeClr val="bg1"/>
                </a:solidFill>
              </a:rPr>
              <a:t>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56C82B-AAFE-A74A-8C47-A7174442D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325" y="5192387"/>
            <a:ext cx="1687795" cy="11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86" y="85732"/>
            <a:ext cx="3603328" cy="5711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4" y="85732"/>
            <a:ext cx="3603539" cy="6027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61" y="85732"/>
            <a:ext cx="3607677" cy="6027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264" y="338667"/>
            <a:ext cx="555164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>
                <a:latin typeface="Aileron"/>
              </a:rPr>
              <a:t>Technical Implementation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46553"/>
            <a:ext cx="5926667" cy="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8C45808-A563-B44A-BEAD-CB4DAC8D0B2D}"/>
              </a:ext>
            </a:extLst>
          </p:cNvPr>
          <p:cNvSpPr/>
          <p:nvPr/>
        </p:nvSpPr>
        <p:spPr>
          <a:xfrm>
            <a:off x="4835088" y="2073212"/>
            <a:ext cx="3268074" cy="280076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Dynamo DB</a:t>
            </a:r>
          </a:p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AWS Lambda</a:t>
            </a:r>
          </a:p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Flask</a:t>
            </a:r>
          </a:p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WebEx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0" y="1790623"/>
            <a:ext cx="5926667" cy="0"/>
          </a:xfrm>
          <a:prstGeom prst="line">
            <a:avLst/>
          </a:prstGeom>
          <a:ln w="76200">
            <a:solidFill>
              <a:srgbClr val="FCBC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5107565"/>
            <a:ext cx="5926667" cy="0"/>
          </a:xfrm>
          <a:prstGeom prst="line">
            <a:avLst/>
          </a:prstGeom>
          <a:ln w="76200">
            <a:solidFill>
              <a:srgbClr val="FCBC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686B79D-615A-C046-B54E-37DED0AB3632}"/>
              </a:ext>
            </a:extLst>
          </p:cNvPr>
          <p:cNvSpPr/>
          <p:nvPr/>
        </p:nvSpPr>
        <p:spPr>
          <a:xfrm rot="885393">
            <a:off x="8425290" y="1061002"/>
            <a:ext cx="2190342" cy="2190342"/>
          </a:xfrm>
          <a:prstGeom prst="ellipse">
            <a:avLst/>
          </a:prstGeom>
          <a:solidFill>
            <a:srgbClr val="26B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7452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264" y="338667"/>
            <a:ext cx="5195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ileron" charset="0"/>
                <a:ea typeface="Aileron" charset="0"/>
                <a:cs typeface="Aileron" charset="0"/>
              </a:rPr>
              <a:t>How are we different?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46553"/>
            <a:ext cx="5926667" cy="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32141" y="1754439"/>
            <a:ext cx="1652993" cy="1652993"/>
          </a:xfrm>
          <a:prstGeom prst="ellipse">
            <a:avLst/>
          </a:prstGeom>
          <a:solidFill>
            <a:srgbClr val="EA5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Location</a:t>
            </a:r>
          </a:p>
        </p:txBody>
      </p:sp>
      <p:sp>
        <p:nvSpPr>
          <p:cNvPr id="7" name="Oval 6"/>
          <p:cNvSpPr/>
          <p:nvPr/>
        </p:nvSpPr>
        <p:spPr>
          <a:xfrm>
            <a:off x="2804407" y="1754439"/>
            <a:ext cx="1652993" cy="1652993"/>
          </a:xfrm>
          <a:prstGeom prst="ellipse">
            <a:avLst/>
          </a:prstGeom>
          <a:solidFill>
            <a:srgbClr val="4DB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Technology</a:t>
            </a:r>
          </a:p>
        </p:txBody>
      </p:sp>
      <p:sp>
        <p:nvSpPr>
          <p:cNvPr id="10" name="Oval 9"/>
          <p:cNvSpPr/>
          <p:nvPr/>
        </p:nvSpPr>
        <p:spPr>
          <a:xfrm>
            <a:off x="5276673" y="1754439"/>
            <a:ext cx="1652993" cy="1652993"/>
          </a:xfrm>
          <a:prstGeom prst="ellipse">
            <a:avLst/>
          </a:prstGeom>
          <a:solidFill>
            <a:srgbClr val="8B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Connection</a:t>
            </a:r>
          </a:p>
        </p:txBody>
      </p:sp>
      <p:sp>
        <p:nvSpPr>
          <p:cNvPr id="11" name="Oval 10"/>
          <p:cNvSpPr/>
          <p:nvPr/>
        </p:nvSpPr>
        <p:spPr>
          <a:xfrm>
            <a:off x="7748939" y="1754439"/>
            <a:ext cx="1652993" cy="1652993"/>
          </a:xfrm>
          <a:prstGeom prst="ellipse">
            <a:avLst/>
          </a:prstGeom>
          <a:solidFill>
            <a:srgbClr val="FCB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Personal</a:t>
            </a:r>
          </a:p>
        </p:txBody>
      </p:sp>
      <p:sp>
        <p:nvSpPr>
          <p:cNvPr id="12" name="Oval 11"/>
          <p:cNvSpPr/>
          <p:nvPr/>
        </p:nvSpPr>
        <p:spPr>
          <a:xfrm>
            <a:off x="10221205" y="1754439"/>
            <a:ext cx="1652993" cy="1652993"/>
          </a:xfrm>
          <a:prstGeom prst="ellipse">
            <a:avLst/>
          </a:prstGeom>
          <a:solidFill>
            <a:srgbClr val="FDC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Tangible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008" y="3860880"/>
            <a:ext cx="2049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Connect from different locations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Wider range of people and 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6274" y="3860880"/>
            <a:ext cx="2049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WebEx/</a:t>
            </a:r>
            <a:br>
              <a:rPr lang="en-US"/>
            </a:br>
            <a:r>
              <a:rPr lang="en-US"/>
              <a:t>Telepresence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Connecting people from different locations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8540" y="3860880"/>
            <a:ext cx="2049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Connect both ends of the chain (sponsor </a:t>
            </a:r>
            <a:r>
              <a:rPr lang="is-IS"/>
              <a:t>→ charity ← receiver)</a:t>
            </a:r>
          </a:p>
          <a:p>
            <a:pPr marL="285750" indent="-285750">
              <a:buFont typeface="Arial" charset="0"/>
              <a:buChar char="•"/>
            </a:pPr>
            <a:r>
              <a:rPr lang="is-IS"/>
              <a:t>Transparency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50806" y="3860880"/>
            <a:ext cx="204925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Builds personal connection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Direct contact = Higher motivation to help </a:t>
            </a:r>
            <a:endParaRPr lang="en-US">
              <a:cs typeface="Calibri" panose="020F050202020403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23072" y="3860880"/>
            <a:ext cx="196391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Sponsors able to see the result of their participation</a:t>
            </a:r>
            <a:endParaRPr lang="en-US"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264" y="338667"/>
            <a:ext cx="353872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>
                <a:latin typeface="Aileron"/>
              </a:rPr>
              <a:t>Long-term goals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46553"/>
            <a:ext cx="5926667" cy="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686B79D-615A-C046-B54E-37DED0AB3632}"/>
              </a:ext>
            </a:extLst>
          </p:cNvPr>
          <p:cNvSpPr/>
          <p:nvPr/>
        </p:nvSpPr>
        <p:spPr>
          <a:xfrm>
            <a:off x="663777" y="1537640"/>
            <a:ext cx="2190342" cy="2190342"/>
          </a:xfrm>
          <a:prstGeom prst="ellipse">
            <a:avLst/>
          </a:prstGeom>
          <a:solidFill>
            <a:srgbClr val="EA5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Employment &amp; Training Integration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5EA95B1-5724-2C40-9F43-7581E267700A}"/>
              </a:ext>
            </a:extLst>
          </p:cNvPr>
          <p:cNvSpPr/>
          <p:nvPr/>
        </p:nvSpPr>
        <p:spPr>
          <a:xfrm>
            <a:off x="9092514" y="1537640"/>
            <a:ext cx="2190342" cy="2190342"/>
          </a:xfrm>
          <a:prstGeom prst="ellipse">
            <a:avLst/>
          </a:prstGeom>
          <a:solidFill>
            <a:srgbClr val="FCB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Sponsor-Member</a:t>
            </a:r>
          </a:p>
          <a:p>
            <a:pPr algn="ctr"/>
            <a:r>
              <a:rPr lang="en-US" sz="1600"/>
              <a:t>Matching Optimization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FAFCF948-E7D5-7846-8AB9-7F58DABA86FF}"/>
              </a:ext>
            </a:extLst>
          </p:cNvPr>
          <p:cNvSpPr/>
          <p:nvPr/>
        </p:nvSpPr>
        <p:spPr>
          <a:xfrm>
            <a:off x="5000829" y="1537640"/>
            <a:ext cx="2190342" cy="2190342"/>
          </a:xfrm>
          <a:prstGeom prst="ellipse">
            <a:avLst/>
          </a:prstGeom>
          <a:solidFill>
            <a:srgbClr val="8B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Ongoing Support &amp; Monitoring of Members’ Wellbeing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663E026-A9DB-E240-AD05-82EC2D8EF06D}"/>
              </a:ext>
            </a:extLst>
          </p:cNvPr>
          <p:cNvSpPr/>
          <p:nvPr/>
        </p:nvSpPr>
        <p:spPr>
          <a:xfrm>
            <a:off x="2792832" y="3399421"/>
            <a:ext cx="2190342" cy="2190342"/>
          </a:xfrm>
          <a:prstGeom prst="ellipse">
            <a:avLst/>
          </a:prstGeom>
          <a:solidFill>
            <a:srgbClr val="26B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Outreach to Variety of Homeless People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39330" y="63192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FAFCF948-E7D5-7846-8AB9-7F58DABA86FF}"/>
              </a:ext>
            </a:extLst>
          </p:cNvPr>
          <p:cNvSpPr/>
          <p:nvPr/>
        </p:nvSpPr>
        <p:spPr>
          <a:xfrm>
            <a:off x="7112229" y="3399421"/>
            <a:ext cx="2190342" cy="2190342"/>
          </a:xfrm>
          <a:prstGeom prst="ellipse">
            <a:avLst/>
          </a:prstGeom>
          <a:solidFill>
            <a:srgbClr val="FDC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with local governments and councils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01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5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4D214E-9513-452D-8052-AC3E8687A2D6}"/>
              </a:ext>
            </a:extLst>
          </p:cNvPr>
          <p:cNvSpPr txBox="1"/>
          <p:nvPr/>
        </p:nvSpPr>
        <p:spPr>
          <a:xfrm>
            <a:off x="3021496" y="1767556"/>
            <a:ext cx="6149008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dirty="0" smtClean="0">
                <a:solidFill>
                  <a:schemeClr val="bg1"/>
                </a:solidFill>
                <a:cs typeface="Calibri"/>
              </a:rPr>
              <a:t>Thank you</a:t>
            </a:r>
          </a:p>
          <a:p>
            <a:pPr algn="ctr"/>
            <a:endParaRPr lang="en-GB" sz="20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5400" dirty="0" smtClean="0">
                <a:solidFill>
                  <a:schemeClr val="bg1"/>
                </a:solidFill>
                <a:cs typeface="Calibri"/>
              </a:rPr>
              <a:t>Any questions?</a:t>
            </a:r>
            <a:endParaRPr lang="en-US" sz="54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3405705"/>
            <a:ext cx="10536597" cy="3048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5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4D214E-9513-452D-8052-AC3E8687A2D6}"/>
              </a:ext>
            </a:extLst>
          </p:cNvPr>
          <p:cNvSpPr txBox="1"/>
          <p:nvPr/>
        </p:nvSpPr>
        <p:spPr>
          <a:xfrm>
            <a:off x="99393" y="1178911"/>
            <a:ext cx="614900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5000" dirty="0" smtClean="0">
                <a:solidFill>
                  <a:schemeClr val="bg1"/>
                </a:solidFill>
                <a:cs typeface="Calibri"/>
              </a:rPr>
              <a:t>320k</a:t>
            </a:r>
          </a:p>
          <a:p>
            <a:pPr algn="ctr"/>
            <a:r>
              <a:rPr lang="en-GB" sz="15000" dirty="0" smtClean="0">
                <a:solidFill>
                  <a:schemeClr val="bg1"/>
                </a:solidFill>
                <a:cs typeface="Calibri"/>
              </a:rPr>
              <a:t>45%</a:t>
            </a:r>
            <a:endParaRPr lang="en-US" sz="15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B4D214E-9513-452D-8052-AC3E8687A2D6}"/>
              </a:ext>
            </a:extLst>
          </p:cNvPr>
          <p:cNvSpPr txBox="1"/>
          <p:nvPr/>
        </p:nvSpPr>
        <p:spPr>
          <a:xfrm>
            <a:off x="5599044" y="1298181"/>
            <a:ext cx="631466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cs typeface="Calibri"/>
              </a:rPr>
              <a:t>Homeless people in the UK</a:t>
            </a:r>
          </a:p>
          <a:p>
            <a:endParaRPr lang="en-GB" sz="6600" dirty="0">
              <a:solidFill>
                <a:schemeClr val="bg1"/>
              </a:solidFill>
              <a:cs typeface="Calibri"/>
            </a:endParaRPr>
          </a:p>
          <a:p>
            <a:r>
              <a:rPr lang="en-GB" sz="6600" dirty="0">
                <a:solidFill>
                  <a:schemeClr val="bg1"/>
                </a:solidFill>
                <a:cs typeface="Calibri"/>
              </a:rPr>
              <a:t>U</a:t>
            </a:r>
            <a:r>
              <a:rPr lang="en-GB" sz="6600" dirty="0" smtClean="0">
                <a:solidFill>
                  <a:schemeClr val="bg1"/>
                </a:solidFill>
                <a:cs typeface="Calibri"/>
              </a:rPr>
              <a:t>nemployed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6374" y="6281530"/>
            <a:ext cx="30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*As recorded by Shelter (2018)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64" y="338667"/>
            <a:ext cx="873841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>
                <a:latin typeface="Aileron"/>
                <a:ea typeface="Aileron" charset="0"/>
                <a:cs typeface="Aileron" charset="0"/>
              </a:rPr>
              <a:t>Main reasons for homelessness in the UK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28265"/>
            <a:ext cx="10536597" cy="3048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="" xmlns:a16="http://schemas.microsoft.com/office/drawing/2014/main" id="{2ABAAB46-918E-429D-BB9F-B91311F6EAB7}"/>
              </a:ext>
            </a:extLst>
          </p:cNvPr>
          <p:cNvSpPr/>
          <p:nvPr/>
        </p:nvSpPr>
        <p:spPr>
          <a:xfrm>
            <a:off x="3343565" y="2498151"/>
            <a:ext cx="1860257" cy="1860257"/>
          </a:xfrm>
          <a:prstGeom prst="ellipse">
            <a:avLst/>
          </a:prstGeom>
          <a:solidFill>
            <a:srgbClr val="26B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Prison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30C48755-5760-464B-B134-1FB16D321965}"/>
              </a:ext>
            </a:extLst>
          </p:cNvPr>
          <p:cNvSpPr/>
          <p:nvPr/>
        </p:nvSpPr>
        <p:spPr>
          <a:xfrm>
            <a:off x="5160173" y="1419159"/>
            <a:ext cx="1860257" cy="1860257"/>
          </a:xfrm>
          <a:prstGeom prst="ellipse">
            <a:avLst/>
          </a:prstGeom>
          <a:solidFill>
            <a:srgbClr val="8B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Care System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8ABEDB4-B0DE-422D-B8CA-0A33E3A459BF}"/>
              </a:ext>
            </a:extLst>
          </p:cNvPr>
          <p:cNvSpPr/>
          <p:nvPr/>
        </p:nvSpPr>
        <p:spPr>
          <a:xfrm>
            <a:off x="1526957" y="3747831"/>
            <a:ext cx="1860257" cy="1860257"/>
          </a:xfrm>
          <a:prstGeom prst="ellipse">
            <a:avLst/>
          </a:prstGeom>
          <a:solidFill>
            <a:srgbClr val="EA5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Health Reasons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DFC5A49E-C585-4C06-ACB4-86ACB45F3699}"/>
              </a:ext>
            </a:extLst>
          </p:cNvPr>
          <p:cNvSpPr/>
          <p:nvPr/>
        </p:nvSpPr>
        <p:spPr>
          <a:xfrm>
            <a:off x="8842157" y="3747831"/>
            <a:ext cx="1860257" cy="1860257"/>
          </a:xfrm>
          <a:prstGeom prst="ellipse">
            <a:avLst/>
          </a:prstGeom>
          <a:solidFill>
            <a:srgbClr val="FDC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Relationship Breakdown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2FDAE6D-C910-48FF-850B-353C80DD1D73}"/>
              </a:ext>
            </a:extLst>
          </p:cNvPr>
          <p:cNvSpPr/>
          <p:nvPr/>
        </p:nvSpPr>
        <p:spPr>
          <a:xfrm>
            <a:off x="7025549" y="2498151"/>
            <a:ext cx="1860257" cy="1860257"/>
          </a:xfrm>
          <a:prstGeom prst="ellipse">
            <a:avLst/>
          </a:prstGeom>
          <a:solidFill>
            <a:srgbClr val="FCB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Financial Instability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64" y="338667"/>
            <a:ext cx="5801203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>
                <a:latin typeface="Aileron"/>
              </a:rPr>
              <a:t>So... how are we ending it?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28265"/>
            <a:ext cx="10536597" cy="3048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AAC9DFB-8FFC-49C4-8D2A-648458D1C2A9}"/>
              </a:ext>
            </a:extLst>
          </p:cNvPr>
          <p:cNvSpPr txBox="1"/>
          <p:nvPr/>
        </p:nvSpPr>
        <p:spPr>
          <a:xfrm>
            <a:off x="573448" y="2090930"/>
            <a:ext cx="3886186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>
                <a:ea typeface="+mn-lt"/>
                <a:cs typeface="+mn-lt"/>
              </a:rPr>
              <a:t>The </a:t>
            </a:r>
            <a:r>
              <a:rPr lang="en-GB" sz="2400" b="1">
                <a:ea typeface="+mn-lt"/>
                <a:cs typeface="+mn-lt"/>
              </a:rPr>
              <a:t>Pathway</a:t>
            </a:r>
            <a:r>
              <a:rPr lang="en-GB" sz="2400">
                <a:ea typeface="+mn-lt"/>
                <a:cs typeface="+mn-lt"/>
              </a:rPr>
              <a:t> app will help end homelessness through connecting the homeless (also called members) with sponsors that would provide different services in three different dimensions:</a:t>
            </a:r>
            <a:endParaRPr lang="en-GB" sz="2400">
              <a:latin typeface="Calibri"/>
              <a:cs typeface="Calib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4C110667-E960-43C3-A4D5-8784321521D0}"/>
              </a:ext>
            </a:extLst>
          </p:cNvPr>
          <p:cNvSpPr/>
          <p:nvPr/>
        </p:nvSpPr>
        <p:spPr>
          <a:xfrm>
            <a:off x="5928269" y="1400871"/>
            <a:ext cx="1652993" cy="1652993"/>
          </a:xfrm>
          <a:prstGeom prst="ellipse">
            <a:avLst/>
          </a:prstGeom>
          <a:solidFill>
            <a:srgbClr val="EA5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Fundraisingfunds</a:t>
            </a:r>
            <a:r>
              <a:rPr lang="en-US" sz="1600">
                <a:cs typeface="Calibri"/>
              </a:rPr>
              <a:t> 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C0E4D78-6FA0-4FB2-911B-5CA4E26736F6}"/>
              </a:ext>
            </a:extLst>
          </p:cNvPr>
          <p:cNvSpPr/>
          <p:nvPr/>
        </p:nvSpPr>
        <p:spPr>
          <a:xfrm>
            <a:off x="7986007" y="1419159"/>
            <a:ext cx="1652993" cy="1652993"/>
          </a:xfrm>
          <a:prstGeom prst="ellipse">
            <a:avLst/>
          </a:prstGeom>
          <a:solidFill>
            <a:srgbClr val="4DB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Providing donations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="" xmlns:a16="http://schemas.microsoft.com/office/drawing/2014/main" id="{C6ED86D1-474D-4F49-83E3-1D882816EB0C}"/>
              </a:ext>
            </a:extLst>
          </p:cNvPr>
          <p:cNvSpPr/>
          <p:nvPr/>
        </p:nvSpPr>
        <p:spPr>
          <a:xfrm>
            <a:off x="6685407" y="3228975"/>
            <a:ext cx="146304" cy="737616"/>
          </a:xfrm>
          <a:prstGeom prst="down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7C16490F-C7B2-4BBB-A2DB-5B10D72995D5}"/>
              </a:ext>
            </a:extLst>
          </p:cNvPr>
          <p:cNvSpPr/>
          <p:nvPr/>
        </p:nvSpPr>
        <p:spPr>
          <a:xfrm>
            <a:off x="8739759" y="3228974"/>
            <a:ext cx="146304" cy="737616"/>
          </a:xfrm>
          <a:prstGeom prst="down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F1D03F0-A1BD-40C0-9721-52E80A5B885C}"/>
              </a:ext>
            </a:extLst>
          </p:cNvPr>
          <p:cNvSpPr/>
          <p:nvPr/>
        </p:nvSpPr>
        <p:spPr>
          <a:xfrm>
            <a:off x="5928268" y="4119686"/>
            <a:ext cx="1652993" cy="165299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10000"/>
                </a:schemeClr>
              </a:solidFill>
              <a:cs typeface="Calibri"/>
            </a:endParaRPr>
          </a:p>
          <a:p>
            <a:pPr algn="ct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Rent</a:t>
            </a:r>
            <a:r>
              <a:rPr lang="en-US" sz="1600">
                <a:solidFill>
                  <a:schemeClr val="bg2">
                    <a:lumMod val="10000"/>
                  </a:schemeClr>
                </a:solidFill>
                <a:cs typeface="Calibri"/>
              </a:rPr>
              <a:t>, services, etc.</a:t>
            </a:r>
            <a:endParaRPr lang="en-US">
              <a:solidFill>
                <a:schemeClr val="bg2">
                  <a:lumMod val="10000"/>
                </a:schemeClr>
              </a:solidFill>
              <a:cs typeface="Calibri"/>
            </a:endParaRPr>
          </a:p>
          <a:p>
            <a:pPr algn="ctr"/>
            <a:endParaRPr lang="en-US" sz="1600">
              <a:solidFill>
                <a:schemeClr val="bg2">
                  <a:lumMod val="10000"/>
                </a:schemeClr>
              </a:solidFill>
              <a:cs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F3692C5-7F76-43ED-9C7E-4EFF2F73EA67}"/>
              </a:ext>
            </a:extLst>
          </p:cNvPr>
          <p:cNvSpPr/>
          <p:nvPr/>
        </p:nvSpPr>
        <p:spPr>
          <a:xfrm>
            <a:off x="7986007" y="4119686"/>
            <a:ext cx="1652993" cy="165299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Second-hand clothing, food, etc.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="" xmlns:a16="http://schemas.microsoft.com/office/drawing/2014/main" id="{65964FCA-70EC-4B86-87F3-15F46455B5F3}"/>
              </a:ext>
            </a:extLst>
          </p:cNvPr>
          <p:cNvSpPr/>
          <p:nvPr/>
        </p:nvSpPr>
        <p:spPr>
          <a:xfrm>
            <a:off x="10794111" y="3228974"/>
            <a:ext cx="146304" cy="737616"/>
          </a:xfrm>
          <a:prstGeom prst="down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8372A7E6-6593-424A-BF88-A237C729F441}"/>
              </a:ext>
            </a:extLst>
          </p:cNvPr>
          <p:cNvSpPr/>
          <p:nvPr/>
        </p:nvSpPr>
        <p:spPr>
          <a:xfrm>
            <a:off x="10041035" y="1419159"/>
            <a:ext cx="1652993" cy="1652993"/>
          </a:xfrm>
          <a:prstGeom prst="ellipse">
            <a:avLst/>
          </a:prstGeom>
          <a:solidFill>
            <a:srgbClr val="FCB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Connectingpeople</a:t>
            </a:r>
            <a:r>
              <a:rPr lang="en-US" sz="1600"/>
              <a:t> 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2005DA13-AFCB-4815-B109-16754D26A1C0}"/>
              </a:ext>
            </a:extLst>
          </p:cNvPr>
          <p:cNvSpPr/>
          <p:nvPr/>
        </p:nvSpPr>
        <p:spPr>
          <a:xfrm>
            <a:off x="10041035" y="4119687"/>
            <a:ext cx="1652993" cy="165299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Mentoring,coaching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&amp; training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99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264" y="338667"/>
            <a:ext cx="1443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ileron" charset="0"/>
                <a:ea typeface="Aileron" charset="0"/>
                <a:cs typeface="Aileron" charset="0"/>
              </a:rPr>
              <a:t>SWOT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46553"/>
            <a:ext cx="5926667" cy="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Diagram 30">
            <a:extLst>
              <a:ext uri="{FF2B5EF4-FFF2-40B4-BE49-F238E27FC236}">
                <a16:creationId xmlns="" xmlns:a16="http://schemas.microsoft.com/office/drawing/2014/main" id="{D89158A7-2613-7740-A5A3-A6471623E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172411"/>
              </p:ext>
            </p:extLst>
          </p:nvPr>
        </p:nvGraphicFramePr>
        <p:xfrm>
          <a:off x="3053839" y="1754439"/>
          <a:ext cx="5745655" cy="3573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532963B-6933-EA4B-B820-70E8B42B5F8D}"/>
              </a:ext>
            </a:extLst>
          </p:cNvPr>
          <p:cNvSpPr txBox="1"/>
          <p:nvPr/>
        </p:nvSpPr>
        <p:spPr>
          <a:xfrm>
            <a:off x="588579" y="2032081"/>
            <a:ext cx="3489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/>
              <a:t>Strength</a:t>
            </a:r>
          </a:p>
          <a:p>
            <a:pPr algn="r"/>
            <a:r>
              <a:rPr lang="en-US"/>
              <a:t>Personal approach</a:t>
            </a:r>
          </a:p>
          <a:p>
            <a:pPr algn="r"/>
            <a:r>
              <a:rPr lang="en-US"/>
              <a:t>Variety of sponsor options</a:t>
            </a:r>
          </a:p>
          <a:p>
            <a:pPr algn="r"/>
            <a:r>
              <a:rPr lang="en-US"/>
              <a:t>Lower running costs</a:t>
            </a:r>
          </a:p>
          <a:p>
            <a:pPr algn="r"/>
            <a:r>
              <a:rPr lang="en-US"/>
              <a:t>Direct involvement with members</a:t>
            </a:r>
          </a:p>
          <a:p>
            <a:pPr algn="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012E1E3-BD3F-7B4E-BBF1-448B04392A4C}"/>
              </a:ext>
            </a:extLst>
          </p:cNvPr>
          <p:cNvSpPr txBox="1"/>
          <p:nvPr/>
        </p:nvSpPr>
        <p:spPr>
          <a:xfrm>
            <a:off x="588579" y="3858333"/>
            <a:ext cx="348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/>
              <a:t>Opportunities</a:t>
            </a:r>
          </a:p>
          <a:p>
            <a:pPr algn="r"/>
            <a:r>
              <a:rPr lang="en-US"/>
              <a:t>Scalability</a:t>
            </a:r>
          </a:p>
          <a:p>
            <a:pPr algn="r"/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194E04E-6721-0546-AE00-9F34A24E54BF}"/>
              </a:ext>
            </a:extLst>
          </p:cNvPr>
          <p:cNvSpPr txBox="1"/>
          <p:nvPr/>
        </p:nvSpPr>
        <p:spPr>
          <a:xfrm>
            <a:off x="7877502" y="1828234"/>
            <a:ext cx="3862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Weaknesses</a:t>
            </a:r>
          </a:p>
          <a:p>
            <a:r>
              <a:rPr lang="en-US"/>
              <a:t>Information overload</a:t>
            </a:r>
          </a:p>
          <a:p>
            <a:r>
              <a:rPr lang="en-US"/>
              <a:t>Cyclical demand (e.g. winter, high demand for winter gear)</a:t>
            </a:r>
          </a:p>
          <a:p>
            <a:r>
              <a:rPr lang="en-US"/>
              <a:t>Maintenance requires to employ a tech admin</a:t>
            </a:r>
          </a:p>
          <a:p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B9BA2FB-C430-C94F-9EAB-CD793336E585}"/>
              </a:ext>
            </a:extLst>
          </p:cNvPr>
          <p:cNvSpPr txBox="1"/>
          <p:nvPr/>
        </p:nvSpPr>
        <p:spPr>
          <a:xfrm>
            <a:off x="7877503" y="3858333"/>
            <a:ext cx="3862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Threats</a:t>
            </a:r>
          </a:p>
          <a:p>
            <a:r>
              <a:rPr lang="en-US"/>
              <a:t>Law and policy data protection</a:t>
            </a:r>
          </a:p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264" y="338667"/>
            <a:ext cx="3029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ileron" charset="0"/>
                <a:ea typeface="Aileron" charset="0"/>
                <a:cs typeface="Aileron" charset="0"/>
              </a:rPr>
              <a:t>Competitors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6553"/>
            <a:ext cx="3725333" cy="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F5594998-E625-0249-868A-4695D46D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82" y="1940342"/>
            <a:ext cx="2932769" cy="121778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DB2B6E1-910A-B745-B574-09787FD3B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37" y="3429000"/>
            <a:ext cx="2734660" cy="17887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1DB8331-645C-2C46-BA2C-A780B9664162}"/>
              </a:ext>
            </a:extLst>
          </p:cNvPr>
          <p:cNvCxnSpPr>
            <a:cxnSpLocks/>
          </p:cNvCxnSpPr>
          <p:nvPr/>
        </p:nvCxnSpPr>
        <p:spPr>
          <a:xfrm flipV="1">
            <a:off x="4498002" y="2182683"/>
            <a:ext cx="0" cy="1950897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F1D81F8-B9A9-4441-BEAB-4601C6869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70" y="2057264"/>
            <a:ext cx="3357858" cy="1292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1F4B4D7-89CB-AD41-B763-A2D2D0488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038" y="2448821"/>
            <a:ext cx="2006600" cy="2298700"/>
          </a:xfrm>
          <a:prstGeom prst="rect">
            <a:avLst/>
          </a:prstGeom>
        </p:spPr>
      </p:pic>
      <p:pic>
        <p:nvPicPr>
          <p:cNvPr id="22" name="Picture 21" descr="A picture containing vector graphics&#10;&#10;Description automatically generated">
            <a:extLst>
              <a:ext uri="{FF2B5EF4-FFF2-40B4-BE49-F238E27FC236}">
                <a16:creationId xmlns="" xmlns:a16="http://schemas.microsoft.com/office/drawing/2014/main" id="{A98EEC3F-B96B-0046-BD71-B2068F63D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6710" y="3963664"/>
            <a:ext cx="3059978" cy="11780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8CD0FAF-14EB-E742-82F6-2FA7EA166E72}"/>
              </a:ext>
            </a:extLst>
          </p:cNvPr>
          <p:cNvSpPr txBox="1"/>
          <p:nvPr/>
        </p:nvSpPr>
        <p:spPr>
          <a:xfrm>
            <a:off x="977082" y="1383451"/>
            <a:ext cx="422389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>
                <a:latin typeface="Aileron" charset="0"/>
                <a:ea typeface="Aileron" charset="0"/>
                <a:cs typeface="Aileron" charset="0"/>
              </a:rPr>
              <a:t>Direct – online platforms</a:t>
            </a:r>
            <a:endParaRPr lang="en-US" sz="2000">
              <a:latin typeface="Aileron" charset="0"/>
              <a:ea typeface="Aileron" charset="0"/>
              <a:cs typeface="Ailero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07057BF-2020-4E45-BD1E-4166FBCD4CF6}"/>
              </a:ext>
            </a:extLst>
          </p:cNvPr>
          <p:cNvSpPr txBox="1"/>
          <p:nvPr/>
        </p:nvSpPr>
        <p:spPr>
          <a:xfrm>
            <a:off x="6205979" y="1380441"/>
            <a:ext cx="422389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>
                <a:latin typeface="Aileron" charset="0"/>
                <a:ea typeface="Aileron" charset="0"/>
                <a:cs typeface="Aileron" charset="0"/>
              </a:rPr>
              <a:t>Indirect – brick and mortar shops</a:t>
            </a:r>
            <a:endParaRPr lang="en-US" sz="2000">
              <a:latin typeface="Aileron" charset="0"/>
              <a:ea typeface="Aileron" charset="0"/>
              <a:cs typeface="Ailero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9330" y="63192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64" y="338667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ileron" charset="0"/>
                <a:ea typeface="Aileron" charset="0"/>
                <a:cs typeface="Aileron" charset="0"/>
              </a:rPr>
              <a:t>Who are our customers?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046553"/>
            <a:ext cx="7281333" cy="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8" y="2209808"/>
            <a:ext cx="1138593" cy="147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3479809"/>
            <a:ext cx="1162428" cy="147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1" y="3276609"/>
            <a:ext cx="1205573" cy="1473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02120" y="2225042"/>
            <a:ext cx="2654794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26B4B9"/>
                </a:solidFill>
                <a:latin typeface="Aileron" charset="0"/>
                <a:ea typeface="Aileron" charset="0"/>
                <a:cs typeface="Aileron" charset="0"/>
              </a:rPr>
              <a:t>Homeless people</a:t>
            </a:r>
          </a:p>
          <a:p>
            <a:endParaRPr lang="en-US" sz="2000" dirty="0">
              <a:latin typeface="Aileron" charset="0"/>
              <a:ea typeface="Aileron" charset="0"/>
              <a:cs typeface="Ailero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ileron"/>
                <a:ea typeface="Aileron" charset="0"/>
                <a:cs typeface="Aileron" charset="0"/>
              </a:rPr>
              <a:t>Looking for jobs.</a:t>
            </a:r>
            <a:endParaRPr lang="en-US" sz="2000" dirty="0">
              <a:latin typeface="Aileron" charset="0"/>
              <a:ea typeface="Aileron" charset="0"/>
              <a:cs typeface="Ailero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ileron"/>
                <a:ea typeface="Aileron" charset="0"/>
                <a:cs typeface="Aileron" charset="0"/>
              </a:rPr>
              <a:t>Looking for meaningful social interactions.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Aileron" charset="0"/>
              <a:ea typeface="Aileron" charset="0"/>
              <a:cs typeface="Aileron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Aileron" charset="0"/>
              <a:ea typeface="Aileron" charset="0"/>
              <a:cs typeface="Aileron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24" y="2623817"/>
            <a:ext cx="1650095" cy="21475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929645" y="2222553"/>
            <a:ext cx="3532044" cy="38472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26B4B9"/>
                </a:solidFill>
                <a:latin typeface="Aileron" charset="0"/>
                <a:ea typeface="Aileron" charset="0"/>
                <a:cs typeface="Aileron" charset="0"/>
              </a:rPr>
              <a:t>Sponsors</a:t>
            </a:r>
          </a:p>
          <a:p>
            <a:endParaRPr lang="en-US" sz="2000" dirty="0">
              <a:latin typeface="Aileron" charset="0"/>
              <a:ea typeface="Aileron" charset="0"/>
              <a:cs typeface="Ailero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ileron"/>
                <a:ea typeface="Aileron" charset="0"/>
                <a:cs typeface="Aileron" charset="0"/>
              </a:rPr>
              <a:t>Want to make a more meaningful impact.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ileron"/>
                <a:ea typeface="Aileron" charset="0"/>
                <a:cs typeface="Aileron" charset="0"/>
              </a:rPr>
              <a:t>Have skills/time they would like to share.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ileron"/>
                <a:ea typeface="Aileron" charset="0"/>
                <a:cs typeface="Aileron" charset="0"/>
              </a:rPr>
              <a:t>Want to build a personal connection with the people they help.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ileron"/>
                <a:ea typeface="Aileron" charset="0"/>
                <a:cs typeface="Aileron" charset="0"/>
              </a:rPr>
              <a:t>Want transparency regarding their donations.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Aileron" charset="0"/>
              <a:ea typeface="Aileron" charset="0"/>
              <a:cs typeface="Ailero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U-Turn Arrow 16"/>
          <p:cNvSpPr/>
          <p:nvPr/>
        </p:nvSpPr>
        <p:spPr>
          <a:xfrm flipH="1">
            <a:off x="4701263" y="1401456"/>
            <a:ext cx="2458321" cy="627529"/>
          </a:xfrm>
          <a:prstGeom prst="uturnArrow">
            <a:avLst/>
          </a:prstGeom>
          <a:solidFill>
            <a:srgbClr val="26B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64" y="338667"/>
            <a:ext cx="528843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>
                <a:latin typeface="Aileron"/>
              </a:rPr>
              <a:t>User Story: Sarah Wilson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1028265"/>
            <a:ext cx="10536597" cy="30480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D7D2322B-859D-44D4-B987-77A672AAA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3" y="1882657"/>
            <a:ext cx="2442588" cy="3094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DDD72D7-2176-4920-9936-991CD1EB31CF}"/>
              </a:ext>
            </a:extLst>
          </p:cNvPr>
          <p:cNvSpPr txBox="1"/>
          <p:nvPr/>
        </p:nvSpPr>
        <p:spPr>
          <a:xfrm>
            <a:off x="3962824" y="2316482"/>
            <a:ext cx="231951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latin typeface="Calibri"/>
                <a:cs typeface="Calibri"/>
              </a:rPr>
              <a:t>Leaving care system.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Doesn't have a phone but has tech skills.</a:t>
            </a:r>
          </a:p>
          <a:p>
            <a:pPr marL="342900" indent="-342900">
              <a:buFont typeface="Arial"/>
              <a:buChar char="•"/>
            </a:pPr>
            <a:endParaRPr lang="en-GB"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4863F33-CC5C-4C71-8064-644C3A467F79}"/>
              </a:ext>
            </a:extLst>
          </p:cNvPr>
          <p:cNvSpPr txBox="1"/>
          <p:nvPr/>
        </p:nvSpPr>
        <p:spPr>
          <a:xfrm>
            <a:off x="6389031" y="2316482"/>
            <a:ext cx="247801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Wants to go to College to become a hairdresser (develop skills).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Wants a phone.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Fundraising towards hair iron.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EAFD35A-9315-497B-9117-814AAE5A8B8A}"/>
              </a:ext>
            </a:extLst>
          </p:cNvPr>
          <p:cNvSpPr txBox="1"/>
          <p:nvPr/>
        </p:nvSpPr>
        <p:spPr>
          <a:xfrm>
            <a:off x="9162711" y="2316482"/>
            <a:ext cx="27401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Fund iron.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Fund 1st month of rent.</a:t>
            </a:r>
          </a:p>
          <a:p>
            <a:pPr marL="342900" indent="-342900">
              <a:buFont typeface="Arial"/>
              <a:buChar char="•"/>
            </a:pPr>
            <a:r>
              <a:rPr lang="en-GB">
                <a:cs typeface="Calibri"/>
              </a:rPr>
              <a:t>Use Crisis lab.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AB0F39-3FB8-4523-A133-93F710617B46}"/>
              </a:ext>
            </a:extLst>
          </p:cNvPr>
          <p:cNvCxnSpPr>
            <a:cxnSpLocks/>
          </p:cNvCxnSpPr>
          <p:nvPr/>
        </p:nvCxnSpPr>
        <p:spPr>
          <a:xfrm>
            <a:off x="6126480" y="2198696"/>
            <a:ext cx="2709" cy="2548128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6C9D43D-14F3-4822-A72E-2B78E2FCBE86}"/>
              </a:ext>
            </a:extLst>
          </p:cNvPr>
          <p:cNvCxnSpPr>
            <a:cxnSpLocks/>
          </p:cNvCxnSpPr>
          <p:nvPr/>
        </p:nvCxnSpPr>
        <p:spPr>
          <a:xfrm>
            <a:off x="8991600" y="2198696"/>
            <a:ext cx="2709" cy="2548128"/>
          </a:xfrm>
          <a:prstGeom prst="line">
            <a:avLst/>
          </a:prstGeom>
          <a:ln w="76200">
            <a:solidFill>
              <a:srgbClr val="27B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E92A0B5-EFD9-4402-816F-8B15A9BBBD15}"/>
              </a:ext>
            </a:extLst>
          </p:cNvPr>
          <p:cNvSpPr txBox="1"/>
          <p:nvPr/>
        </p:nvSpPr>
        <p:spPr>
          <a:xfrm>
            <a:off x="3962823" y="1652018"/>
            <a:ext cx="196594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Situation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F8F9D36-96F1-4B2C-AE0F-D5E39F60B275}"/>
              </a:ext>
            </a:extLst>
          </p:cNvPr>
          <p:cNvSpPr txBox="1"/>
          <p:nvPr/>
        </p:nvSpPr>
        <p:spPr>
          <a:xfrm>
            <a:off x="6389031" y="1652018"/>
            <a:ext cx="196594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Aim: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7E830BD-70B4-42E9-A6A6-C4BB34C09A6D}"/>
              </a:ext>
            </a:extLst>
          </p:cNvPr>
          <p:cNvSpPr txBox="1"/>
          <p:nvPr/>
        </p:nvSpPr>
        <p:spPr>
          <a:xfrm>
            <a:off x="9162711" y="1652018"/>
            <a:ext cx="196594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Solution: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9788"/>
            <a:ext cx="12192000" cy="708212"/>
          </a:xfrm>
          <a:prstGeom prst="rect">
            <a:avLst/>
          </a:prstGeom>
          <a:solidFill>
            <a:srgbClr val="E8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" y="6295620"/>
            <a:ext cx="1397747" cy="416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43" y="262619"/>
            <a:ext cx="2537059" cy="4512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8" y="385823"/>
            <a:ext cx="2401320" cy="4266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23" y="2073127"/>
            <a:ext cx="2869607" cy="4784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34" y="-119516"/>
            <a:ext cx="4271707" cy="7130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1539330" y="63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338</Words>
  <Application>Microsoft Macintosh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Aileron</vt:lpstr>
      <vt:lpstr>Calibri</vt:lpstr>
      <vt:lpstr>Calibri Light</vt:lpstr>
      <vt:lpstr>Ubuntu</vt:lpstr>
      <vt:lpstr>Ubuntu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Perez Castro (student)</dc:creator>
  <cp:lastModifiedBy>Laura Perez Castro (student)</cp:lastModifiedBy>
  <cp:revision>5</cp:revision>
  <dcterms:created xsi:type="dcterms:W3CDTF">2019-11-01T03:48:48Z</dcterms:created>
  <dcterms:modified xsi:type="dcterms:W3CDTF">2019-11-01T11:06:33Z</dcterms:modified>
</cp:coreProperties>
</file>