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70" r:id="rId8"/>
    <p:sldId id="269" r:id="rId9"/>
    <p:sldId id="265" r:id="rId10"/>
    <p:sldId id="266" r:id="rId11"/>
    <p:sldId id="267" r:id="rId12"/>
    <p:sldId id="27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C7862-D5CF-42EE-B3E7-C3D004343816}" v="52" dt="2019-02-22T15:49:10.307"/>
    <p1510:client id="{F9A759FE-39C8-4617-8B07-9A8B4EFC7870}" v="422" dt="2019-02-22T16:39:35.501"/>
    <p1510:client id="{2BD29B9D-22AF-2DA5-6318-42086866C4AC}" v="174" dt="2019-02-22T16:03:17.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2514"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ou Amar (student)" userId="S::2310549a@student.gla.ac.uk::c0fca1ef-49f8-44e7-8354-5f9ea87ae653" providerId="AD" clId="Web-{543C7862-D5CF-42EE-B3E7-C3D004343816}"/>
    <pc:docChg chg="addSld modSld">
      <pc:chgData name="Aliou Amar (student)" userId="S::2310549a@student.gla.ac.uk::c0fca1ef-49f8-44e7-8354-5f9ea87ae653" providerId="AD" clId="Web-{543C7862-D5CF-42EE-B3E7-C3D004343816}" dt="2019-02-22T15:49:10.323" v="102" actId="20577"/>
      <pc:docMkLst>
        <pc:docMk/>
      </pc:docMkLst>
      <pc:sldChg chg="modSp">
        <pc:chgData name="Aliou Amar (student)" userId="S::2310549a@student.gla.ac.uk::c0fca1ef-49f8-44e7-8354-5f9ea87ae653" providerId="AD" clId="Web-{543C7862-D5CF-42EE-B3E7-C3D004343816}" dt="2019-02-22T15:44:49.962" v="68" actId="1076"/>
        <pc:sldMkLst>
          <pc:docMk/>
          <pc:sldMk cId="2550423926" sldId="263"/>
        </pc:sldMkLst>
        <pc:picChg chg="mod">
          <ac:chgData name="Aliou Amar (student)" userId="S::2310549a@student.gla.ac.uk::c0fca1ef-49f8-44e7-8354-5f9ea87ae653" providerId="AD" clId="Web-{543C7862-D5CF-42EE-B3E7-C3D004343816}" dt="2019-02-22T15:44:49.962" v="68" actId="1076"/>
          <ac:picMkLst>
            <pc:docMk/>
            <pc:sldMk cId="2550423926" sldId="263"/>
            <ac:picMk id="8" creationId="{6C19A470-01EA-46EF-8563-4609A3BD8598}"/>
          </ac:picMkLst>
        </pc:picChg>
      </pc:sldChg>
      <pc:sldChg chg="modSp">
        <pc:chgData name="Aliou Amar (student)" userId="S::2310549a@student.gla.ac.uk::c0fca1ef-49f8-44e7-8354-5f9ea87ae653" providerId="AD" clId="Web-{543C7862-D5CF-42EE-B3E7-C3D004343816}" dt="2019-02-22T15:49:10.307" v="101" actId="20577"/>
        <pc:sldMkLst>
          <pc:docMk/>
          <pc:sldMk cId="631082234" sldId="264"/>
        </pc:sldMkLst>
        <pc:spChg chg="mod">
          <ac:chgData name="Aliou Amar (student)" userId="S::2310549a@student.gla.ac.uk::c0fca1ef-49f8-44e7-8354-5f9ea87ae653" providerId="AD" clId="Web-{543C7862-D5CF-42EE-B3E7-C3D004343816}" dt="2019-02-22T15:49:10.307" v="101" actId="20577"/>
          <ac:spMkLst>
            <pc:docMk/>
            <pc:sldMk cId="631082234" sldId="264"/>
            <ac:spMk id="3" creationId="{8A1E06CB-DBF2-428E-9869-1C1F1DC91772}"/>
          </ac:spMkLst>
        </pc:spChg>
      </pc:sldChg>
      <pc:sldChg chg="addSp delSp modSp add replId">
        <pc:chgData name="Aliou Amar (student)" userId="S::2310549a@student.gla.ac.uk::c0fca1ef-49f8-44e7-8354-5f9ea87ae653" providerId="AD" clId="Web-{543C7862-D5CF-42EE-B3E7-C3D004343816}" dt="2019-02-22T15:30:07.505" v="21" actId="1076"/>
        <pc:sldMkLst>
          <pc:docMk/>
          <pc:sldMk cId="71519655" sldId="265"/>
        </pc:sldMkLst>
        <pc:spChg chg="mod">
          <ac:chgData name="Aliou Amar (student)" userId="S::2310549a@student.gla.ac.uk::c0fca1ef-49f8-44e7-8354-5f9ea87ae653" providerId="AD" clId="Web-{543C7862-D5CF-42EE-B3E7-C3D004343816}" dt="2019-02-22T15:29:05.223" v="15" actId="20577"/>
          <ac:spMkLst>
            <pc:docMk/>
            <pc:sldMk cId="71519655" sldId="265"/>
            <ac:spMk id="2" creationId="{3607D72E-538C-4753-8742-D484CFE505B0}"/>
          </ac:spMkLst>
        </pc:spChg>
        <pc:spChg chg="add del mod">
          <ac:chgData name="Aliou Amar (student)" userId="S::2310549a@student.gla.ac.uk::c0fca1ef-49f8-44e7-8354-5f9ea87ae653" providerId="AD" clId="Web-{543C7862-D5CF-42EE-B3E7-C3D004343816}" dt="2019-02-22T15:29:59.614" v="18"/>
          <ac:spMkLst>
            <pc:docMk/>
            <pc:sldMk cId="71519655" sldId="265"/>
            <ac:spMk id="4" creationId="{99544AAB-76B1-44A8-B6A5-49C7FB2AEFE3}"/>
          </ac:spMkLst>
        </pc:spChg>
        <pc:picChg chg="add mod ord">
          <ac:chgData name="Aliou Amar (student)" userId="S::2310549a@student.gla.ac.uk::c0fca1ef-49f8-44e7-8354-5f9ea87ae653" providerId="AD" clId="Web-{543C7862-D5CF-42EE-B3E7-C3D004343816}" dt="2019-02-22T15:30:07.505" v="21" actId="1076"/>
          <ac:picMkLst>
            <pc:docMk/>
            <pc:sldMk cId="71519655" sldId="265"/>
            <ac:picMk id="5" creationId="{B7AD8AFB-F478-4681-AB53-522BE9A9B099}"/>
          </ac:picMkLst>
        </pc:picChg>
        <pc:picChg chg="del">
          <ac:chgData name="Aliou Amar (student)" userId="S::2310549a@student.gla.ac.uk::c0fca1ef-49f8-44e7-8354-5f9ea87ae653" providerId="AD" clId="Web-{543C7862-D5CF-42EE-B3E7-C3D004343816}" dt="2019-02-22T15:29:17.536" v="17"/>
          <ac:picMkLst>
            <pc:docMk/>
            <pc:sldMk cId="71519655" sldId="265"/>
            <ac:picMk id="14" creationId="{D8BEB8D5-7D84-42D6-B794-2F61257542F4}"/>
          </ac:picMkLst>
        </pc:picChg>
      </pc:sldChg>
      <pc:sldChg chg="addSp delSp modSp add replId">
        <pc:chgData name="Aliou Amar (student)" userId="S::2310549a@student.gla.ac.uk::c0fca1ef-49f8-44e7-8354-5f9ea87ae653" providerId="AD" clId="Web-{543C7862-D5CF-42EE-B3E7-C3D004343816}" dt="2019-02-22T15:31:31.193" v="41" actId="1076"/>
        <pc:sldMkLst>
          <pc:docMk/>
          <pc:sldMk cId="2959120501" sldId="266"/>
        </pc:sldMkLst>
        <pc:spChg chg="mod">
          <ac:chgData name="Aliou Amar (student)" userId="S::2310549a@student.gla.ac.uk::c0fca1ef-49f8-44e7-8354-5f9ea87ae653" providerId="AD" clId="Web-{543C7862-D5CF-42EE-B3E7-C3D004343816}" dt="2019-02-22T15:30:40.568" v="34" actId="20577"/>
          <ac:spMkLst>
            <pc:docMk/>
            <pc:sldMk cId="2959120501" sldId="266"/>
            <ac:spMk id="2" creationId="{3607D72E-538C-4753-8742-D484CFE505B0}"/>
          </ac:spMkLst>
        </pc:spChg>
        <pc:spChg chg="add del mod">
          <ac:chgData name="Aliou Amar (student)" userId="S::2310549a@student.gla.ac.uk::c0fca1ef-49f8-44e7-8354-5f9ea87ae653" providerId="AD" clId="Web-{543C7862-D5CF-42EE-B3E7-C3D004343816}" dt="2019-02-22T15:31:02.177" v="38"/>
          <ac:spMkLst>
            <pc:docMk/>
            <pc:sldMk cId="2959120501" sldId="266"/>
            <ac:spMk id="4" creationId="{E72B8104-3A31-45A4-97E3-D05CF3565F54}"/>
          </ac:spMkLst>
        </pc:spChg>
        <pc:picChg chg="del">
          <ac:chgData name="Aliou Amar (student)" userId="S::2310549a@student.gla.ac.uk::c0fca1ef-49f8-44e7-8354-5f9ea87ae653" providerId="AD" clId="Web-{543C7862-D5CF-42EE-B3E7-C3D004343816}" dt="2019-02-22T15:30:43.146" v="37"/>
          <ac:picMkLst>
            <pc:docMk/>
            <pc:sldMk cId="2959120501" sldId="266"/>
            <ac:picMk id="5" creationId="{B7AD8AFB-F478-4681-AB53-522BE9A9B099}"/>
          </ac:picMkLst>
        </pc:picChg>
        <pc:picChg chg="add mod ord">
          <ac:chgData name="Aliou Amar (student)" userId="S::2310549a@student.gla.ac.uk::c0fca1ef-49f8-44e7-8354-5f9ea87ae653" providerId="AD" clId="Web-{543C7862-D5CF-42EE-B3E7-C3D004343816}" dt="2019-02-22T15:31:31.193" v="41" actId="1076"/>
          <ac:picMkLst>
            <pc:docMk/>
            <pc:sldMk cId="2959120501" sldId="266"/>
            <ac:picMk id="6" creationId="{039A4E5C-AC69-413A-9705-D2B8FABD5F9E}"/>
          </ac:picMkLst>
        </pc:picChg>
      </pc:sldChg>
      <pc:sldChg chg="addSp delSp modSp add replId">
        <pc:chgData name="Aliou Amar (student)" userId="S::2310549a@student.gla.ac.uk::c0fca1ef-49f8-44e7-8354-5f9ea87ae653" providerId="AD" clId="Web-{543C7862-D5CF-42EE-B3E7-C3D004343816}" dt="2019-02-22T15:32:57.771" v="67" actId="1076"/>
        <pc:sldMkLst>
          <pc:docMk/>
          <pc:sldMk cId="3108027236" sldId="267"/>
        </pc:sldMkLst>
        <pc:spChg chg="mod">
          <ac:chgData name="Aliou Amar (student)" userId="S::2310549a@student.gla.ac.uk::c0fca1ef-49f8-44e7-8354-5f9ea87ae653" providerId="AD" clId="Web-{543C7862-D5CF-42EE-B3E7-C3D004343816}" dt="2019-02-22T15:31:52.084" v="61" actId="20577"/>
          <ac:spMkLst>
            <pc:docMk/>
            <pc:sldMk cId="3108027236" sldId="267"/>
            <ac:spMk id="2" creationId="{3607D72E-538C-4753-8742-D484CFE505B0}"/>
          </ac:spMkLst>
        </pc:spChg>
        <pc:spChg chg="add del mod">
          <ac:chgData name="Aliou Amar (student)" userId="S::2310549a@student.gla.ac.uk::c0fca1ef-49f8-44e7-8354-5f9ea87ae653" providerId="AD" clId="Web-{543C7862-D5CF-42EE-B3E7-C3D004343816}" dt="2019-02-22T15:32:39.646" v="64"/>
          <ac:spMkLst>
            <pc:docMk/>
            <pc:sldMk cId="3108027236" sldId="267"/>
            <ac:spMk id="4" creationId="{32B3AB03-2B39-4FAE-8139-46889099F57C}"/>
          </ac:spMkLst>
        </pc:spChg>
        <pc:picChg chg="add mod ord">
          <ac:chgData name="Aliou Amar (student)" userId="S::2310549a@student.gla.ac.uk::c0fca1ef-49f8-44e7-8354-5f9ea87ae653" providerId="AD" clId="Web-{543C7862-D5CF-42EE-B3E7-C3D004343816}" dt="2019-02-22T15:32:57.771" v="67" actId="1076"/>
          <ac:picMkLst>
            <pc:docMk/>
            <pc:sldMk cId="3108027236" sldId="267"/>
            <ac:picMk id="5" creationId="{99ED4F4C-D287-44CA-A6F0-1FE370D87815}"/>
          </ac:picMkLst>
        </pc:picChg>
        <pc:picChg chg="del">
          <ac:chgData name="Aliou Amar (student)" userId="S::2310549a@student.gla.ac.uk::c0fca1ef-49f8-44e7-8354-5f9ea87ae653" providerId="AD" clId="Web-{543C7862-D5CF-42EE-B3E7-C3D004343816}" dt="2019-02-22T15:31:58.677" v="63"/>
          <ac:picMkLst>
            <pc:docMk/>
            <pc:sldMk cId="3108027236" sldId="267"/>
            <ac:picMk id="6" creationId="{039A4E5C-AC69-413A-9705-D2B8FABD5F9E}"/>
          </ac:picMkLst>
        </pc:picChg>
      </pc:sldChg>
    </pc:docChg>
  </pc:docChgLst>
  <pc:docChgLst>
    <pc:chgData name="Josep Perna Montane (student)" userId="5bad8c82-b1f5-453e-b888-4be60d9fbd75" providerId="ADAL" clId="{F9A759FE-39C8-4617-8B07-9A8B4EFC7870}"/>
    <pc:docChg chg="undo custSel mod addSld delSld modSld sldOrd">
      <pc:chgData name="Josep Perna Montane (student)" userId="5bad8c82-b1f5-453e-b888-4be60d9fbd75" providerId="ADAL" clId="{F9A759FE-39C8-4617-8B07-9A8B4EFC7870}" dt="2019-02-22T16:39:44.337" v="1513" actId="2696"/>
      <pc:docMkLst>
        <pc:docMk/>
      </pc:docMkLst>
      <pc:sldChg chg="addSp delSp modSp mod setBg">
        <pc:chgData name="Josep Perna Montane (student)" userId="5bad8c82-b1f5-453e-b888-4be60d9fbd75" providerId="ADAL" clId="{F9A759FE-39C8-4617-8B07-9A8B4EFC7870}" dt="2019-02-21T10:44:57.809" v="123" actId="26606"/>
        <pc:sldMkLst>
          <pc:docMk/>
          <pc:sldMk cId="4121478920" sldId="256"/>
        </pc:sldMkLst>
        <pc:spChg chg="mod">
          <ac:chgData name="Josep Perna Montane (student)" userId="5bad8c82-b1f5-453e-b888-4be60d9fbd75" providerId="ADAL" clId="{F9A759FE-39C8-4617-8B07-9A8B4EFC7870}" dt="2019-02-21T10:44:57.809" v="123" actId="26606"/>
          <ac:spMkLst>
            <pc:docMk/>
            <pc:sldMk cId="4121478920" sldId="256"/>
            <ac:spMk id="2" creationId="{00000000-0000-0000-0000-000000000000}"/>
          </ac:spMkLst>
        </pc:spChg>
        <pc:spChg chg="mod">
          <ac:chgData name="Josep Perna Montane (student)" userId="5bad8c82-b1f5-453e-b888-4be60d9fbd75" providerId="ADAL" clId="{F9A759FE-39C8-4617-8B07-9A8B4EFC7870}" dt="2019-02-21T10:44:57.809" v="123" actId="26606"/>
          <ac:spMkLst>
            <pc:docMk/>
            <pc:sldMk cId="4121478920" sldId="256"/>
            <ac:spMk id="3" creationId="{00000000-0000-0000-0000-000000000000}"/>
          </ac:spMkLst>
        </pc:spChg>
        <pc:spChg chg="add del">
          <ac:chgData name="Josep Perna Montane (student)" userId="5bad8c82-b1f5-453e-b888-4be60d9fbd75" providerId="ADAL" clId="{F9A759FE-39C8-4617-8B07-9A8B4EFC7870}" dt="2019-02-21T10:43:22.916" v="80"/>
          <ac:spMkLst>
            <pc:docMk/>
            <pc:sldMk cId="4121478920" sldId="256"/>
            <ac:spMk id="4" creationId="{FE00587F-42FD-4842-B9EC-D16CBBB14536}"/>
          </ac:spMkLst>
        </pc:spChg>
        <pc:spChg chg="add del">
          <ac:chgData name="Josep Perna Montane (student)" userId="5bad8c82-b1f5-453e-b888-4be60d9fbd75" providerId="ADAL" clId="{F9A759FE-39C8-4617-8B07-9A8B4EFC7870}" dt="2019-02-21T10:43:27.418" v="82"/>
          <ac:spMkLst>
            <pc:docMk/>
            <pc:sldMk cId="4121478920" sldId="256"/>
            <ac:spMk id="5" creationId="{4E37C95D-67E4-4A8B-97A0-615046EF37D6}"/>
          </ac:spMkLst>
        </pc:spChg>
        <pc:spChg chg="add">
          <ac:chgData name="Josep Perna Montane (student)" userId="5bad8c82-b1f5-453e-b888-4be60d9fbd75" providerId="ADAL" clId="{F9A759FE-39C8-4617-8B07-9A8B4EFC7870}" dt="2019-02-21T10:44:57.809" v="123" actId="26606"/>
          <ac:spMkLst>
            <pc:docMk/>
            <pc:sldMk cId="4121478920" sldId="256"/>
            <ac:spMk id="8" creationId="{2FE8DED1-24FF-4A79-873B-ECE3ABE73035}"/>
          </ac:spMkLst>
        </pc:spChg>
        <pc:spChg chg="add">
          <ac:chgData name="Josep Perna Montane (student)" userId="5bad8c82-b1f5-453e-b888-4be60d9fbd75" providerId="ADAL" clId="{F9A759FE-39C8-4617-8B07-9A8B4EFC7870}" dt="2019-02-21T10:44:57.809" v="123" actId="26606"/>
          <ac:spMkLst>
            <pc:docMk/>
            <pc:sldMk cId="4121478920" sldId="256"/>
            <ac:spMk id="10" creationId="{0AA6A048-501A-4387-906B-B8A8543E7B11}"/>
          </ac:spMkLst>
        </pc:spChg>
      </pc:sldChg>
      <pc:sldChg chg="add del">
        <pc:chgData name="Josep Perna Montane (student)" userId="5bad8c82-b1f5-453e-b888-4be60d9fbd75" providerId="ADAL" clId="{F9A759FE-39C8-4617-8B07-9A8B4EFC7870}" dt="2019-02-21T10:45:40.972" v="129" actId="2696"/>
        <pc:sldMkLst>
          <pc:docMk/>
          <pc:sldMk cId="2410116387" sldId="257"/>
        </pc:sldMkLst>
      </pc:sldChg>
      <pc:sldChg chg="addSp delSp modSp add mod ord setBg">
        <pc:chgData name="Josep Perna Montane (student)" userId="5bad8c82-b1f5-453e-b888-4be60d9fbd75" providerId="ADAL" clId="{F9A759FE-39C8-4617-8B07-9A8B4EFC7870}" dt="2019-02-22T16:01:32.810" v="1182" actId="20577"/>
        <pc:sldMkLst>
          <pc:docMk/>
          <pc:sldMk cId="1184151244" sldId="258"/>
        </pc:sldMkLst>
        <pc:spChg chg="mod">
          <ac:chgData name="Josep Perna Montane (student)" userId="5bad8c82-b1f5-453e-b888-4be60d9fbd75" providerId="ADAL" clId="{F9A759FE-39C8-4617-8B07-9A8B4EFC7870}" dt="2019-02-21T10:47:18.314" v="153" actId="20577"/>
          <ac:spMkLst>
            <pc:docMk/>
            <pc:sldMk cId="1184151244" sldId="258"/>
            <ac:spMk id="2" creationId="{69DB42FA-160A-4A5A-AC9A-F4F7360EE950}"/>
          </ac:spMkLst>
        </pc:spChg>
        <pc:spChg chg="mod">
          <ac:chgData name="Josep Perna Montane (student)" userId="5bad8c82-b1f5-453e-b888-4be60d9fbd75" providerId="ADAL" clId="{F9A759FE-39C8-4617-8B07-9A8B4EFC7870}" dt="2019-02-22T16:01:32.810" v="1182" actId="20577"/>
          <ac:spMkLst>
            <pc:docMk/>
            <pc:sldMk cId="1184151244" sldId="258"/>
            <ac:spMk id="3" creationId="{27F58529-E0FF-4C01-A3DA-FB9244009824}"/>
          </ac:spMkLst>
        </pc:spChg>
        <pc:spChg chg="add del">
          <ac:chgData name="Josep Perna Montane (student)" userId="5bad8c82-b1f5-453e-b888-4be60d9fbd75" providerId="ADAL" clId="{F9A759FE-39C8-4617-8B07-9A8B4EFC7870}" dt="2019-02-21T10:46:44.254" v="142" actId="26606"/>
          <ac:spMkLst>
            <pc:docMk/>
            <pc:sldMk cId="1184151244" sldId="258"/>
            <ac:spMk id="8" creationId="{8EE457FF-670E-4EC1-ACD4-1173DA9A7975}"/>
          </ac:spMkLst>
        </pc:spChg>
        <pc:spChg chg="add del">
          <ac:chgData name="Josep Perna Montane (student)" userId="5bad8c82-b1f5-453e-b888-4be60d9fbd75" providerId="ADAL" clId="{F9A759FE-39C8-4617-8B07-9A8B4EFC7870}" dt="2019-02-21T10:46:44.254" v="142" actId="26606"/>
          <ac:spMkLst>
            <pc:docMk/>
            <pc:sldMk cId="1184151244" sldId="258"/>
            <ac:spMk id="10" creationId="{35C44DBB-AD7C-4682-B258-6367305D207B}"/>
          </ac:spMkLst>
        </pc:spChg>
        <pc:spChg chg="add del">
          <ac:chgData name="Josep Perna Montane (student)" userId="5bad8c82-b1f5-453e-b888-4be60d9fbd75" providerId="ADAL" clId="{F9A759FE-39C8-4617-8B07-9A8B4EFC7870}" dt="2019-02-21T10:46:52.497" v="144" actId="26606"/>
          <ac:spMkLst>
            <pc:docMk/>
            <pc:sldMk cId="1184151244" sldId="258"/>
            <ac:spMk id="14" creationId="{8EE457FF-670E-4EC1-ACD4-1173DA9A7975}"/>
          </ac:spMkLst>
        </pc:spChg>
        <pc:spChg chg="add del">
          <ac:chgData name="Josep Perna Montane (student)" userId="5bad8c82-b1f5-453e-b888-4be60d9fbd75" providerId="ADAL" clId="{F9A759FE-39C8-4617-8B07-9A8B4EFC7870}" dt="2019-02-21T10:46:52.497" v="144" actId="26606"/>
          <ac:spMkLst>
            <pc:docMk/>
            <pc:sldMk cId="1184151244" sldId="258"/>
            <ac:spMk id="15" creationId="{F1E0D4A3-ECB8-4689-ABDB-9CE848CE83B9}"/>
          </ac:spMkLst>
        </pc:spChg>
        <pc:spChg chg="add del">
          <ac:chgData name="Josep Perna Montane (student)" userId="5bad8c82-b1f5-453e-b888-4be60d9fbd75" providerId="ADAL" clId="{F9A759FE-39C8-4617-8B07-9A8B4EFC7870}" dt="2019-02-21T10:46:52.497" v="144" actId="26606"/>
          <ac:spMkLst>
            <pc:docMk/>
            <pc:sldMk cId="1184151244" sldId="258"/>
            <ac:spMk id="16" creationId="{8854772B-9C8F-4037-89E0-3A45208AB395}"/>
          </ac:spMkLst>
        </pc:spChg>
        <pc:spChg chg="add">
          <ac:chgData name="Josep Perna Montane (student)" userId="5bad8c82-b1f5-453e-b888-4be60d9fbd75" providerId="ADAL" clId="{F9A759FE-39C8-4617-8B07-9A8B4EFC7870}" dt="2019-02-21T10:46:52.507" v="145" actId="26606"/>
          <ac:spMkLst>
            <pc:docMk/>
            <pc:sldMk cId="1184151244" sldId="258"/>
            <ac:spMk id="18" creationId="{8EE457FF-670E-4EC1-ACD4-1173DA9A7975}"/>
          </ac:spMkLst>
        </pc:spChg>
        <pc:spChg chg="add">
          <ac:chgData name="Josep Perna Montane (student)" userId="5bad8c82-b1f5-453e-b888-4be60d9fbd75" providerId="ADAL" clId="{F9A759FE-39C8-4617-8B07-9A8B4EFC7870}" dt="2019-02-21T10:46:52.507" v="145" actId="26606"/>
          <ac:spMkLst>
            <pc:docMk/>
            <pc:sldMk cId="1184151244" sldId="258"/>
            <ac:spMk id="19" creationId="{35C44DBB-AD7C-4682-B258-6367305D207B}"/>
          </ac:spMkLst>
        </pc:spChg>
        <pc:cxnChg chg="add del">
          <ac:chgData name="Josep Perna Montane (student)" userId="5bad8c82-b1f5-453e-b888-4be60d9fbd75" providerId="ADAL" clId="{F9A759FE-39C8-4617-8B07-9A8B4EFC7870}" dt="2019-02-21T10:46:44.254" v="142" actId="26606"/>
          <ac:cxnSpMkLst>
            <pc:docMk/>
            <pc:sldMk cId="1184151244" sldId="258"/>
            <ac:cxnSpMk id="12" creationId="{A1CED323-FAF0-4E0B-8717-FC1F468A28FE}"/>
          </ac:cxnSpMkLst>
        </pc:cxnChg>
        <pc:cxnChg chg="add">
          <ac:chgData name="Josep Perna Montane (student)" userId="5bad8c82-b1f5-453e-b888-4be60d9fbd75" providerId="ADAL" clId="{F9A759FE-39C8-4617-8B07-9A8B4EFC7870}" dt="2019-02-21T10:46:52.507" v="145" actId="26606"/>
          <ac:cxnSpMkLst>
            <pc:docMk/>
            <pc:sldMk cId="1184151244" sldId="258"/>
            <ac:cxnSpMk id="20" creationId="{A1CED323-FAF0-4E0B-8717-FC1F468A28FE}"/>
          </ac:cxnSpMkLst>
        </pc:cxnChg>
      </pc:sldChg>
      <pc:sldChg chg="modSp add mod setBg">
        <pc:chgData name="Josep Perna Montane (student)" userId="5bad8c82-b1f5-453e-b888-4be60d9fbd75" providerId="ADAL" clId="{F9A759FE-39C8-4617-8B07-9A8B4EFC7870}" dt="2019-02-21T10:48:32.107" v="166" actId="27636"/>
        <pc:sldMkLst>
          <pc:docMk/>
          <pc:sldMk cId="1101140191" sldId="259"/>
        </pc:sldMkLst>
        <pc:spChg chg="mod">
          <ac:chgData name="Josep Perna Montane (student)" userId="5bad8c82-b1f5-453e-b888-4be60d9fbd75" providerId="ADAL" clId="{F9A759FE-39C8-4617-8B07-9A8B4EFC7870}" dt="2019-02-21T10:48:32.107" v="166" actId="27636"/>
          <ac:spMkLst>
            <pc:docMk/>
            <pc:sldMk cId="1101140191" sldId="259"/>
            <ac:spMk id="2" creationId="{BEA03499-BF1E-4925-9DE0-9C5E26B228E5}"/>
          </ac:spMkLst>
        </pc:spChg>
        <pc:spChg chg="mod">
          <ac:chgData name="Josep Perna Montane (student)" userId="5bad8c82-b1f5-453e-b888-4be60d9fbd75" providerId="ADAL" clId="{F9A759FE-39C8-4617-8B07-9A8B4EFC7870}" dt="2019-02-21T10:46:15.050" v="139" actId="123"/>
          <ac:spMkLst>
            <pc:docMk/>
            <pc:sldMk cId="1101140191" sldId="259"/>
            <ac:spMk id="3" creationId="{E72AA194-0EBA-4EEA-B18A-5A451EFCC190}"/>
          </ac:spMkLst>
        </pc:spChg>
        <pc:picChg chg="mod">
          <ac:chgData name="Josep Perna Montane (student)" userId="5bad8c82-b1f5-453e-b888-4be60d9fbd75" providerId="ADAL" clId="{F9A759FE-39C8-4617-8B07-9A8B4EFC7870}" dt="2019-02-21T10:46:17.250" v="140" actId="27614"/>
          <ac:picMkLst>
            <pc:docMk/>
            <pc:sldMk cId="1101140191" sldId="259"/>
            <ac:picMk id="5" creationId="{333C26A8-CBE4-42E8-91D9-CA366FC6F63E}"/>
          </ac:picMkLst>
        </pc:picChg>
      </pc:sldChg>
      <pc:sldChg chg="modSp add mod ord setBg">
        <pc:chgData name="Josep Perna Montane (student)" userId="5bad8c82-b1f5-453e-b888-4be60d9fbd75" providerId="ADAL" clId="{F9A759FE-39C8-4617-8B07-9A8B4EFC7870}" dt="2019-02-21T10:46:05.043" v="137" actId="962"/>
        <pc:sldMkLst>
          <pc:docMk/>
          <pc:sldMk cId="4080335730" sldId="260"/>
        </pc:sldMkLst>
        <pc:spChg chg="mod">
          <ac:chgData name="Josep Perna Montane (student)" userId="5bad8c82-b1f5-453e-b888-4be60d9fbd75" providerId="ADAL" clId="{F9A759FE-39C8-4617-8B07-9A8B4EFC7870}" dt="2019-02-21T10:46:00.419" v="134" actId="26606"/>
          <ac:spMkLst>
            <pc:docMk/>
            <pc:sldMk cId="4080335730" sldId="260"/>
            <ac:spMk id="2" creationId="{CDDEF907-C76A-4776-B8CA-60F1E497A403}"/>
          </ac:spMkLst>
        </pc:spChg>
        <pc:spChg chg="mod ord">
          <ac:chgData name="Josep Perna Montane (student)" userId="5bad8c82-b1f5-453e-b888-4be60d9fbd75" providerId="ADAL" clId="{F9A759FE-39C8-4617-8B07-9A8B4EFC7870}" dt="2019-02-21T10:46:05.043" v="137" actId="962"/>
          <ac:spMkLst>
            <pc:docMk/>
            <pc:sldMk cId="4080335730" sldId="260"/>
            <ac:spMk id="3" creationId="{25FBFC38-D063-4C4A-A785-E09E0BFEEADD}"/>
          </ac:spMkLst>
        </pc:spChg>
        <pc:picChg chg="mod">
          <ac:chgData name="Josep Perna Montane (student)" userId="5bad8c82-b1f5-453e-b888-4be60d9fbd75" providerId="ADAL" clId="{F9A759FE-39C8-4617-8B07-9A8B4EFC7870}" dt="2019-02-21T10:46:05.043" v="136" actId="27614"/>
          <ac:picMkLst>
            <pc:docMk/>
            <pc:sldMk cId="4080335730" sldId="260"/>
            <ac:picMk id="5" creationId="{3A497DF9-0D71-4CBC-AE6E-784F486B693D}"/>
          </ac:picMkLst>
        </pc:picChg>
      </pc:sldChg>
      <pc:sldChg chg="modSp add">
        <pc:chgData name="Josep Perna Montane (student)" userId="5bad8c82-b1f5-453e-b888-4be60d9fbd75" providerId="ADAL" clId="{F9A759FE-39C8-4617-8B07-9A8B4EFC7870}" dt="2019-02-22T16:12:03.865" v="1309" actId="20577"/>
        <pc:sldMkLst>
          <pc:docMk/>
          <pc:sldMk cId="1223016114" sldId="261"/>
        </pc:sldMkLst>
        <pc:spChg chg="mod">
          <ac:chgData name="Josep Perna Montane (student)" userId="5bad8c82-b1f5-453e-b888-4be60d9fbd75" providerId="ADAL" clId="{F9A759FE-39C8-4617-8B07-9A8B4EFC7870}" dt="2019-02-21T18:08:08.653" v="197" actId="790"/>
          <ac:spMkLst>
            <pc:docMk/>
            <pc:sldMk cId="1223016114" sldId="261"/>
            <ac:spMk id="2" creationId="{B1D3F739-F41F-487D-94DF-9423952C2873}"/>
          </ac:spMkLst>
        </pc:spChg>
        <pc:spChg chg="mod">
          <ac:chgData name="Josep Perna Montane (student)" userId="5bad8c82-b1f5-453e-b888-4be60d9fbd75" providerId="ADAL" clId="{F9A759FE-39C8-4617-8B07-9A8B4EFC7870}" dt="2019-02-22T16:12:03.865" v="1309" actId="20577"/>
          <ac:spMkLst>
            <pc:docMk/>
            <pc:sldMk cId="1223016114" sldId="261"/>
            <ac:spMk id="3" creationId="{DEDEE7CD-5E76-4C1F-9738-99D13176F2CD}"/>
          </ac:spMkLst>
        </pc:spChg>
      </pc:sldChg>
      <pc:sldChg chg="addSp delSp modSp add mod setBg setClrOvrMap">
        <pc:chgData name="Josep Perna Montane (student)" userId="5bad8c82-b1f5-453e-b888-4be60d9fbd75" providerId="ADAL" clId="{F9A759FE-39C8-4617-8B07-9A8B4EFC7870}" dt="2019-02-21T18:57:21.503" v="1090" actId="14100"/>
        <pc:sldMkLst>
          <pc:docMk/>
          <pc:sldMk cId="3807082671" sldId="262"/>
        </pc:sldMkLst>
        <pc:spChg chg="mod">
          <ac:chgData name="Josep Perna Montane (student)" userId="5bad8c82-b1f5-453e-b888-4be60d9fbd75" providerId="ADAL" clId="{F9A759FE-39C8-4617-8B07-9A8B4EFC7870}" dt="2019-02-21T18:57:14.295" v="1088" actId="26606"/>
          <ac:spMkLst>
            <pc:docMk/>
            <pc:sldMk cId="3807082671" sldId="262"/>
            <ac:spMk id="2" creationId="{3607D72E-538C-4753-8742-D484CFE505B0}"/>
          </ac:spMkLst>
        </pc:spChg>
        <pc:spChg chg="del mod">
          <ac:chgData name="Josep Perna Montane (student)" userId="5bad8c82-b1f5-453e-b888-4be60d9fbd75" providerId="ADAL" clId="{F9A759FE-39C8-4617-8B07-9A8B4EFC7870}" dt="2019-02-21T18:55:16.250" v="1048"/>
          <ac:spMkLst>
            <pc:docMk/>
            <pc:sldMk cId="3807082671" sldId="262"/>
            <ac:spMk id="3" creationId="{28D070D7-5716-43BC-BD81-84ADEA326E09}"/>
          </ac:spMkLst>
        </pc:spChg>
        <pc:spChg chg="add del mod">
          <ac:chgData name="Josep Perna Montane (student)" userId="5bad8c82-b1f5-453e-b888-4be60d9fbd75" providerId="ADAL" clId="{F9A759FE-39C8-4617-8B07-9A8B4EFC7870}" dt="2019-02-21T18:55:39.182" v="1052"/>
          <ac:spMkLst>
            <pc:docMk/>
            <pc:sldMk cId="3807082671" sldId="262"/>
            <ac:spMk id="8" creationId="{DD45F1EB-821C-43CB-AAA7-43FC13532F44}"/>
          </ac:spMkLst>
        </pc:spChg>
        <pc:spChg chg="add del mod">
          <ac:chgData name="Josep Perna Montane (student)" userId="5bad8c82-b1f5-453e-b888-4be60d9fbd75" providerId="ADAL" clId="{F9A759FE-39C8-4617-8B07-9A8B4EFC7870}" dt="2019-02-21T18:56:30.549" v="1055"/>
          <ac:spMkLst>
            <pc:docMk/>
            <pc:sldMk cId="3807082671" sldId="262"/>
            <ac:spMk id="12" creationId="{640E09F8-F466-4F75-890A-2ABEACFA9D9F}"/>
          </ac:spMkLst>
        </pc:spChg>
        <pc:spChg chg="add">
          <ac:chgData name="Josep Perna Montane (student)" userId="5bad8c82-b1f5-453e-b888-4be60d9fbd75" providerId="ADAL" clId="{F9A759FE-39C8-4617-8B07-9A8B4EFC7870}" dt="2019-02-21T18:57:14.295" v="1088" actId="26606"/>
          <ac:spMkLst>
            <pc:docMk/>
            <pc:sldMk cId="3807082671" sldId="262"/>
            <ac:spMk id="19" creationId="{133F8CB7-795C-4272-9073-64D8CF97F220}"/>
          </ac:spMkLst>
        </pc:spChg>
        <pc:spChg chg="add">
          <ac:chgData name="Josep Perna Montane (student)" userId="5bad8c82-b1f5-453e-b888-4be60d9fbd75" providerId="ADAL" clId="{F9A759FE-39C8-4617-8B07-9A8B4EFC7870}" dt="2019-02-21T18:57:14.295" v="1088" actId="26606"/>
          <ac:spMkLst>
            <pc:docMk/>
            <pc:sldMk cId="3807082671" sldId="262"/>
            <ac:spMk id="21" creationId="{B7743172-17A8-4FA4-8434-B813E03B7665}"/>
          </ac:spMkLst>
        </pc:spChg>
        <pc:spChg chg="add">
          <ac:chgData name="Josep Perna Montane (student)" userId="5bad8c82-b1f5-453e-b888-4be60d9fbd75" providerId="ADAL" clId="{F9A759FE-39C8-4617-8B07-9A8B4EFC7870}" dt="2019-02-21T18:57:14.295" v="1088" actId="26606"/>
          <ac:spMkLst>
            <pc:docMk/>
            <pc:sldMk cId="3807082671" sldId="262"/>
            <ac:spMk id="23" creationId="{4CE1233C-FD2F-489E-BFDE-086F5FED6491}"/>
          </ac:spMkLst>
        </pc:spChg>
        <pc:graphicFrameChg chg="add del mod">
          <ac:chgData name="Josep Perna Montane (student)" userId="5bad8c82-b1f5-453e-b888-4be60d9fbd75" providerId="ADAL" clId="{F9A759FE-39C8-4617-8B07-9A8B4EFC7870}" dt="2019-02-21T18:54:13.667" v="1047" actId="478"/>
          <ac:graphicFrameMkLst>
            <pc:docMk/>
            <pc:sldMk cId="3807082671" sldId="262"/>
            <ac:graphicFrameMk id="4" creationId="{873ED12D-44BF-4C59-83C7-706FEC79C6C9}"/>
          </ac:graphicFrameMkLst>
        </pc:graphicFrameChg>
        <pc:picChg chg="add del mod">
          <ac:chgData name="Josep Perna Montane (student)" userId="5bad8c82-b1f5-453e-b888-4be60d9fbd75" providerId="ADAL" clId="{F9A759FE-39C8-4617-8B07-9A8B4EFC7870}" dt="2019-02-21T18:55:37.570" v="1051" actId="478"/>
          <ac:picMkLst>
            <pc:docMk/>
            <pc:sldMk cId="3807082671" sldId="262"/>
            <ac:picMk id="6" creationId="{9F75A244-DC80-4694-8857-5636C1B7232C}"/>
          </ac:picMkLst>
        </pc:picChg>
        <pc:picChg chg="add del mod">
          <ac:chgData name="Josep Perna Montane (student)" userId="5bad8c82-b1f5-453e-b888-4be60d9fbd75" providerId="ADAL" clId="{F9A759FE-39C8-4617-8B07-9A8B4EFC7870}" dt="2019-02-21T18:56:29.322" v="1054" actId="478"/>
          <ac:picMkLst>
            <pc:docMk/>
            <pc:sldMk cId="3807082671" sldId="262"/>
            <ac:picMk id="10" creationId="{4AABB666-B519-4C93-B9FB-E3D2198C63F4}"/>
          </ac:picMkLst>
        </pc:picChg>
        <pc:picChg chg="add mod">
          <ac:chgData name="Josep Perna Montane (student)" userId="5bad8c82-b1f5-453e-b888-4be60d9fbd75" providerId="ADAL" clId="{F9A759FE-39C8-4617-8B07-9A8B4EFC7870}" dt="2019-02-21T18:57:21.503" v="1090" actId="14100"/>
          <ac:picMkLst>
            <pc:docMk/>
            <pc:sldMk cId="3807082671" sldId="262"/>
            <ac:picMk id="14" creationId="{D8BEB8D5-7D84-42D6-B794-2F61257542F4}"/>
          </ac:picMkLst>
        </pc:picChg>
      </pc:sldChg>
      <pc:sldChg chg="addSp delSp modSp add mod setBg setClrOvrMap">
        <pc:chgData name="Josep Perna Montane (student)" userId="5bad8c82-b1f5-453e-b888-4be60d9fbd75" providerId="ADAL" clId="{F9A759FE-39C8-4617-8B07-9A8B4EFC7870}" dt="2019-02-22T15:19:53.555" v="1102" actId="14100"/>
        <pc:sldMkLst>
          <pc:docMk/>
          <pc:sldMk cId="2550423926" sldId="263"/>
        </pc:sldMkLst>
        <pc:spChg chg="mod">
          <ac:chgData name="Josep Perna Montane (student)" userId="5bad8c82-b1f5-453e-b888-4be60d9fbd75" providerId="ADAL" clId="{F9A759FE-39C8-4617-8B07-9A8B4EFC7870}" dt="2019-02-22T15:19:43.413" v="1101" actId="26606"/>
          <ac:spMkLst>
            <pc:docMk/>
            <pc:sldMk cId="2550423926" sldId="263"/>
            <ac:spMk id="2" creationId="{F70CFA15-1354-461B-A31C-54C776747D4E}"/>
          </ac:spMkLst>
        </pc:spChg>
        <pc:spChg chg="del">
          <ac:chgData name="Josep Perna Montane (student)" userId="5bad8c82-b1f5-453e-b888-4be60d9fbd75" providerId="ADAL" clId="{F9A759FE-39C8-4617-8B07-9A8B4EFC7870}" dt="2019-02-22T15:19:30.136" v="1100"/>
          <ac:spMkLst>
            <pc:docMk/>
            <pc:sldMk cId="2550423926" sldId="263"/>
            <ac:spMk id="3" creationId="{5FF6EBDE-C40D-4597-AD55-658BC0F26DDA}"/>
          </ac:spMkLst>
        </pc:spChg>
        <pc:spChg chg="add">
          <ac:chgData name="Josep Perna Montane (student)" userId="5bad8c82-b1f5-453e-b888-4be60d9fbd75" providerId="ADAL" clId="{F9A759FE-39C8-4617-8B07-9A8B4EFC7870}" dt="2019-02-22T15:19:43.413" v="1101" actId="26606"/>
          <ac:spMkLst>
            <pc:docMk/>
            <pc:sldMk cId="2550423926" sldId="263"/>
            <ac:spMk id="10" creationId="{5D4E2FED-C995-41D9-98FD-79CC11500E83}"/>
          </ac:spMkLst>
        </pc:spChg>
        <pc:spChg chg="add">
          <ac:chgData name="Josep Perna Montane (student)" userId="5bad8c82-b1f5-453e-b888-4be60d9fbd75" providerId="ADAL" clId="{F9A759FE-39C8-4617-8B07-9A8B4EFC7870}" dt="2019-02-22T15:19:43.413" v="1101" actId="26606"/>
          <ac:spMkLst>
            <pc:docMk/>
            <pc:sldMk cId="2550423926" sldId="263"/>
            <ac:spMk id="13" creationId="{9D336D4B-F9C3-4167-9191-8DA896C803E6}"/>
          </ac:spMkLst>
        </pc:spChg>
        <pc:spChg chg="add">
          <ac:chgData name="Josep Perna Montane (student)" userId="5bad8c82-b1f5-453e-b888-4be60d9fbd75" providerId="ADAL" clId="{F9A759FE-39C8-4617-8B07-9A8B4EFC7870}" dt="2019-02-22T15:19:43.413" v="1101" actId="26606"/>
          <ac:spMkLst>
            <pc:docMk/>
            <pc:sldMk cId="2550423926" sldId="263"/>
            <ac:spMk id="15" creationId="{069BF0B4-2BF1-40F2-8D8E-9CFCED97D981}"/>
          </ac:spMkLst>
        </pc:spChg>
        <pc:picChg chg="add del mod">
          <ac:chgData name="Josep Perna Montane (student)" userId="5bad8c82-b1f5-453e-b888-4be60d9fbd75" providerId="ADAL" clId="{F9A759FE-39C8-4617-8B07-9A8B4EFC7870}" dt="2019-02-22T15:19:43.413" v="1101" actId="26606"/>
          <ac:picMkLst>
            <pc:docMk/>
            <pc:sldMk cId="2550423926" sldId="263"/>
            <ac:picMk id="5" creationId="{6C19A470-01EA-46EF-8563-4609A3BD8598}"/>
          </ac:picMkLst>
        </pc:picChg>
        <pc:picChg chg="add mod">
          <ac:chgData name="Josep Perna Montane (student)" userId="5bad8c82-b1f5-453e-b888-4be60d9fbd75" providerId="ADAL" clId="{F9A759FE-39C8-4617-8B07-9A8B4EFC7870}" dt="2019-02-22T15:19:53.555" v="1102" actId="14100"/>
          <ac:picMkLst>
            <pc:docMk/>
            <pc:sldMk cId="2550423926" sldId="263"/>
            <ac:picMk id="8" creationId="{6C19A470-01EA-46EF-8563-4609A3BD8598}"/>
          </ac:picMkLst>
        </pc:picChg>
      </pc:sldChg>
      <pc:sldChg chg="modSp add">
        <pc:chgData name="Josep Perna Montane (student)" userId="5bad8c82-b1f5-453e-b888-4be60d9fbd75" providerId="ADAL" clId="{F9A759FE-39C8-4617-8B07-9A8B4EFC7870}" dt="2019-02-22T15:57:56.189" v="1181" actId="20577"/>
        <pc:sldMkLst>
          <pc:docMk/>
          <pc:sldMk cId="631082234" sldId="264"/>
        </pc:sldMkLst>
        <pc:spChg chg="mod">
          <ac:chgData name="Josep Perna Montane (student)" userId="5bad8c82-b1f5-453e-b888-4be60d9fbd75" providerId="ADAL" clId="{F9A759FE-39C8-4617-8B07-9A8B4EFC7870}" dt="2019-02-22T15:22:31.039" v="1130" actId="20577"/>
          <ac:spMkLst>
            <pc:docMk/>
            <pc:sldMk cId="631082234" sldId="264"/>
            <ac:spMk id="2" creationId="{51785619-ED75-43B4-874E-95FE9FEF17D1}"/>
          </ac:spMkLst>
        </pc:spChg>
        <pc:spChg chg="mod">
          <ac:chgData name="Josep Perna Montane (student)" userId="5bad8c82-b1f5-453e-b888-4be60d9fbd75" providerId="ADAL" clId="{F9A759FE-39C8-4617-8B07-9A8B4EFC7870}" dt="2019-02-22T15:57:56.189" v="1181" actId="20577"/>
          <ac:spMkLst>
            <pc:docMk/>
            <pc:sldMk cId="631082234" sldId="264"/>
            <ac:spMk id="3" creationId="{8A1E06CB-DBF2-428E-9869-1C1F1DC91772}"/>
          </ac:spMkLst>
        </pc:spChg>
      </pc:sldChg>
      <pc:sldChg chg="addSp delSp modSp">
        <pc:chgData name="Josep Perna Montane (student)" userId="5bad8c82-b1f5-453e-b888-4be60d9fbd75" providerId="ADAL" clId="{F9A759FE-39C8-4617-8B07-9A8B4EFC7870}" dt="2019-02-22T16:14:17.421" v="1478" actId="404"/>
        <pc:sldMkLst>
          <pc:docMk/>
          <pc:sldMk cId="71519655" sldId="265"/>
        </pc:sldMkLst>
        <pc:spChg chg="add del mod">
          <ac:chgData name="Josep Perna Montane (student)" userId="5bad8c82-b1f5-453e-b888-4be60d9fbd75" providerId="ADAL" clId="{F9A759FE-39C8-4617-8B07-9A8B4EFC7870}" dt="2019-02-22T16:12:35.173" v="1313"/>
          <ac:spMkLst>
            <pc:docMk/>
            <pc:sldMk cId="71519655" sldId="265"/>
            <ac:spMk id="3" creationId="{4B7DA522-50BC-4A6D-9BFB-0BA99812C2C6}"/>
          </ac:spMkLst>
        </pc:spChg>
        <pc:spChg chg="add mod">
          <ac:chgData name="Josep Perna Montane (student)" userId="5bad8c82-b1f5-453e-b888-4be60d9fbd75" providerId="ADAL" clId="{F9A759FE-39C8-4617-8B07-9A8B4EFC7870}" dt="2019-02-22T16:14:17.421" v="1478" actId="404"/>
          <ac:spMkLst>
            <pc:docMk/>
            <pc:sldMk cId="71519655" sldId="265"/>
            <ac:spMk id="6" creationId="{51983032-84C0-4F52-B427-B474E7F02B8D}"/>
          </ac:spMkLst>
        </pc:spChg>
        <pc:picChg chg="mod">
          <ac:chgData name="Josep Perna Montane (student)" userId="5bad8c82-b1f5-453e-b888-4be60d9fbd75" providerId="ADAL" clId="{F9A759FE-39C8-4617-8B07-9A8B4EFC7870}" dt="2019-02-22T16:12:22.592" v="1310" actId="1076"/>
          <ac:picMkLst>
            <pc:docMk/>
            <pc:sldMk cId="71519655" sldId="265"/>
            <ac:picMk id="5" creationId="{B7AD8AFB-F478-4681-AB53-522BE9A9B099}"/>
          </ac:picMkLst>
        </pc:picChg>
      </pc:sldChg>
      <pc:sldChg chg="modSp add del">
        <pc:chgData name="Josep Perna Montane (student)" userId="5bad8c82-b1f5-453e-b888-4be60d9fbd75" providerId="ADAL" clId="{F9A759FE-39C8-4617-8B07-9A8B4EFC7870}" dt="2019-02-22T15:56:33.872" v="1156" actId="2696"/>
        <pc:sldMkLst>
          <pc:docMk/>
          <pc:sldMk cId="2556996578" sldId="268"/>
        </pc:sldMkLst>
        <pc:spChg chg="mod">
          <ac:chgData name="Josep Perna Montane (student)" userId="5bad8c82-b1f5-453e-b888-4be60d9fbd75" providerId="ADAL" clId="{F9A759FE-39C8-4617-8B07-9A8B4EFC7870}" dt="2019-02-22T15:56:00.636" v="1144" actId="20577"/>
          <ac:spMkLst>
            <pc:docMk/>
            <pc:sldMk cId="2556996578" sldId="268"/>
            <ac:spMk id="2" creationId="{1B6E5E19-1C8A-4242-B13C-517E1ACD5EE9}"/>
          </ac:spMkLst>
        </pc:spChg>
      </pc:sldChg>
      <pc:sldChg chg="modSp add">
        <pc:chgData name="Josep Perna Montane (student)" userId="5bad8c82-b1f5-453e-b888-4be60d9fbd75" providerId="ADAL" clId="{F9A759FE-39C8-4617-8B07-9A8B4EFC7870}" dt="2019-02-22T15:56:30.296" v="1155" actId="20577"/>
        <pc:sldMkLst>
          <pc:docMk/>
          <pc:sldMk cId="4210250577" sldId="269"/>
        </pc:sldMkLst>
        <pc:spChg chg="mod">
          <ac:chgData name="Josep Perna Montane (student)" userId="5bad8c82-b1f5-453e-b888-4be60d9fbd75" providerId="ADAL" clId="{F9A759FE-39C8-4617-8B07-9A8B4EFC7870}" dt="2019-02-22T15:56:30.296" v="1155" actId="20577"/>
          <ac:spMkLst>
            <pc:docMk/>
            <pc:sldMk cId="4210250577" sldId="269"/>
            <ac:spMk id="2" creationId="{50491796-2A42-4058-BC00-329D36FC6125}"/>
          </ac:spMkLst>
        </pc:spChg>
      </pc:sldChg>
      <pc:sldChg chg="addSp delSp modSp add mod setBg setClrOvrMap">
        <pc:chgData name="Josep Perna Montane (student)" userId="5bad8c82-b1f5-453e-b888-4be60d9fbd75" providerId="ADAL" clId="{F9A759FE-39C8-4617-8B07-9A8B4EFC7870}" dt="2019-02-22T16:37:39.171" v="1495" actId="14100"/>
        <pc:sldMkLst>
          <pc:docMk/>
          <pc:sldMk cId="2038351723" sldId="270"/>
        </pc:sldMkLst>
        <pc:spChg chg="mod">
          <ac:chgData name="Josep Perna Montane (student)" userId="5bad8c82-b1f5-453e-b888-4be60d9fbd75" providerId="ADAL" clId="{F9A759FE-39C8-4617-8B07-9A8B4EFC7870}" dt="2019-02-22T16:37:27.887" v="1493" actId="26606"/>
          <ac:spMkLst>
            <pc:docMk/>
            <pc:sldMk cId="2038351723" sldId="270"/>
            <ac:spMk id="2" creationId="{5BFC9214-B2E4-43D0-9144-4DB323D21133}"/>
          </ac:spMkLst>
        </pc:spChg>
        <pc:spChg chg="del">
          <ac:chgData name="Josep Perna Montane (student)" userId="5bad8c82-b1f5-453e-b888-4be60d9fbd75" providerId="ADAL" clId="{F9A759FE-39C8-4617-8B07-9A8B4EFC7870}" dt="2019-02-22T16:37:14.131" v="1490"/>
          <ac:spMkLst>
            <pc:docMk/>
            <pc:sldMk cId="2038351723" sldId="270"/>
            <ac:spMk id="3" creationId="{25E37762-4358-49F8-B5BA-46D853F44B39}"/>
          </ac:spMkLst>
        </pc:spChg>
        <pc:spChg chg="add">
          <ac:chgData name="Josep Perna Montane (student)" userId="5bad8c82-b1f5-453e-b888-4be60d9fbd75" providerId="ADAL" clId="{F9A759FE-39C8-4617-8B07-9A8B4EFC7870}" dt="2019-02-22T16:37:27.887" v="1493" actId="26606"/>
          <ac:spMkLst>
            <pc:docMk/>
            <pc:sldMk cId="2038351723" sldId="270"/>
            <ac:spMk id="10" creationId="{133F8CB7-795C-4272-9073-64D8CF97F220}"/>
          </ac:spMkLst>
        </pc:spChg>
        <pc:spChg chg="add">
          <ac:chgData name="Josep Perna Montane (student)" userId="5bad8c82-b1f5-453e-b888-4be60d9fbd75" providerId="ADAL" clId="{F9A759FE-39C8-4617-8B07-9A8B4EFC7870}" dt="2019-02-22T16:37:27.887" v="1493" actId="26606"/>
          <ac:spMkLst>
            <pc:docMk/>
            <pc:sldMk cId="2038351723" sldId="270"/>
            <ac:spMk id="12" creationId="{B7743172-17A8-4FA4-8434-B813E03B7665}"/>
          </ac:spMkLst>
        </pc:spChg>
        <pc:spChg chg="add">
          <ac:chgData name="Josep Perna Montane (student)" userId="5bad8c82-b1f5-453e-b888-4be60d9fbd75" providerId="ADAL" clId="{F9A759FE-39C8-4617-8B07-9A8B4EFC7870}" dt="2019-02-22T16:37:27.887" v="1493" actId="26606"/>
          <ac:spMkLst>
            <pc:docMk/>
            <pc:sldMk cId="2038351723" sldId="270"/>
            <ac:spMk id="14" creationId="{4CE1233C-FD2F-489E-BFDE-086F5FED6491}"/>
          </ac:spMkLst>
        </pc:spChg>
        <pc:picChg chg="add mod">
          <ac:chgData name="Josep Perna Montane (student)" userId="5bad8c82-b1f5-453e-b888-4be60d9fbd75" providerId="ADAL" clId="{F9A759FE-39C8-4617-8B07-9A8B4EFC7870}" dt="2019-02-22T16:37:39.171" v="1495" actId="14100"/>
          <ac:picMkLst>
            <pc:docMk/>
            <pc:sldMk cId="2038351723" sldId="270"/>
            <ac:picMk id="5" creationId="{425FC5B1-B2B1-4130-8C57-E539A96E1B8F}"/>
          </ac:picMkLst>
        </pc:picChg>
      </pc:sldChg>
      <pc:sldChg chg="add del">
        <pc:chgData name="Josep Perna Montane (student)" userId="5bad8c82-b1f5-453e-b888-4be60d9fbd75" providerId="ADAL" clId="{F9A759FE-39C8-4617-8B07-9A8B4EFC7870}" dt="2019-02-22T16:39:44.337" v="1513" actId="2696"/>
        <pc:sldMkLst>
          <pc:docMk/>
          <pc:sldMk cId="3375872460" sldId="271"/>
        </pc:sldMkLst>
      </pc:sldChg>
      <pc:sldChg chg="modSp add">
        <pc:chgData name="Josep Perna Montane (student)" userId="5bad8c82-b1f5-453e-b888-4be60d9fbd75" providerId="ADAL" clId="{F9A759FE-39C8-4617-8B07-9A8B4EFC7870}" dt="2019-02-22T16:39:42.393" v="1512" actId="20577"/>
        <pc:sldMkLst>
          <pc:docMk/>
          <pc:sldMk cId="3866203143" sldId="272"/>
        </pc:sldMkLst>
        <pc:spChg chg="mod">
          <ac:chgData name="Josep Perna Montane (student)" userId="5bad8c82-b1f5-453e-b888-4be60d9fbd75" providerId="ADAL" clId="{F9A759FE-39C8-4617-8B07-9A8B4EFC7870}" dt="2019-02-22T16:39:42.393" v="1512" actId="20577"/>
          <ac:spMkLst>
            <pc:docMk/>
            <pc:sldMk cId="3866203143" sldId="272"/>
            <ac:spMk id="2" creationId="{9F3D24AE-EBF2-4DBD-A2F3-125C05DC1EE8}"/>
          </ac:spMkLst>
        </pc:spChg>
      </pc:sldChg>
    </pc:docChg>
  </pc:docChgLst>
  <pc:docChgLst>
    <pc:chgData name="Wojciech Jazienicki (student)" userId="S::2324292j@student.gla.ac.uk::f5607dfe-966a-4418-9475-0867a86255ab" providerId="AD" clId="Web-{3C8B84E0-39B2-4F77-AF01-2011F10CBFD8}"/>
    <pc:docChg chg="modSld">
      <pc:chgData name="Wojciech Jazienicki (student)" userId="S::2324292j@student.gla.ac.uk::f5607dfe-966a-4418-9475-0867a86255ab" providerId="AD" clId="Web-{3C8B84E0-39B2-4F77-AF01-2011F10CBFD8}" dt="2019-02-21T20:33:34.501" v="4" actId="20577"/>
      <pc:docMkLst>
        <pc:docMk/>
      </pc:docMkLst>
      <pc:sldChg chg="modSp">
        <pc:chgData name="Wojciech Jazienicki (student)" userId="S::2324292j@student.gla.ac.uk::f5607dfe-966a-4418-9475-0867a86255ab" providerId="AD" clId="Web-{3C8B84E0-39B2-4F77-AF01-2011F10CBFD8}" dt="2019-02-21T20:33:31.470" v="2" actId="20577"/>
        <pc:sldMkLst>
          <pc:docMk/>
          <pc:sldMk cId="4121478920" sldId="256"/>
        </pc:sldMkLst>
        <pc:spChg chg="mod">
          <ac:chgData name="Wojciech Jazienicki (student)" userId="S::2324292j@student.gla.ac.uk::f5607dfe-966a-4418-9475-0867a86255ab" providerId="AD" clId="Web-{3C8B84E0-39B2-4F77-AF01-2011F10CBFD8}" dt="2019-02-21T20:33:31.470" v="2" actId="20577"/>
          <ac:spMkLst>
            <pc:docMk/>
            <pc:sldMk cId="4121478920" sldId="256"/>
            <ac:spMk id="3" creationId="{00000000-0000-0000-0000-000000000000}"/>
          </ac:spMkLst>
        </pc:spChg>
      </pc:sldChg>
    </pc:docChg>
  </pc:docChgLst>
  <pc:docChgLst>
    <pc:chgData name="Wojciech Jazienicki (student)" userId="S::2324292j@student.gla.ac.uk::f5607dfe-966a-4418-9475-0867a86255ab" providerId="AD" clId="Web-{2BD29B9D-22AF-2DA5-6318-42086866C4AC}"/>
    <pc:docChg chg="modSld">
      <pc:chgData name="Wojciech Jazienicki (student)" userId="S::2324292j@student.gla.ac.uk::f5607dfe-966a-4418-9475-0867a86255ab" providerId="AD" clId="Web-{2BD29B9D-22AF-2DA5-6318-42086866C4AC}" dt="2019-02-22T16:03:17.931" v="336" actId="14100"/>
      <pc:docMkLst>
        <pc:docMk/>
      </pc:docMkLst>
      <pc:sldChg chg="modSp">
        <pc:chgData name="Wojciech Jazienicki (student)" userId="S::2324292j@student.gla.ac.uk::f5607dfe-966a-4418-9475-0867a86255ab" providerId="AD" clId="Web-{2BD29B9D-22AF-2DA5-6318-42086866C4AC}" dt="2019-02-22T15:27:14.855" v="318" actId="20577"/>
        <pc:sldMkLst>
          <pc:docMk/>
          <pc:sldMk cId="1184151244" sldId="258"/>
        </pc:sldMkLst>
        <pc:spChg chg="mod">
          <ac:chgData name="Wojciech Jazienicki (student)" userId="S::2324292j@student.gla.ac.uk::f5607dfe-966a-4418-9475-0867a86255ab" providerId="AD" clId="Web-{2BD29B9D-22AF-2DA5-6318-42086866C4AC}" dt="2019-02-22T15:27:14.855" v="318" actId="20577"/>
          <ac:spMkLst>
            <pc:docMk/>
            <pc:sldMk cId="1184151244" sldId="258"/>
            <ac:spMk id="3" creationId="{27F58529-E0FF-4C01-A3DA-FB9244009824}"/>
          </ac:spMkLst>
        </pc:spChg>
      </pc:sldChg>
      <pc:sldChg chg="modSp">
        <pc:chgData name="Wojciech Jazienicki (student)" userId="S::2324292j@student.gla.ac.uk::f5607dfe-966a-4418-9475-0867a86255ab" providerId="AD" clId="Web-{2BD29B9D-22AF-2DA5-6318-42086866C4AC}" dt="2019-02-22T15:20:49.744" v="270" actId="20577"/>
        <pc:sldMkLst>
          <pc:docMk/>
          <pc:sldMk cId="1101140191" sldId="259"/>
        </pc:sldMkLst>
        <pc:spChg chg="mod">
          <ac:chgData name="Wojciech Jazienicki (student)" userId="S::2324292j@student.gla.ac.uk::f5607dfe-966a-4418-9475-0867a86255ab" providerId="AD" clId="Web-{2BD29B9D-22AF-2DA5-6318-42086866C4AC}" dt="2019-02-22T15:20:49.744" v="270" actId="20577"/>
          <ac:spMkLst>
            <pc:docMk/>
            <pc:sldMk cId="1101140191" sldId="259"/>
            <ac:spMk id="3" creationId="{E72AA194-0EBA-4EEA-B18A-5A451EFCC190}"/>
          </ac:spMkLst>
        </pc:spChg>
      </pc:sldChg>
      <pc:sldChg chg="addSp delSp modSp">
        <pc:chgData name="Wojciech Jazienicki (student)" userId="S::2324292j@student.gla.ac.uk::f5607dfe-966a-4418-9475-0867a86255ab" providerId="AD" clId="Web-{2BD29B9D-22AF-2DA5-6318-42086866C4AC}" dt="2019-02-22T16:03:17.931" v="336" actId="14100"/>
        <pc:sldMkLst>
          <pc:docMk/>
          <pc:sldMk cId="2550423926" sldId="263"/>
        </pc:sldMkLst>
        <pc:spChg chg="del">
          <ac:chgData name="Wojciech Jazienicki (student)" userId="S::2324292j@student.gla.ac.uk::f5607dfe-966a-4418-9475-0867a86255ab" providerId="AD" clId="Web-{2BD29B9D-22AF-2DA5-6318-42086866C4AC}" dt="2019-02-22T16:02:42.462" v="327"/>
          <ac:spMkLst>
            <pc:docMk/>
            <pc:sldMk cId="2550423926" sldId="263"/>
            <ac:spMk id="10" creationId="{5D4E2FED-C995-41D9-98FD-79CC11500E83}"/>
          </ac:spMkLst>
        </pc:spChg>
        <pc:picChg chg="add mod ord">
          <ac:chgData name="Wojciech Jazienicki (student)" userId="S::2324292j@student.gla.ac.uk::f5607dfe-966a-4418-9475-0867a86255ab" providerId="AD" clId="Web-{2BD29B9D-22AF-2DA5-6318-42086866C4AC}" dt="2019-02-22T16:03:17.931" v="336" actId="14100"/>
          <ac:picMkLst>
            <pc:docMk/>
            <pc:sldMk cId="2550423926" sldId="263"/>
            <ac:picMk id="4" creationId="{504BC3D8-4330-4133-B2BF-DCE1ECD44DC7}"/>
          </ac:picMkLst>
        </pc:picChg>
        <pc:picChg chg="del">
          <ac:chgData name="Wojciech Jazienicki (student)" userId="S::2324292j@student.gla.ac.uk::f5607dfe-966a-4418-9475-0867a86255ab" providerId="AD" clId="Web-{2BD29B9D-22AF-2DA5-6318-42086866C4AC}" dt="2019-02-22T16:02:58.040" v="331"/>
          <ac:picMkLst>
            <pc:docMk/>
            <pc:sldMk cId="2550423926" sldId="263"/>
            <ac:picMk id="8" creationId="{6C19A470-01EA-46EF-8563-4609A3BD8598}"/>
          </ac:picMkLst>
        </pc:picChg>
      </pc:sldChg>
      <pc:sldChg chg="modSp">
        <pc:chgData name="Wojciech Jazienicki (student)" userId="S::2324292j@student.gla.ac.uk::f5607dfe-966a-4418-9475-0867a86255ab" providerId="AD" clId="Web-{2BD29B9D-22AF-2DA5-6318-42086866C4AC}" dt="2019-02-22T15:30:47.220" v="326" actId="14100"/>
        <pc:sldMkLst>
          <pc:docMk/>
          <pc:sldMk cId="631082234" sldId="264"/>
        </pc:sldMkLst>
        <pc:spChg chg="mod">
          <ac:chgData name="Wojciech Jazienicki (student)" userId="S::2324292j@student.gla.ac.uk::f5607dfe-966a-4418-9475-0867a86255ab" providerId="AD" clId="Web-{2BD29B9D-22AF-2DA5-6318-42086866C4AC}" dt="2019-02-22T15:30:47.220" v="326" actId="14100"/>
          <ac:spMkLst>
            <pc:docMk/>
            <pc:sldMk cId="631082234" sldId="264"/>
            <ac:spMk id="3" creationId="{8A1E06CB-DBF2-428E-9869-1C1F1DC917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513F98-AD0D-43B9-BEBA-166815E3109E}" type="datetimeFigureOut">
              <a:rPr lang="ca-ES" smtClean="0"/>
              <a:t>22/2/2019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28099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513F98-AD0D-43B9-BEBA-166815E3109E}" type="datetimeFigureOut">
              <a:rPr lang="ca-ES" smtClean="0"/>
              <a:t>22/2/2019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384200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1E513F98-AD0D-43B9-BEBA-166815E3109E}" type="datetimeFigureOut">
              <a:rPr lang="ca-ES" smtClean="0"/>
              <a:t>22/2/2019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1067935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1E513F98-AD0D-43B9-BEBA-166815E3109E}" type="datetimeFigureOut">
              <a:rPr lang="ca-ES" smtClean="0"/>
              <a:t>22/2/2019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3804170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13F98-AD0D-43B9-BEBA-166815E3109E}" type="datetimeFigureOut">
              <a:rPr lang="ca-ES" smtClean="0"/>
              <a:t>22/2/2019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38935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13F98-AD0D-43B9-BEBA-166815E3109E}" type="datetimeFigureOut">
              <a:rPr lang="ca-ES" smtClean="0"/>
              <a:t>22/2/2019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153942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13F98-AD0D-43B9-BEBA-166815E3109E}" type="datetimeFigureOut">
              <a:rPr lang="ca-ES" smtClean="0"/>
              <a:t>22/2/2019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196974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513F98-AD0D-43B9-BEBA-166815E3109E}" type="datetimeFigureOut">
              <a:rPr lang="ca-ES" smtClean="0"/>
              <a:t>22/2/2019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128604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513F98-AD0D-43B9-BEBA-166815E3109E}" type="datetimeFigureOut">
              <a:rPr lang="ca-ES" smtClean="0"/>
              <a:t>22/2/2019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261972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513F98-AD0D-43B9-BEBA-166815E3109E}" type="datetimeFigureOut">
              <a:rPr lang="ca-ES" smtClean="0"/>
              <a:t>22/2/2019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154777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513F98-AD0D-43B9-BEBA-166815E3109E}" type="datetimeFigureOut">
              <a:rPr lang="ca-ES" smtClean="0"/>
              <a:t>22/2/2019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287843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13F98-AD0D-43B9-BEBA-166815E3109E}" type="datetimeFigureOut">
              <a:rPr lang="ca-ES" smtClean="0"/>
              <a:t>22/2/2019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284194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513F98-AD0D-43B9-BEBA-166815E3109E}" type="datetimeFigureOut">
              <a:rPr lang="ca-ES" smtClean="0"/>
              <a:t>22/2/2019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194811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E513F98-AD0D-43B9-BEBA-166815E3109E}" type="datetimeFigureOut">
              <a:rPr lang="ca-ES" smtClean="0"/>
              <a:t>22/2/2019</a:t>
            </a:fld>
            <a:endParaRPr lang="ca-ES"/>
          </a:p>
        </p:txBody>
      </p:sp>
      <p:sp>
        <p:nvSpPr>
          <p:cNvPr id="6" name="Footer Placeholder 5"/>
          <p:cNvSpPr>
            <a:spLocks noGrp="1"/>
          </p:cNvSpPr>
          <p:nvPr>
            <p:ph type="ftr" sz="quarter" idx="11"/>
          </p:nvPr>
        </p:nvSpPr>
        <p:spPr>
          <a:xfrm>
            <a:off x="590396" y="6041362"/>
            <a:ext cx="3295413" cy="365125"/>
          </a:xfrm>
        </p:spPr>
        <p:txBody>
          <a:bodyPr/>
          <a:lstStyle/>
          <a:p>
            <a:endParaRPr lang="ca-ES"/>
          </a:p>
        </p:txBody>
      </p:sp>
      <p:sp>
        <p:nvSpPr>
          <p:cNvPr id="7" name="Slide Number Placeholder 6"/>
          <p:cNvSpPr>
            <a:spLocks noGrp="1"/>
          </p:cNvSpPr>
          <p:nvPr>
            <p:ph type="sldNum" sz="quarter" idx="12"/>
          </p:nvPr>
        </p:nvSpPr>
        <p:spPr>
          <a:xfrm>
            <a:off x="4862689" y="5915888"/>
            <a:ext cx="1062155" cy="490599"/>
          </a:xfrm>
        </p:spPr>
        <p:txBody>
          <a:bodyPr/>
          <a:lstStyle/>
          <a:p>
            <a:fld id="{95F372B2-8FB7-4029-BBE2-623947C657E3}" type="slidenum">
              <a:rPr lang="ca-ES" smtClean="0"/>
              <a:t>‹#›</a:t>
            </a:fld>
            <a:endParaRPr lang="ca-ES"/>
          </a:p>
        </p:txBody>
      </p:sp>
    </p:spTree>
    <p:extLst>
      <p:ext uri="{BB962C8B-B14F-4D97-AF65-F5344CB8AC3E}">
        <p14:creationId xmlns:p14="http://schemas.microsoft.com/office/powerpoint/2010/main" val="126367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ca-E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E513F98-AD0D-43B9-BEBA-166815E3109E}" type="datetimeFigureOut">
              <a:rPr lang="ca-ES" smtClean="0"/>
              <a:t>22/2/2019</a:t>
            </a:fld>
            <a:endParaRPr lang="ca-E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5F372B2-8FB7-4029-BBE2-623947C657E3}" type="slidenum">
              <a:rPr lang="ca-ES" smtClean="0"/>
              <a:t>‹#›</a:t>
            </a:fld>
            <a:endParaRPr lang="ca-ES"/>
          </a:p>
        </p:txBody>
      </p:sp>
    </p:spTree>
    <p:extLst>
      <p:ext uri="{BB962C8B-B14F-4D97-AF65-F5344CB8AC3E}">
        <p14:creationId xmlns:p14="http://schemas.microsoft.com/office/powerpoint/2010/main" val="10706792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ol 1"/>
          <p:cNvSpPr>
            <a:spLocks noGrp="1"/>
          </p:cNvSpPr>
          <p:nvPr>
            <p:ph type="ctrTitle"/>
          </p:nvPr>
        </p:nvSpPr>
        <p:spPr>
          <a:xfrm>
            <a:off x="1280559" y="1286935"/>
            <a:ext cx="9638153" cy="2668377"/>
          </a:xfrm>
          <a:effectLst/>
        </p:spPr>
        <p:txBody>
          <a:bodyPr>
            <a:normAutofit/>
          </a:bodyPr>
          <a:lstStyle/>
          <a:p>
            <a:pPr algn="ctr"/>
            <a:r>
              <a:rPr lang="ca-ES">
                <a:solidFill>
                  <a:schemeClr val="tx1"/>
                </a:solidFill>
              </a:rPr>
              <a:t>Web App </a:t>
            </a:r>
            <a:r>
              <a:rPr lang="ca-ES" err="1">
                <a:solidFill>
                  <a:schemeClr val="tx1"/>
                </a:solidFill>
              </a:rPr>
              <a:t>Development</a:t>
            </a:r>
            <a:r>
              <a:rPr lang="ca-ES">
                <a:solidFill>
                  <a:schemeClr val="tx1"/>
                </a:solidFill>
              </a:rPr>
              <a:t> 2</a:t>
            </a:r>
            <a:br>
              <a:rPr lang="ca-ES">
                <a:solidFill>
                  <a:schemeClr val="tx1"/>
                </a:solidFill>
              </a:rPr>
            </a:br>
            <a:r>
              <a:rPr lang="ca-ES" err="1">
                <a:solidFill>
                  <a:schemeClr val="tx1"/>
                </a:solidFill>
              </a:rPr>
              <a:t>Design</a:t>
            </a:r>
            <a:r>
              <a:rPr lang="ca-ES">
                <a:solidFill>
                  <a:schemeClr val="tx1"/>
                </a:solidFill>
              </a:rPr>
              <a:t> </a:t>
            </a:r>
            <a:r>
              <a:rPr lang="ca-ES" err="1">
                <a:solidFill>
                  <a:schemeClr val="tx1"/>
                </a:solidFill>
              </a:rPr>
              <a:t>Specification</a:t>
            </a:r>
            <a:endParaRPr lang="ca-ES">
              <a:solidFill>
                <a:schemeClr val="tx1"/>
              </a:solidFill>
            </a:endParaRPr>
          </a:p>
        </p:txBody>
      </p:sp>
      <p:sp>
        <p:nvSpPr>
          <p:cNvPr id="3" name="Subtítol 2"/>
          <p:cNvSpPr>
            <a:spLocks noGrp="1"/>
          </p:cNvSpPr>
          <p:nvPr>
            <p:ph type="subTitle" idx="1"/>
          </p:nvPr>
        </p:nvSpPr>
        <p:spPr>
          <a:xfrm>
            <a:off x="1280559" y="4116179"/>
            <a:ext cx="9638153" cy="1599642"/>
          </a:xfrm>
          <a:effectLst/>
        </p:spPr>
        <p:txBody>
          <a:bodyPr>
            <a:normAutofit/>
          </a:bodyPr>
          <a:lstStyle/>
          <a:p>
            <a:pPr algn="ctr"/>
            <a:r>
              <a:rPr lang="ca-ES" err="1"/>
              <a:t>Aliou</a:t>
            </a:r>
            <a:r>
              <a:rPr lang="ca-ES"/>
              <a:t> Amar, </a:t>
            </a:r>
            <a:r>
              <a:rPr lang="ca-ES" err="1"/>
              <a:t>Wojciech</a:t>
            </a:r>
            <a:r>
              <a:rPr lang="ca-ES"/>
              <a:t> </a:t>
            </a:r>
            <a:r>
              <a:rPr lang="ca-ES" err="1"/>
              <a:t>Jazienicki</a:t>
            </a:r>
            <a:r>
              <a:rPr lang="ca-ES"/>
              <a:t>, Francesco </a:t>
            </a:r>
            <a:r>
              <a:rPr lang="ca-ES" err="1"/>
              <a:t>Cesana</a:t>
            </a:r>
            <a:r>
              <a:rPr lang="ca-ES"/>
              <a:t>, Josep Perna Montané</a:t>
            </a:r>
          </a:p>
          <a:p>
            <a:pPr algn="ctr"/>
            <a:endParaRPr lang="ca-ES"/>
          </a:p>
          <a:p>
            <a:pPr algn="ctr"/>
            <a:endParaRPr lang="ca-ES"/>
          </a:p>
        </p:txBody>
      </p:sp>
    </p:spTree>
    <p:extLst>
      <p:ext uri="{BB962C8B-B14F-4D97-AF65-F5344CB8AC3E}">
        <p14:creationId xmlns:p14="http://schemas.microsoft.com/office/powerpoint/2010/main" val="41214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07D72E-538C-4753-8742-D484CFE505B0}"/>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Profile Page</a:t>
            </a:r>
          </a:p>
        </p:txBody>
      </p:sp>
      <p:pic>
        <p:nvPicPr>
          <p:cNvPr id="6" name="Picture 6" descr="A screenshot of a cell phone&#10;&#10;Description generated with very high confidence">
            <a:extLst>
              <a:ext uri="{FF2B5EF4-FFF2-40B4-BE49-F238E27FC236}">
                <a16:creationId xmlns:a16="http://schemas.microsoft.com/office/drawing/2014/main" id="{039A4E5C-AC69-413A-9705-D2B8FABD5F9E}"/>
              </a:ext>
            </a:extLst>
          </p:cNvPr>
          <p:cNvPicPr>
            <a:picLocks noGrp="1" noChangeAspect="1"/>
          </p:cNvPicPr>
          <p:nvPr>
            <p:ph idx="1"/>
          </p:nvPr>
        </p:nvPicPr>
        <p:blipFill>
          <a:blip r:embed="rId3"/>
          <a:stretch>
            <a:fillRect/>
          </a:stretch>
        </p:blipFill>
        <p:spPr>
          <a:xfrm>
            <a:off x="5567779" y="1321742"/>
            <a:ext cx="5935220" cy="4220381"/>
          </a:xfrm>
          <a:prstGeom prst="rect">
            <a:avLst/>
          </a:prstGeom>
        </p:spPr>
      </p:pic>
    </p:spTree>
    <p:extLst>
      <p:ext uri="{BB962C8B-B14F-4D97-AF65-F5344CB8AC3E}">
        <p14:creationId xmlns:p14="http://schemas.microsoft.com/office/powerpoint/2010/main" val="295912050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07D72E-538C-4753-8742-D484CFE505B0}"/>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Society Page</a:t>
            </a:r>
          </a:p>
        </p:txBody>
      </p:sp>
      <p:pic>
        <p:nvPicPr>
          <p:cNvPr id="5" name="Picture 6" descr="A screenshot of a cell phone&#10;&#10;Description generated with very high confidence">
            <a:extLst>
              <a:ext uri="{FF2B5EF4-FFF2-40B4-BE49-F238E27FC236}">
                <a16:creationId xmlns:a16="http://schemas.microsoft.com/office/drawing/2014/main" id="{99ED4F4C-D287-44CA-A6F0-1FE370D87815}"/>
              </a:ext>
            </a:extLst>
          </p:cNvPr>
          <p:cNvPicPr>
            <a:picLocks noGrp="1" noChangeAspect="1"/>
          </p:cNvPicPr>
          <p:nvPr>
            <p:ph idx="1"/>
          </p:nvPr>
        </p:nvPicPr>
        <p:blipFill>
          <a:blip r:embed="rId3"/>
          <a:stretch>
            <a:fillRect/>
          </a:stretch>
        </p:blipFill>
        <p:spPr>
          <a:xfrm>
            <a:off x="5399545" y="1371222"/>
            <a:ext cx="6034181" cy="4289653"/>
          </a:xfrm>
          <a:prstGeom prst="rect">
            <a:avLst/>
          </a:prstGeom>
        </p:spPr>
      </p:pic>
    </p:spTree>
    <p:extLst>
      <p:ext uri="{BB962C8B-B14F-4D97-AF65-F5344CB8AC3E}">
        <p14:creationId xmlns:p14="http://schemas.microsoft.com/office/powerpoint/2010/main" val="310802723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24AE-EBF2-4DBD-A2F3-125C05DC1EE8}"/>
              </a:ext>
            </a:extLst>
          </p:cNvPr>
          <p:cNvSpPr>
            <a:spLocks noGrp="1"/>
          </p:cNvSpPr>
          <p:nvPr>
            <p:ph type="title"/>
          </p:nvPr>
        </p:nvSpPr>
        <p:spPr/>
        <p:txBody>
          <a:bodyPr/>
          <a:lstStyle/>
          <a:p>
            <a:r>
              <a:rPr lang="en-GB" dirty="0"/>
              <a:t>Walkthrough</a:t>
            </a:r>
          </a:p>
        </p:txBody>
      </p:sp>
      <p:sp>
        <p:nvSpPr>
          <p:cNvPr id="3" name="Text Placeholder 2">
            <a:extLst>
              <a:ext uri="{FF2B5EF4-FFF2-40B4-BE49-F238E27FC236}">
                <a16:creationId xmlns:a16="http://schemas.microsoft.com/office/drawing/2014/main" id="{6BFCCB1D-C370-4D9B-B70F-5456544D47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6620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0CFA15-1354-461B-A31C-54C776747D4E}"/>
              </a:ext>
            </a:extLst>
          </p:cNvPr>
          <p:cNvSpPr>
            <a:spLocks noGrp="1"/>
          </p:cNvSpPr>
          <p:nvPr>
            <p:ph type="title"/>
          </p:nvPr>
        </p:nvSpPr>
        <p:spPr>
          <a:xfrm>
            <a:off x="451513" y="5176569"/>
            <a:ext cx="4589009" cy="970450"/>
          </a:xfrm>
        </p:spPr>
        <p:txBody>
          <a:bodyPr anchor="ctr">
            <a:normAutofit/>
          </a:bodyPr>
          <a:lstStyle/>
          <a:p>
            <a:r>
              <a:rPr lang="en-GB" sz="2400"/>
              <a:t>Site map</a:t>
            </a:r>
          </a:p>
        </p:txBody>
      </p:sp>
      <p:pic>
        <p:nvPicPr>
          <p:cNvPr id="4" name="Picture 5" descr="Obraz zawierający sprzęt elektroniczny, laptop, niebo, komputer&#10;&#10;Opis wygenerowany przy bardzo wysokim poziomie pewności">
            <a:extLst>
              <a:ext uri="{FF2B5EF4-FFF2-40B4-BE49-F238E27FC236}">
                <a16:creationId xmlns:a16="http://schemas.microsoft.com/office/drawing/2014/main" id="{504BC3D8-4330-4133-B2BF-DCE1ECD44DC7}"/>
              </a:ext>
            </a:extLst>
          </p:cNvPr>
          <p:cNvPicPr>
            <a:picLocks noGrp="1" noChangeAspect="1"/>
          </p:cNvPicPr>
          <p:nvPr>
            <p:ph idx="1"/>
          </p:nvPr>
        </p:nvPicPr>
        <p:blipFill>
          <a:blip r:embed="rId2"/>
          <a:stretch>
            <a:fillRect/>
          </a:stretch>
        </p:blipFill>
        <p:spPr>
          <a:xfrm>
            <a:off x="144571" y="96570"/>
            <a:ext cx="11881219" cy="4744163"/>
          </a:xfrm>
          <a:prstGeom prst="rect">
            <a:avLst/>
          </a:prstGeom>
        </p:spPr>
      </p:pic>
    </p:spTree>
    <p:extLst>
      <p:ext uri="{BB962C8B-B14F-4D97-AF65-F5344CB8AC3E}">
        <p14:creationId xmlns:p14="http://schemas.microsoft.com/office/powerpoint/2010/main" val="255042392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5619-ED75-43B4-874E-95FE9FEF17D1}"/>
              </a:ext>
            </a:extLst>
          </p:cNvPr>
          <p:cNvSpPr>
            <a:spLocks noGrp="1"/>
          </p:cNvSpPr>
          <p:nvPr>
            <p:ph type="title"/>
          </p:nvPr>
        </p:nvSpPr>
        <p:spPr/>
        <p:txBody>
          <a:bodyPr/>
          <a:lstStyle/>
          <a:p>
            <a:r>
              <a:rPr lang="en-GB" dirty="0"/>
              <a:t>Site URL’s</a:t>
            </a:r>
          </a:p>
        </p:txBody>
      </p:sp>
      <p:sp>
        <p:nvSpPr>
          <p:cNvPr id="3" name="Content Placeholder 2">
            <a:extLst>
              <a:ext uri="{FF2B5EF4-FFF2-40B4-BE49-F238E27FC236}">
                <a16:creationId xmlns:a16="http://schemas.microsoft.com/office/drawing/2014/main" id="{8A1E06CB-DBF2-428E-9869-1C1F1DC91772}"/>
              </a:ext>
            </a:extLst>
          </p:cNvPr>
          <p:cNvSpPr>
            <a:spLocks noGrp="1"/>
          </p:cNvSpPr>
          <p:nvPr>
            <p:ph idx="1"/>
          </p:nvPr>
        </p:nvSpPr>
        <p:spPr>
          <a:xfrm>
            <a:off x="807669" y="2001418"/>
            <a:ext cx="10576660" cy="4317439"/>
          </a:xfrm>
        </p:spPr>
        <p:txBody>
          <a:bodyPr numCol="2">
            <a:normAutofit fontScale="92500" lnSpcReduction="10000"/>
          </a:bodyPr>
          <a:lstStyle/>
          <a:p>
            <a:pPr fontAlgn="base"/>
            <a:r>
              <a:rPr lang="en-GB" dirty="0"/>
              <a:t>/home</a:t>
            </a:r>
          </a:p>
          <a:p>
            <a:pPr fontAlgn="base"/>
            <a:r>
              <a:rPr lang="en-GB" dirty="0"/>
              <a:t>/about-us</a:t>
            </a:r>
          </a:p>
          <a:p>
            <a:pPr fontAlgn="base"/>
            <a:r>
              <a:rPr lang="en-GB" dirty="0"/>
              <a:t>/contact-us</a:t>
            </a:r>
          </a:p>
          <a:p>
            <a:pPr fontAlgn="base"/>
            <a:r>
              <a:rPr lang="en-GB" dirty="0"/>
              <a:t>/</a:t>
            </a:r>
            <a:r>
              <a:rPr lang="en-GB" dirty="0" err="1"/>
              <a:t>faq</a:t>
            </a:r>
            <a:endParaRPr lang="en-GB" dirty="0"/>
          </a:p>
          <a:p>
            <a:pPr fontAlgn="base"/>
            <a:r>
              <a:rPr lang="en-GB" dirty="0"/>
              <a:t>/signup</a:t>
            </a:r>
          </a:p>
          <a:p>
            <a:pPr fontAlgn="base"/>
            <a:r>
              <a:rPr lang="en-GB" dirty="0"/>
              <a:t>/logout</a:t>
            </a:r>
          </a:p>
          <a:p>
            <a:pPr fontAlgn="base"/>
            <a:r>
              <a:rPr lang="en-GB" dirty="0"/>
              <a:t>/login</a:t>
            </a:r>
          </a:p>
          <a:p>
            <a:pPr fontAlgn="base"/>
            <a:r>
              <a:rPr lang="en-GB" dirty="0"/>
              <a:t>/</a:t>
            </a:r>
            <a:r>
              <a:rPr lang="en-GB" dirty="0" err="1"/>
              <a:t>myaccount</a:t>
            </a:r>
            <a:endParaRPr lang="en-GB" dirty="0"/>
          </a:p>
          <a:p>
            <a:pPr lvl="1" fontAlgn="base"/>
            <a:r>
              <a:rPr lang="en-GB" dirty="0"/>
              <a:t>/</a:t>
            </a:r>
            <a:r>
              <a:rPr lang="en-GB" dirty="0" err="1"/>
              <a:t>myaccount</a:t>
            </a:r>
            <a:r>
              <a:rPr lang="en-GB" dirty="0"/>
              <a:t>/</a:t>
            </a:r>
            <a:r>
              <a:rPr lang="en-GB" dirty="0" err="1"/>
              <a:t>mymemberships</a:t>
            </a:r>
            <a:endParaRPr lang="en-GB" dirty="0"/>
          </a:p>
          <a:p>
            <a:pPr lvl="1" fontAlgn="base"/>
            <a:r>
              <a:rPr lang="en-GB" dirty="0"/>
              <a:t>/</a:t>
            </a:r>
            <a:r>
              <a:rPr lang="en-GB" dirty="0" err="1"/>
              <a:t>myaccount</a:t>
            </a:r>
            <a:r>
              <a:rPr lang="en-GB" dirty="0"/>
              <a:t>/</a:t>
            </a:r>
            <a:r>
              <a:rPr lang="en-GB" dirty="0" err="1"/>
              <a:t>myevents</a:t>
            </a:r>
            <a:endParaRPr lang="en-GB" dirty="0"/>
          </a:p>
          <a:p>
            <a:pPr fontAlgn="base"/>
            <a:r>
              <a:rPr lang="en-GB" dirty="0"/>
              <a:t>/</a:t>
            </a:r>
            <a:r>
              <a:rPr lang="en-GB" dirty="0" err="1"/>
              <a:t>mysociety</a:t>
            </a:r>
            <a:endParaRPr lang="en-GB" dirty="0"/>
          </a:p>
          <a:p>
            <a:pPr lvl="1" fontAlgn="base"/>
            <a:r>
              <a:rPr lang="en-GB" dirty="0"/>
              <a:t>/</a:t>
            </a:r>
            <a:r>
              <a:rPr lang="en-GB" dirty="0" err="1"/>
              <a:t>mysociety</a:t>
            </a:r>
            <a:r>
              <a:rPr lang="en-GB" dirty="0"/>
              <a:t>/</a:t>
            </a:r>
            <a:r>
              <a:rPr lang="en-GB" dirty="0" err="1"/>
              <a:t>myboard</a:t>
            </a:r>
            <a:r>
              <a:rPr lang="en-GB" dirty="0"/>
              <a:t> (or </a:t>
            </a:r>
            <a:r>
              <a:rPr lang="en-GB" dirty="0" err="1"/>
              <a:t>myinfo</a:t>
            </a:r>
            <a:r>
              <a:rPr lang="en-GB" dirty="0"/>
              <a:t>)</a:t>
            </a:r>
          </a:p>
          <a:p>
            <a:pPr lvl="1" fontAlgn="base"/>
            <a:r>
              <a:rPr lang="en-GB" dirty="0"/>
              <a:t>/</a:t>
            </a:r>
            <a:r>
              <a:rPr lang="en-GB" dirty="0" err="1"/>
              <a:t>mysociety</a:t>
            </a:r>
            <a:r>
              <a:rPr lang="en-GB" dirty="0"/>
              <a:t>/</a:t>
            </a:r>
            <a:r>
              <a:rPr lang="en-GB" dirty="0" err="1"/>
              <a:t>mymembers</a:t>
            </a:r>
            <a:endParaRPr lang="en-GB" dirty="0"/>
          </a:p>
          <a:p>
            <a:pPr lvl="1" fontAlgn="base"/>
            <a:r>
              <a:rPr lang="en-GB" dirty="0"/>
              <a:t>/</a:t>
            </a:r>
            <a:r>
              <a:rPr lang="en-GB" dirty="0" err="1"/>
              <a:t>mysociety</a:t>
            </a:r>
            <a:r>
              <a:rPr lang="en-GB" dirty="0"/>
              <a:t>/</a:t>
            </a:r>
            <a:r>
              <a:rPr lang="en-GB" dirty="0" err="1"/>
              <a:t>myevents</a:t>
            </a:r>
            <a:endParaRPr lang="en-GB" dirty="0"/>
          </a:p>
          <a:p>
            <a:pPr fontAlgn="base"/>
            <a:r>
              <a:rPr lang="en-GB" dirty="0"/>
              <a:t>/societies</a:t>
            </a:r>
          </a:p>
          <a:p>
            <a:pPr lvl="1" fontAlgn="base"/>
            <a:r>
              <a:rPr lang="en-GB" dirty="0"/>
              <a:t>/societies/trending (?)</a:t>
            </a:r>
          </a:p>
          <a:p>
            <a:pPr lvl="1" fontAlgn="base"/>
            <a:r>
              <a:rPr lang="en-GB" dirty="0"/>
              <a:t>/societies/society</a:t>
            </a:r>
          </a:p>
          <a:p>
            <a:pPr lvl="2" fontAlgn="base"/>
            <a:r>
              <a:rPr lang="en-GB" dirty="0"/>
              <a:t>/societies/society/info</a:t>
            </a:r>
          </a:p>
          <a:p>
            <a:pPr lvl="2" fontAlgn="base"/>
            <a:r>
              <a:rPr lang="en-GB" dirty="0"/>
              <a:t>/societies/society/events</a:t>
            </a:r>
          </a:p>
          <a:p>
            <a:pPr lvl="2" fontAlgn="base"/>
            <a:r>
              <a:rPr lang="en-GB" dirty="0"/>
              <a:t>/societies/society/members</a:t>
            </a:r>
          </a:p>
          <a:p>
            <a:pPr fontAlgn="base"/>
            <a:r>
              <a:rPr lang="en-GB" dirty="0"/>
              <a:t>/events</a:t>
            </a:r>
          </a:p>
          <a:p>
            <a:pPr lvl="1" fontAlgn="base"/>
            <a:r>
              <a:rPr lang="en-GB" dirty="0"/>
              <a:t>/events/trending (?)</a:t>
            </a:r>
          </a:p>
          <a:p>
            <a:pPr lvl="1" fontAlgn="base"/>
            <a:r>
              <a:rPr lang="en-GB" dirty="0"/>
              <a:t>/events/event</a:t>
            </a:r>
          </a:p>
          <a:p>
            <a:endParaRPr lang="en-GB" dirty="0"/>
          </a:p>
        </p:txBody>
      </p:sp>
    </p:spTree>
    <p:extLst>
      <p:ext uri="{BB962C8B-B14F-4D97-AF65-F5344CB8AC3E}">
        <p14:creationId xmlns:p14="http://schemas.microsoft.com/office/powerpoint/2010/main" val="63108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9" name="Rectangle 9">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9DB42FA-160A-4A5A-AC9A-F4F7360EE950}"/>
              </a:ext>
            </a:extLst>
          </p:cNvPr>
          <p:cNvSpPr>
            <a:spLocks noGrp="1"/>
          </p:cNvSpPr>
          <p:nvPr>
            <p:ph type="ctrTitle"/>
          </p:nvPr>
        </p:nvSpPr>
        <p:spPr>
          <a:xfrm>
            <a:off x="965200" y="1218476"/>
            <a:ext cx="3187318" cy="4421050"/>
          </a:xfrm>
          <a:effectLst/>
        </p:spPr>
        <p:txBody>
          <a:bodyPr vert="horz" lIns="91440" tIns="45720" rIns="91440" bIns="45720" rtlCol="0" anchor="ctr">
            <a:normAutofit/>
          </a:bodyPr>
          <a:lstStyle/>
          <a:p>
            <a:pPr algn="r"/>
            <a:r>
              <a:rPr lang="en-US" sz="3200">
                <a:solidFill>
                  <a:schemeClr val="tx1"/>
                </a:solidFill>
              </a:rPr>
              <a:t>Overview</a:t>
            </a:r>
          </a:p>
        </p:txBody>
      </p:sp>
      <p:cxnSp>
        <p:nvCxnSpPr>
          <p:cNvPr id="20" name="Straight Connector 11">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27F58529-E0FF-4C01-A3DA-FB9244009824}"/>
              </a:ext>
            </a:extLst>
          </p:cNvPr>
          <p:cNvSpPr>
            <a:spLocks noGrp="1"/>
          </p:cNvSpPr>
          <p:nvPr>
            <p:ph type="subTitle" idx="1"/>
          </p:nvPr>
        </p:nvSpPr>
        <p:spPr>
          <a:xfrm>
            <a:off x="5146751" y="1218475"/>
            <a:ext cx="6080050" cy="4421051"/>
          </a:xfrm>
          <a:effectLst/>
        </p:spPr>
        <p:txBody>
          <a:bodyPr vert="horz" lIns="91440" tIns="45720" rIns="91440" bIns="45720" rtlCol="0" anchor="ctr">
            <a:normAutofit/>
          </a:bodyPr>
          <a:lstStyle/>
          <a:p>
            <a:pPr algn="just">
              <a:lnSpc>
                <a:spcPct val="90000"/>
              </a:lnSpc>
            </a:pPr>
            <a:r>
              <a:rPr lang="en-US" sz="1600" dirty="0"/>
              <a:t>Our application is </a:t>
            </a:r>
            <a:r>
              <a:rPr lang="en-GB" sz="1600" dirty="0"/>
              <a:t>centred</a:t>
            </a:r>
            <a:r>
              <a:rPr lang="en-US" sz="1600" dirty="0"/>
              <a:t> around the University of Glasgow's student societies and offers users services such as viewing, creation and the managing of society webpages and events. Society owners will be able to create a webpage for their society, including pictures and descriptions. They can also create and manage events organized by their society and sell tickets to other students. They will be a able to manage members list. Students will be able to view the societies pages and register at new societies (e.g. purchase memberships). They will also be able to search for new societies, sign up for events, keep a timetable of upcoming events and purchase tickets online. There will be a section where people can share their feedback on past events.</a:t>
            </a:r>
          </a:p>
          <a:p>
            <a:pPr>
              <a:lnSpc>
                <a:spcPct val="90000"/>
              </a:lnSpc>
              <a:buFont typeface="Wingdings 2" charset="2"/>
              <a:buChar char=""/>
            </a:pPr>
            <a:endParaRPr lang="en-US" sz="1200" dirty="0"/>
          </a:p>
          <a:p>
            <a:pPr>
              <a:lnSpc>
                <a:spcPct val="90000"/>
              </a:lnSpc>
              <a:buFont typeface="Wingdings 2" charset="2"/>
              <a:buChar char=""/>
            </a:pPr>
            <a:endParaRPr lang="en-US" sz="1200" dirty="0"/>
          </a:p>
        </p:txBody>
      </p:sp>
    </p:spTree>
    <p:extLst>
      <p:ext uri="{BB962C8B-B14F-4D97-AF65-F5344CB8AC3E}">
        <p14:creationId xmlns:p14="http://schemas.microsoft.com/office/powerpoint/2010/main" val="118415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A03499-BF1E-4925-9DE0-9C5E26B228E5}"/>
              </a:ext>
            </a:extLst>
          </p:cNvPr>
          <p:cNvSpPr>
            <a:spLocks noGrp="1"/>
          </p:cNvSpPr>
          <p:nvPr>
            <p:ph type="title"/>
          </p:nvPr>
        </p:nvSpPr>
        <p:spPr>
          <a:xfrm>
            <a:off x="810000" y="447188"/>
            <a:ext cx="10571998" cy="970450"/>
          </a:xfrm>
        </p:spPr>
        <p:txBody>
          <a:bodyPr>
            <a:normAutofit/>
          </a:bodyPr>
          <a:lstStyle/>
          <a:p>
            <a:pPr>
              <a:lnSpc>
                <a:spcPct val="90000"/>
              </a:lnSpc>
            </a:pPr>
            <a:r>
              <a:rPr lang="en-GB"/>
              <a:t>Persona 1</a:t>
            </a:r>
            <a:endParaRPr lang="en-GB" sz="3100"/>
          </a:p>
        </p:txBody>
      </p:sp>
      <p:sp>
        <p:nvSpPr>
          <p:cNvPr id="3" name="Segnaposto contenuto 2">
            <a:extLst>
              <a:ext uri="{FF2B5EF4-FFF2-40B4-BE49-F238E27FC236}">
                <a16:creationId xmlns:a16="http://schemas.microsoft.com/office/drawing/2014/main" id="{E72AA194-0EBA-4EEA-B18A-5A451EFCC190}"/>
              </a:ext>
            </a:extLst>
          </p:cNvPr>
          <p:cNvSpPr>
            <a:spLocks noGrp="1"/>
          </p:cNvSpPr>
          <p:nvPr>
            <p:ph idx="1"/>
          </p:nvPr>
        </p:nvSpPr>
        <p:spPr>
          <a:xfrm>
            <a:off x="818713" y="2413000"/>
            <a:ext cx="7199220" cy="3632200"/>
          </a:xfrm>
        </p:spPr>
        <p:txBody>
          <a:bodyPr>
            <a:normAutofit/>
          </a:bodyPr>
          <a:lstStyle/>
          <a:p>
            <a:pPr algn="just"/>
            <a:endParaRPr lang="en-GB"/>
          </a:p>
          <a:p>
            <a:pPr marL="0" indent="0" algn="just">
              <a:buNone/>
            </a:pPr>
            <a:r>
              <a:rPr lang="en-GB"/>
              <a:t>This is Mark,</a:t>
            </a:r>
          </a:p>
          <a:p>
            <a:pPr marL="0" indent="0" algn="just">
              <a:buNone/>
            </a:pPr>
            <a:r>
              <a:rPr lang="en-GB"/>
              <a:t>He is a computing science student at the University of Glasgow. He is so keen on what he studies that he is the founder of the computing science student society.</a:t>
            </a:r>
          </a:p>
          <a:p>
            <a:pPr marL="0" indent="0" algn="just">
              <a:buNone/>
            </a:pPr>
            <a:r>
              <a:rPr lang="en-GB"/>
              <a:t>He needs a website where people can find out about the society and events organized by it. He needs to keep track of the students registered at the society, the events and be able to read their feedback on past events so that he can make improvements.</a:t>
            </a:r>
          </a:p>
          <a:p>
            <a:pPr algn="just"/>
            <a:endParaRPr lang="en-GB"/>
          </a:p>
        </p:txBody>
      </p:sp>
      <p:pic>
        <p:nvPicPr>
          <p:cNvPr id="5" name="Immagine 4" descr="A person using a computer sitting on top of a building&#10;&#10;Description automatically generated">
            <a:extLst>
              <a:ext uri="{FF2B5EF4-FFF2-40B4-BE49-F238E27FC236}">
                <a16:creationId xmlns:a16="http://schemas.microsoft.com/office/drawing/2014/main" id="{333C26A8-CBE4-42E8-91D9-CA366FC6F63E}"/>
              </a:ext>
            </a:extLst>
          </p:cNvPr>
          <p:cNvPicPr>
            <a:picLocks noChangeAspect="1"/>
          </p:cNvPicPr>
          <p:nvPr/>
        </p:nvPicPr>
        <p:blipFill rotWithShape="1">
          <a:blip r:embed="rId2">
            <a:extLst>
              <a:ext uri="{28A0092B-C50C-407E-A947-70E740481C1C}">
                <a14:useLocalDpi xmlns:a14="http://schemas.microsoft.com/office/drawing/2010/main" val="0"/>
              </a:ext>
            </a:extLst>
          </a:blip>
          <a:srcRect l="13885" r="32471" b="-3"/>
          <a:stretch/>
        </p:blipFill>
        <p:spPr>
          <a:xfrm>
            <a:off x="8466138" y="2413000"/>
            <a:ext cx="2915860" cy="36283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0114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DEF907-C76A-4776-B8CA-60F1E497A403}"/>
              </a:ext>
            </a:extLst>
          </p:cNvPr>
          <p:cNvSpPr>
            <a:spLocks noGrp="1"/>
          </p:cNvSpPr>
          <p:nvPr>
            <p:ph type="title"/>
          </p:nvPr>
        </p:nvSpPr>
        <p:spPr>
          <a:xfrm>
            <a:off x="810000" y="447188"/>
            <a:ext cx="10571998" cy="970450"/>
          </a:xfrm>
        </p:spPr>
        <p:txBody>
          <a:bodyPr>
            <a:normAutofit/>
          </a:bodyPr>
          <a:lstStyle/>
          <a:p>
            <a:r>
              <a:rPr lang="en-GB"/>
              <a:t>Persona 2</a:t>
            </a:r>
          </a:p>
        </p:txBody>
      </p:sp>
      <p:pic>
        <p:nvPicPr>
          <p:cNvPr id="5" name="Immagine 4" descr="A person sitting at a table&#10;&#10;Description automatically generated">
            <a:extLst>
              <a:ext uri="{FF2B5EF4-FFF2-40B4-BE49-F238E27FC236}">
                <a16:creationId xmlns:a16="http://schemas.microsoft.com/office/drawing/2014/main" id="{3A497DF9-0D71-4CBC-AE6E-784F486B693D}"/>
              </a:ext>
            </a:extLst>
          </p:cNvPr>
          <p:cNvPicPr>
            <a:picLocks noChangeAspect="1"/>
          </p:cNvPicPr>
          <p:nvPr/>
        </p:nvPicPr>
        <p:blipFill rotWithShape="1">
          <a:blip r:embed="rId2">
            <a:extLst>
              <a:ext uri="{28A0092B-C50C-407E-A947-70E740481C1C}">
                <a14:useLocalDpi xmlns:a14="http://schemas.microsoft.com/office/drawing/2010/main" val="0"/>
              </a:ext>
            </a:extLst>
          </a:blip>
          <a:srcRect l="31306" r="15302" b="-3"/>
          <a:stretch/>
        </p:blipFill>
        <p:spPr>
          <a:xfrm>
            <a:off x="960438" y="2413000"/>
            <a:ext cx="2913062" cy="3628362"/>
          </a:xfrm>
          <a:prstGeom prst="roundRect">
            <a:avLst>
              <a:gd name="adj" fmla="val 3876"/>
            </a:avLst>
          </a:prstGeom>
          <a:ln>
            <a:solidFill>
              <a:schemeClr val="accent1"/>
            </a:solidFill>
          </a:ln>
          <a:effectLst/>
        </p:spPr>
      </p:pic>
      <p:sp>
        <p:nvSpPr>
          <p:cNvPr id="3" name="Segnaposto contenuto 2">
            <a:extLst>
              <a:ext uri="{FF2B5EF4-FFF2-40B4-BE49-F238E27FC236}">
                <a16:creationId xmlns:a16="http://schemas.microsoft.com/office/drawing/2014/main" id="{25FBFC38-D063-4C4A-A785-E09E0BFEEADD}"/>
              </a:ext>
            </a:extLst>
          </p:cNvPr>
          <p:cNvSpPr>
            <a:spLocks noGrp="1"/>
          </p:cNvSpPr>
          <p:nvPr>
            <p:ph idx="1"/>
          </p:nvPr>
        </p:nvSpPr>
        <p:spPr>
          <a:xfrm>
            <a:off x="4330699" y="2413000"/>
            <a:ext cx="7052733" cy="3632200"/>
          </a:xfrm>
        </p:spPr>
        <p:txBody>
          <a:bodyPr>
            <a:normAutofit/>
          </a:bodyPr>
          <a:lstStyle/>
          <a:p>
            <a:pPr marL="0" indent="0" algn="just">
              <a:buNone/>
            </a:pPr>
            <a:r>
              <a:rPr lang="en-GB"/>
              <a:t>This is Olivia,</a:t>
            </a:r>
          </a:p>
          <a:p>
            <a:pPr marL="0" indent="0" algn="just">
              <a:buNone/>
            </a:pPr>
            <a:r>
              <a:rPr lang="en-GB"/>
              <a:t>She is a philosophy student at the University of Glasgow. She has several interests and is registered in many university societies. She needs a website where she can easily explore new societies and their events, to meet new people with common interests. She is very busy, so she needs a clear timetable showing the events she is interested in, to help her organize her week. </a:t>
            </a:r>
          </a:p>
        </p:txBody>
      </p:sp>
    </p:spTree>
    <p:extLst>
      <p:ext uri="{BB962C8B-B14F-4D97-AF65-F5344CB8AC3E}">
        <p14:creationId xmlns:p14="http://schemas.microsoft.com/office/powerpoint/2010/main" val="408033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F739-F41F-487D-94DF-9423952C2873}"/>
              </a:ext>
            </a:extLst>
          </p:cNvPr>
          <p:cNvSpPr>
            <a:spLocks noGrp="1"/>
          </p:cNvSpPr>
          <p:nvPr>
            <p:ph type="title"/>
          </p:nvPr>
        </p:nvSpPr>
        <p:spPr/>
        <p:txBody>
          <a:bodyPr/>
          <a:lstStyle/>
          <a:p>
            <a:r>
              <a:rPr lang="en-GB"/>
              <a:t>Specification</a:t>
            </a:r>
          </a:p>
        </p:txBody>
      </p:sp>
      <p:sp>
        <p:nvSpPr>
          <p:cNvPr id="3" name="Content Placeholder 2">
            <a:extLst>
              <a:ext uri="{FF2B5EF4-FFF2-40B4-BE49-F238E27FC236}">
                <a16:creationId xmlns:a16="http://schemas.microsoft.com/office/drawing/2014/main" id="{DEDEE7CD-5E76-4C1F-9738-99D13176F2CD}"/>
              </a:ext>
            </a:extLst>
          </p:cNvPr>
          <p:cNvSpPr>
            <a:spLocks noGrp="1"/>
          </p:cNvSpPr>
          <p:nvPr>
            <p:ph idx="1"/>
          </p:nvPr>
        </p:nvSpPr>
        <p:spPr/>
        <p:txBody>
          <a:bodyPr>
            <a:normAutofit fontScale="92500" lnSpcReduction="10000"/>
          </a:bodyPr>
          <a:lstStyle/>
          <a:p>
            <a:r>
              <a:rPr lang="en-GB" dirty="0"/>
              <a:t>User must be able to create, edit, delete, sign in and log out of an account.</a:t>
            </a:r>
          </a:p>
          <a:p>
            <a:r>
              <a:rPr lang="en-GB" dirty="0"/>
              <a:t>User must be able to view society pages and become a member of them.</a:t>
            </a:r>
          </a:p>
          <a:p>
            <a:r>
              <a:rPr lang="en-GB" dirty="0"/>
              <a:t>User must be able to sign up and buy tickets for events of the societies they are part of.</a:t>
            </a:r>
          </a:p>
          <a:p>
            <a:r>
              <a:rPr lang="en-GB" dirty="0"/>
              <a:t>User must be able to keep a timetable of upcoming events.</a:t>
            </a:r>
          </a:p>
          <a:p>
            <a:r>
              <a:rPr lang="en-GB" dirty="0"/>
              <a:t>User must be able to give feedback on past events he/she has assisted.</a:t>
            </a:r>
          </a:p>
          <a:p>
            <a:r>
              <a:rPr lang="en-GB" dirty="0"/>
              <a:t>Societies must be able to create a page including pictures and descriptions.</a:t>
            </a:r>
          </a:p>
          <a:p>
            <a:r>
              <a:rPr lang="en-GB" dirty="0"/>
              <a:t>Societies must be able to create, manage events and distribute tickets for them.</a:t>
            </a:r>
          </a:p>
          <a:p>
            <a:r>
              <a:rPr lang="en-GB" dirty="0"/>
              <a:t>Societies must be able to view and manage their members.</a:t>
            </a:r>
          </a:p>
          <a:p>
            <a:r>
              <a:rPr lang="en-GB" dirty="0"/>
              <a:t>Guests must be able to view societies and their events.</a:t>
            </a:r>
          </a:p>
          <a:p>
            <a:r>
              <a:rPr lang="en-GB" dirty="0"/>
              <a:t>Guests must be able to create a user account.</a:t>
            </a:r>
          </a:p>
        </p:txBody>
      </p:sp>
    </p:spTree>
    <p:extLst>
      <p:ext uri="{BB962C8B-B14F-4D97-AF65-F5344CB8AC3E}">
        <p14:creationId xmlns:p14="http://schemas.microsoft.com/office/powerpoint/2010/main" val="122301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07D72E-538C-4753-8742-D484CFE505B0}"/>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System architecture diagram</a:t>
            </a:r>
          </a:p>
        </p:txBody>
      </p:sp>
      <p:pic>
        <p:nvPicPr>
          <p:cNvPr id="14" name="Content Placeholder 13">
            <a:extLst>
              <a:ext uri="{FF2B5EF4-FFF2-40B4-BE49-F238E27FC236}">
                <a16:creationId xmlns:a16="http://schemas.microsoft.com/office/drawing/2014/main" id="{D8BEB8D5-7D84-42D6-B794-2F61257542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88519" y="1463233"/>
            <a:ext cx="6940829" cy="392156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070826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FC9214-B2E4-43D0-9144-4DB323D21133}"/>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ER Diagram</a:t>
            </a:r>
          </a:p>
        </p:txBody>
      </p:sp>
      <p:pic>
        <p:nvPicPr>
          <p:cNvPr id="5" name="Content Placeholder 4" descr="A close up of a logo&#10;&#10;Description automatically generated">
            <a:extLst>
              <a:ext uri="{FF2B5EF4-FFF2-40B4-BE49-F238E27FC236}">
                <a16:creationId xmlns:a16="http://schemas.microsoft.com/office/drawing/2014/main" id="{425FC5B1-B2B1-4130-8C57-E539A96E1B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1477" y="1459832"/>
            <a:ext cx="7159461" cy="374081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383517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1796-2A42-4058-BC00-329D36FC6125}"/>
              </a:ext>
            </a:extLst>
          </p:cNvPr>
          <p:cNvSpPr>
            <a:spLocks noGrp="1"/>
          </p:cNvSpPr>
          <p:nvPr>
            <p:ph type="title"/>
          </p:nvPr>
        </p:nvSpPr>
        <p:spPr/>
        <p:txBody>
          <a:bodyPr/>
          <a:lstStyle/>
          <a:p>
            <a:r>
              <a:rPr lang="en-GB" dirty="0"/>
              <a:t>Wireframes</a:t>
            </a:r>
          </a:p>
        </p:txBody>
      </p:sp>
      <p:sp>
        <p:nvSpPr>
          <p:cNvPr id="3" name="Text Placeholder 2">
            <a:extLst>
              <a:ext uri="{FF2B5EF4-FFF2-40B4-BE49-F238E27FC236}">
                <a16:creationId xmlns:a16="http://schemas.microsoft.com/office/drawing/2014/main" id="{4102BE62-76B4-4226-B541-8A11C747584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1025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07D72E-538C-4753-8742-D484CFE505B0}"/>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Home Page</a:t>
            </a:r>
          </a:p>
        </p:txBody>
      </p:sp>
      <p:pic>
        <p:nvPicPr>
          <p:cNvPr id="5" name="Picture 5" descr="A screenshot of a cell phone&#10;&#10;Description generated with very high confidence">
            <a:extLst>
              <a:ext uri="{FF2B5EF4-FFF2-40B4-BE49-F238E27FC236}">
                <a16:creationId xmlns:a16="http://schemas.microsoft.com/office/drawing/2014/main" id="{B7AD8AFB-F478-4681-AB53-522BE9A9B099}"/>
              </a:ext>
            </a:extLst>
          </p:cNvPr>
          <p:cNvPicPr>
            <a:picLocks noGrp="1" noChangeAspect="1"/>
          </p:cNvPicPr>
          <p:nvPr>
            <p:ph idx="1"/>
          </p:nvPr>
        </p:nvPicPr>
        <p:blipFill>
          <a:blip r:embed="rId3"/>
          <a:stretch>
            <a:fillRect/>
          </a:stretch>
        </p:blipFill>
        <p:spPr>
          <a:xfrm>
            <a:off x="5466684" y="503391"/>
            <a:ext cx="5895636" cy="4190692"/>
          </a:xfrm>
          <a:prstGeom prst="rect">
            <a:avLst/>
          </a:prstGeom>
        </p:spPr>
      </p:pic>
      <p:sp>
        <p:nvSpPr>
          <p:cNvPr id="6" name="TextBox 5">
            <a:extLst>
              <a:ext uri="{FF2B5EF4-FFF2-40B4-BE49-F238E27FC236}">
                <a16:creationId xmlns:a16="http://schemas.microsoft.com/office/drawing/2014/main" id="{51983032-84C0-4F52-B427-B474E7F02B8D}"/>
              </a:ext>
            </a:extLst>
          </p:cNvPr>
          <p:cNvSpPr txBox="1"/>
          <p:nvPr/>
        </p:nvSpPr>
        <p:spPr>
          <a:xfrm>
            <a:off x="5466684" y="5078027"/>
            <a:ext cx="5895636" cy="523220"/>
          </a:xfrm>
          <a:prstGeom prst="rect">
            <a:avLst/>
          </a:prstGeom>
          <a:noFill/>
        </p:spPr>
        <p:txBody>
          <a:bodyPr wrap="square" rtlCol="0">
            <a:spAutoFit/>
          </a:bodyPr>
          <a:lstStyle/>
          <a:p>
            <a:pPr algn="just"/>
            <a:r>
              <a:rPr lang="en-GB" sz="1400" dirty="0"/>
              <a:t>Guests will be able to see the societies and their events but they won’t be able to register for them.</a:t>
            </a:r>
          </a:p>
        </p:txBody>
      </p:sp>
    </p:spTree>
    <p:extLst>
      <p:ext uri="{BB962C8B-B14F-4D97-AF65-F5344CB8AC3E}">
        <p14:creationId xmlns:p14="http://schemas.microsoft.com/office/powerpoint/2010/main" val="7151965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80</TotalTime>
  <Words>571</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Web App Development 2 Design Specification</vt:lpstr>
      <vt:lpstr>Overview</vt:lpstr>
      <vt:lpstr>Persona 1</vt:lpstr>
      <vt:lpstr>Persona 2</vt:lpstr>
      <vt:lpstr>Specification</vt:lpstr>
      <vt:lpstr>System architecture diagram</vt:lpstr>
      <vt:lpstr>ER Diagram</vt:lpstr>
      <vt:lpstr>Wireframes</vt:lpstr>
      <vt:lpstr>Home Page</vt:lpstr>
      <vt:lpstr>Profile Page</vt:lpstr>
      <vt:lpstr>Society Page</vt:lpstr>
      <vt:lpstr>Walkthrough</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Development 2 Design Specification</dc:title>
  <dc:creator>Josep Perna Montane (student)</dc:creator>
  <cp:lastModifiedBy>Josep Perna Montane (student)</cp:lastModifiedBy>
  <cp:revision>1</cp:revision>
  <dcterms:created xsi:type="dcterms:W3CDTF">2019-02-22T15:19:43Z</dcterms:created>
  <dcterms:modified xsi:type="dcterms:W3CDTF">2019-02-22T16:39:49Z</dcterms:modified>
</cp:coreProperties>
</file>