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992" autoAdjust="0"/>
  </p:normalViewPr>
  <p:slideViewPr>
    <p:cSldViewPr snapToGrid="0">
      <p:cViewPr varScale="1">
        <p:scale>
          <a:sx n="87" d="100"/>
          <a:sy n="87" d="100"/>
        </p:scale>
        <p:origin x="3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6538-CAC9-4955-B4F5-E7C27CDE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AAA36-CC25-4F4D-B3A0-A6CE0A864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4848-9791-4A77-909D-00746102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706C-0D91-4139-BCDD-5DF2853A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FE41-A69D-46F7-8A5B-31E0937F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707-2AB7-43B4-B759-7E774F09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401D6-6029-4BFA-B27F-B543D25E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66F7-C68C-40D9-86A3-475A1A69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54BB-0486-48B2-939A-88E05241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1CDC-6BEF-4ACF-BBE5-D1E0029A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DBA7F-3B05-42B0-B72F-D55054355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67FD3-D566-466F-8973-13C6BB3AB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C902-A5B4-41EF-9CEF-00FAE874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9EE0-B0E3-460C-BA94-F6BFB7B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EB28-F69C-4163-BDCA-D47B6C05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82DD-9F8D-4AB9-B2BB-74CFBB25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D90F-9F94-4643-BD56-D1412D5B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DD146-9E9F-447D-811A-D3F94E75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FB55-5153-4A66-979D-EC21A1DB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8D68-E162-4DAA-95F2-E396C0D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4EAB-2842-4CE8-ADCD-673806C0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270C-90A9-410A-9439-FE746DD8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6A87-4F28-495E-A64A-9677496A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BDCE-D0C1-4CC8-B03E-F1ADCA95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78A76-9BF1-4487-AEBA-0F7DECA3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9AEA-D7AA-43A2-803C-A133237B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BF3A-8CD5-4C46-9758-69BC642CF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596AC-82B6-4D34-86A4-7AA0B7898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504C-9DD9-4538-984D-D546BF0D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75820-CCBC-460C-A430-32C9A9C6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2F48-7691-4D79-AEEF-2CDABEEB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1ADD-C038-43FD-979E-A7082AC5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AE4C-AF52-4C9E-B30A-93793F83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68A3C-4CFD-407B-8FFD-B6D5DEBF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C655-32CC-441B-B2EF-C40D9F7C6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E6D8A-07BD-4CB6-9870-642F8D64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20B05-FB07-47C7-A23D-EB57E4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BD55E-81D4-41FD-A925-5867384E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2F707-A80A-4518-B77E-92E6E4DD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369B-1546-4121-9911-59A8998B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D2C2F-C422-4722-9F1B-61E5C199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9F140-1D35-4280-8DBC-C84C55A2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6F20A-14F2-47E7-B4F4-2052282C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4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A2CB-83FC-45DB-8592-4D6C0F5A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6DB02-548E-41F3-85E8-AE4E36E1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601C-5532-4735-BB40-F8B78215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F21C-C423-4693-BEBD-0AA385E4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53D5-4979-464C-9198-BBC2711B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5AE49-7DAF-4D04-8C3F-3D38EFC4B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1367-4A7B-49DD-97E0-39E70CFB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4E4F-05F5-4A0F-95F1-92E7C4AA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AF36-A04B-4CE0-A990-DC569816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E4F9-E75A-476E-8E12-8DCE96EC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7FC08-7A06-400B-BF27-72C84156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2BB7D-B729-4091-94CF-D10051B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7B55E-2E02-4464-883A-C1338C9F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D783-7E8C-4868-A9E9-797686FD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18324-75BF-4F58-AC3A-515915DF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1D96D-AFB5-456C-A917-D539AE02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14726-AB3E-4E38-8BAE-C8EE4CCA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74F3-243E-457C-836B-93489978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0569-481B-40B6-9676-EFBC9B57059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4684-75CE-422C-8D72-0E68D8F68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905F-8A12-4D47-AAEB-031E7450B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C0F0-F6F5-4802-8C3D-0C8D4E2F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438C-BD16-4DBA-95CF-ECC2E303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17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D712-117E-4EE0-8588-61778C06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517"/>
            <a:ext cx="10515600" cy="451739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A27E4-97EF-48B2-A041-C7490808F26F}"/>
              </a:ext>
            </a:extLst>
          </p:cNvPr>
          <p:cNvSpPr/>
          <p:nvPr/>
        </p:nvSpPr>
        <p:spPr>
          <a:xfrm>
            <a:off x="1138713" y="1199232"/>
            <a:ext cx="1705907" cy="194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085B0-E0C2-4EB0-B0CB-2C64E5AA39B3}"/>
              </a:ext>
            </a:extLst>
          </p:cNvPr>
          <p:cNvSpPr txBox="1"/>
          <p:nvPr/>
        </p:nvSpPr>
        <p:spPr>
          <a:xfrm>
            <a:off x="1138713" y="1199232"/>
            <a:ext cx="1705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park server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r>
              <a:rPr lang="en-US" dirty="0"/>
              <a:t>json encode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E5F00-8268-4552-BA35-D589D6EE59FE}"/>
              </a:ext>
            </a:extLst>
          </p:cNvPr>
          <p:cNvSpPr/>
          <p:nvPr/>
        </p:nvSpPr>
        <p:spPr>
          <a:xfrm>
            <a:off x="3530962" y="1199232"/>
            <a:ext cx="1218657" cy="45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1868F-521D-4BF6-ACA1-B108E8A4E17A}"/>
              </a:ext>
            </a:extLst>
          </p:cNvPr>
          <p:cNvSpPr txBox="1"/>
          <p:nvPr/>
        </p:nvSpPr>
        <p:spPr>
          <a:xfrm>
            <a:off x="3530962" y="1199232"/>
            <a:ext cx="12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72D1E-11C1-4D43-85DE-C5E456EF28B8}"/>
              </a:ext>
            </a:extLst>
          </p:cNvPr>
          <p:cNvSpPr/>
          <p:nvPr/>
        </p:nvSpPr>
        <p:spPr>
          <a:xfrm>
            <a:off x="3530962" y="2502639"/>
            <a:ext cx="1218657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87819-DE1B-425A-B677-65F20207E86B}"/>
              </a:ext>
            </a:extLst>
          </p:cNvPr>
          <p:cNvSpPr txBox="1"/>
          <p:nvPr/>
        </p:nvSpPr>
        <p:spPr>
          <a:xfrm>
            <a:off x="3530962" y="2502639"/>
            <a:ext cx="12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floor lookup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F8F9E-E635-4F07-B582-17847BB12130}"/>
              </a:ext>
            </a:extLst>
          </p:cNvPr>
          <p:cNvSpPr/>
          <p:nvPr/>
        </p:nvSpPr>
        <p:spPr>
          <a:xfrm>
            <a:off x="5435962" y="1199232"/>
            <a:ext cx="1218657" cy="45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2B7D-5D4E-4E7C-93B1-CD6865C12F12}"/>
              </a:ext>
            </a:extLst>
          </p:cNvPr>
          <p:cNvSpPr txBox="1"/>
          <p:nvPr/>
        </p:nvSpPr>
        <p:spPr>
          <a:xfrm>
            <a:off x="5435962" y="1199232"/>
            <a:ext cx="12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00153E-ECB9-4ECB-8F27-836D7A5BA738}"/>
              </a:ext>
            </a:extLst>
          </p:cNvPr>
          <p:cNvSpPr/>
          <p:nvPr/>
        </p:nvSpPr>
        <p:spPr>
          <a:xfrm>
            <a:off x="5435962" y="1933846"/>
            <a:ext cx="1218657" cy="45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7BFFB-AB9B-4D4C-A4EA-221C59289911}"/>
              </a:ext>
            </a:extLst>
          </p:cNvPr>
          <p:cNvSpPr txBox="1"/>
          <p:nvPr/>
        </p:nvSpPr>
        <p:spPr>
          <a:xfrm>
            <a:off x="5435962" y="1933846"/>
            <a:ext cx="12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08148-C26B-4058-A4B0-77BBD1878231}"/>
              </a:ext>
            </a:extLst>
          </p:cNvPr>
          <p:cNvSpPr/>
          <p:nvPr/>
        </p:nvSpPr>
        <p:spPr>
          <a:xfrm>
            <a:off x="5435962" y="2673614"/>
            <a:ext cx="1218657" cy="45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CBE2C-E9B8-4C24-AC0B-66E190AAAE64}"/>
              </a:ext>
            </a:extLst>
          </p:cNvPr>
          <p:cNvSpPr txBox="1"/>
          <p:nvPr/>
        </p:nvSpPr>
        <p:spPr>
          <a:xfrm>
            <a:off x="5435962" y="2673614"/>
            <a:ext cx="12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handi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69694-FC78-4C4A-BE99-D5F040D790A3}"/>
              </a:ext>
            </a:extLst>
          </p:cNvPr>
          <p:cNvSpPr/>
          <p:nvPr/>
        </p:nvSpPr>
        <p:spPr>
          <a:xfrm>
            <a:off x="7340962" y="1199232"/>
            <a:ext cx="1218657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09CB1-5CE0-4280-838B-83013BFAAEED}"/>
              </a:ext>
            </a:extLst>
          </p:cNvPr>
          <p:cNvSpPr txBox="1"/>
          <p:nvPr/>
        </p:nvSpPr>
        <p:spPr>
          <a:xfrm>
            <a:off x="7340962" y="1199232"/>
            <a:ext cx="12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space lookup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79A823-A8CC-485A-BDDB-5268256256A9}"/>
              </a:ext>
            </a:extLst>
          </p:cNvPr>
          <p:cNvSpPr/>
          <p:nvPr/>
        </p:nvSpPr>
        <p:spPr>
          <a:xfrm>
            <a:off x="9245960" y="1187850"/>
            <a:ext cx="1705907" cy="194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D670E-0EBF-46B9-A16C-5D29A444BD07}"/>
              </a:ext>
            </a:extLst>
          </p:cNvPr>
          <p:cNvSpPr txBox="1"/>
          <p:nvPr/>
        </p:nvSpPr>
        <p:spPr>
          <a:xfrm>
            <a:off x="9245960" y="1187850"/>
            <a:ext cx="1705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unpark server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r>
              <a:rPr lang="en-US" dirty="0"/>
              <a:t>json decode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C1ED29-6C95-469E-8A09-8E999404F83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59648" y="1383898"/>
            <a:ext cx="671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F253D7-CA24-474A-A34C-94683A56B7CE}"/>
              </a:ext>
            </a:extLst>
          </p:cNvPr>
          <p:cNvCxnSpPr>
            <a:cxnSpLocks/>
          </p:cNvCxnSpPr>
          <p:nvPr/>
        </p:nvCxnSpPr>
        <p:spPr>
          <a:xfrm>
            <a:off x="4764648" y="1390176"/>
            <a:ext cx="671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0E60CD-AA08-4D3A-B8ED-16C5FC26E9E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49619" y="1383898"/>
            <a:ext cx="671314" cy="77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04EDA-9C70-4110-8D33-2AD1D1ACC1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49619" y="1383898"/>
            <a:ext cx="656285" cy="152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FA283-F9FA-460C-810C-FCE03EDB1CB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49619" y="2116175"/>
            <a:ext cx="656286" cy="70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445B55-F5DC-4E0C-AAE2-B6D76FCDAFA5}"/>
              </a:ext>
            </a:extLst>
          </p:cNvPr>
          <p:cNvCxnSpPr>
            <a:cxnSpLocks/>
          </p:cNvCxnSpPr>
          <p:nvPr/>
        </p:nvCxnSpPr>
        <p:spPr>
          <a:xfrm flipH="1" flipV="1">
            <a:off x="2859648" y="2825804"/>
            <a:ext cx="671314" cy="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B45D42-A58F-4062-8CE7-B306F21BB66C}"/>
              </a:ext>
            </a:extLst>
          </p:cNvPr>
          <p:cNvCxnSpPr>
            <a:cxnSpLocks/>
          </p:cNvCxnSpPr>
          <p:nvPr/>
        </p:nvCxnSpPr>
        <p:spPr>
          <a:xfrm flipH="1" flipV="1">
            <a:off x="8559619" y="1522397"/>
            <a:ext cx="671314" cy="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704300-857C-4858-AF58-3C351969D03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6654619" y="1383898"/>
            <a:ext cx="685000" cy="1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0B6373-AD23-4A1F-826B-87512598C50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651666" y="1522398"/>
            <a:ext cx="689296" cy="63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0A99DD-F87D-41D1-9A7C-46B11AC8EDE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651666" y="1522398"/>
            <a:ext cx="689296" cy="136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D53CA4-1190-45AA-8DD6-3030E2C9927D}"/>
              </a:ext>
            </a:extLst>
          </p:cNvPr>
          <p:cNvCxnSpPr>
            <a:cxnSpLocks/>
          </p:cNvCxnSpPr>
          <p:nvPr/>
        </p:nvCxnSpPr>
        <p:spPr>
          <a:xfrm flipH="1" flipV="1">
            <a:off x="467400" y="2174101"/>
            <a:ext cx="671314" cy="3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898C4E-45C5-4AB4-ABD5-2E9C323201AF}"/>
              </a:ext>
            </a:extLst>
          </p:cNvPr>
          <p:cNvCxnSpPr>
            <a:cxnSpLocks/>
          </p:cNvCxnSpPr>
          <p:nvPr/>
        </p:nvCxnSpPr>
        <p:spPr>
          <a:xfrm flipH="1" flipV="1">
            <a:off x="10951867" y="2148071"/>
            <a:ext cx="671314" cy="3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88271C-1005-4340-BA78-481CD84396AF}"/>
              </a:ext>
            </a:extLst>
          </p:cNvPr>
          <p:cNvCxnSpPr>
            <a:cxnSpLocks/>
          </p:cNvCxnSpPr>
          <p:nvPr/>
        </p:nvCxnSpPr>
        <p:spPr>
          <a:xfrm>
            <a:off x="6666694" y="2167277"/>
            <a:ext cx="2564239" cy="65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B1777FB-5D77-4520-8535-704F6AFDCF6C}"/>
              </a:ext>
            </a:extLst>
          </p:cNvPr>
          <p:cNvSpPr/>
          <p:nvPr/>
        </p:nvSpPr>
        <p:spPr>
          <a:xfrm>
            <a:off x="1004014" y="1095863"/>
            <a:ext cx="3901225" cy="2162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CBBC3D-A37C-4A74-B8EC-54F8BEBFF850}"/>
              </a:ext>
            </a:extLst>
          </p:cNvPr>
          <p:cNvSpPr/>
          <p:nvPr/>
        </p:nvSpPr>
        <p:spPr>
          <a:xfrm>
            <a:off x="7207340" y="1095863"/>
            <a:ext cx="3901225" cy="2162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FD1337-614B-402C-9746-63EE4AF2CF04}"/>
              </a:ext>
            </a:extLst>
          </p:cNvPr>
          <p:cNvSpPr txBox="1"/>
          <p:nvPr/>
        </p:nvSpPr>
        <p:spPr>
          <a:xfrm>
            <a:off x="0" y="2195081"/>
            <a:ext cx="96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park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8D8B48-08BB-4DAE-AB4E-4C30F4FFAF75}"/>
              </a:ext>
            </a:extLst>
          </p:cNvPr>
          <p:cNvSpPr txBox="1"/>
          <p:nvPr/>
        </p:nvSpPr>
        <p:spPr>
          <a:xfrm>
            <a:off x="11060533" y="2147824"/>
            <a:ext cx="96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unpark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51A58D-F514-4D2E-B336-8C07DE68A102}"/>
              </a:ext>
            </a:extLst>
          </p:cNvPr>
          <p:cNvGrpSpPr/>
          <p:nvPr/>
        </p:nvGrpSpPr>
        <p:grpSpPr>
          <a:xfrm>
            <a:off x="2773009" y="3360354"/>
            <a:ext cx="143221" cy="451739"/>
            <a:chOff x="1894901" y="3597957"/>
            <a:chExt cx="308474" cy="110631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3882AC-8165-4951-975D-AA5840B444F9}"/>
                </a:ext>
              </a:extLst>
            </p:cNvPr>
            <p:cNvSpPr/>
            <p:nvPr/>
          </p:nvSpPr>
          <p:spPr>
            <a:xfrm>
              <a:off x="1894901" y="3597957"/>
              <a:ext cx="308473" cy="281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6D7323-BDA7-485C-9775-E963A3B6F4ED}"/>
                </a:ext>
              </a:extLst>
            </p:cNvPr>
            <p:cNvSpPr/>
            <p:nvPr/>
          </p:nvSpPr>
          <p:spPr>
            <a:xfrm>
              <a:off x="1894901" y="4010942"/>
              <a:ext cx="308473" cy="281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42D62D-EF4B-425E-86B2-FDFA03F59D26}"/>
                </a:ext>
              </a:extLst>
            </p:cNvPr>
            <p:cNvSpPr/>
            <p:nvPr/>
          </p:nvSpPr>
          <p:spPr>
            <a:xfrm>
              <a:off x="1894902" y="4423050"/>
              <a:ext cx="308473" cy="281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E9AF43-F801-462D-B08F-3A99345CE20B}"/>
              </a:ext>
            </a:extLst>
          </p:cNvPr>
          <p:cNvGrpSpPr/>
          <p:nvPr/>
        </p:nvGrpSpPr>
        <p:grpSpPr>
          <a:xfrm>
            <a:off x="9174349" y="3373777"/>
            <a:ext cx="143221" cy="451739"/>
            <a:chOff x="1894901" y="3597957"/>
            <a:chExt cx="308474" cy="110631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58240D-F1C9-4243-971D-DE529501DB9E}"/>
                </a:ext>
              </a:extLst>
            </p:cNvPr>
            <p:cNvSpPr/>
            <p:nvPr/>
          </p:nvSpPr>
          <p:spPr>
            <a:xfrm>
              <a:off x="1894901" y="3597957"/>
              <a:ext cx="308473" cy="281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FD9E360-DC96-4916-8709-EE093881E83A}"/>
                </a:ext>
              </a:extLst>
            </p:cNvPr>
            <p:cNvSpPr/>
            <p:nvPr/>
          </p:nvSpPr>
          <p:spPr>
            <a:xfrm>
              <a:off x="1894901" y="4010942"/>
              <a:ext cx="308473" cy="281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1A98478-9CAA-435D-B803-666168E3963F}"/>
                </a:ext>
              </a:extLst>
            </p:cNvPr>
            <p:cNvSpPr/>
            <p:nvPr/>
          </p:nvSpPr>
          <p:spPr>
            <a:xfrm>
              <a:off x="1894902" y="4423050"/>
              <a:ext cx="308473" cy="281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70B9251-D972-4A0A-8E7C-E22CEF4D82AF}"/>
              </a:ext>
            </a:extLst>
          </p:cNvPr>
          <p:cNvSpPr/>
          <p:nvPr/>
        </p:nvSpPr>
        <p:spPr>
          <a:xfrm>
            <a:off x="1004013" y="3947424"/>
            <a:ext cx="3901225" cy="4302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CE1E6B-4AB9-414A-86DE-CD4094659CB3}"/>
              </a:ext>
            </a:extLst>
          </p:cNvPr>
          <p:cNvSpPr/>
          <p:nvPr/>
        </p:nvSpPr>
        <p:spPr>
          <a:xfrm>
            <a:off x="7207339" y="3945366"/>
            <a:ext cx="3901225" cy="4302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9F2B76-799A-4B3A-90A6-2FC9BD87E164}"/>
              </a:ext>
            </a:extLst>
          </p:cNvPr>
          <p:cNvSpPr txBox="1"/>
          <p:nvPr/>
        </p:nvSpPr>
        <p:spPr>
          <a:xfrm>
            <a:off x="0" y="3273123"/>
            <a:ext cx="115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8CCFFD-B969-4B02-A4DF-C397424CE3E0}"/>
              </a:ext>
            </a:extLst>
          </p:cNvPr>
          <p:cNvSpPr txBox="1"/>
          <p:nvPr/>
        </p:nvSpPr>
        <p:spPr>
          <a:xfrm>
            <a:off x="10532070" y="3273123"/>
            <a:ext cx="115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1DFF53-5282-4F45-976C-8ED96E4B6D40}"/>
              </a:ext>
            </a:extLst>
          </p:cNvPr>
          <p:cNvSpPr/>
          <p:nvPr/>
        </p:nvSpPr>
        <p:spPr>
          <a:xfrm>
            <a:off x="1197469" y="4000638"/>
            <a:ext cx="363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 park, sequence, floor lookup…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613022-C363-433D-BDA6-7A5F51CA7FDE}"/>
              </a:ext>
            </a:extLst>
          </p:cNvPr>
          <p:cNvSpPr/>
          <p:nvPr/>
        </p:nvSpPr>
        <p:spPr>
          <a:xfrm>
            <a:off x="7504242" y="3978528"/>
            <a:ext cx="3453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 unpark, space lookup, json…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C92E7F-BC2C-429E-BFAE-AD60EA415C3F}"/>
              </a:ext>
            </a:extLst>
          </p:cNvPr>
          <p:cNvSpPr/>
          <p:nvPr/>
        </p:nvSpPr>
        <p:spPr>
          <a:xfrm>
            <a:off x="5435962" y="700776"/>
            <a:ext cx="1254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B3829A-BB94-4004-A88E-6CF3F5EEBE95}"/>
              </a:ext>
            </a:extLst>
          </p:cNvPr>
          <p:cNvSpPr/>
          <p:nvPr/>
        </p:nvSpPr>
        <p:spPr>
          <a:xfrm>
            <a:off x="5265588" y="1095863"/>
            <a:ext cx="1544649" cy="21772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2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Helkey</dc:creator>
  <cp:lastModifiedBy>Roger Helkey</cp:lastModifiedBy>
  <cp:revision>7</cp:revision>
  <dcterms:created xsi:type="dcterms:W3CDTF">2019-10-17T02:40:46Z</dcterms:created>
  <dcterms:modified xsi:type="dcterms:W3CDTF">2019-10-17T14:16:09Z</dcterms:modified>
</cp:coreProperties>
</file>