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079-C70D-45EB-BBD6-D484B33FAF3C}" type="datetimeFigureOut">
              <a:rPr lang="fr-FR" smtClean="0"/>
              <a:t>10/06/15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61BB-0618-4380-BA59-20B884EE9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9646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226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77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3881" y="19888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cxnSp>
        <p:nvCxnSpPr>
          <p:cNvPr id="8" name="Connecteur droit avec flèche 7"/>
          <p:cNvCxnSpPr>
            <a:stCxn id="14" idx="3"/>
            <a:endCxn id="7" idx="1"/>
          </p:cNvCxnSpPr>
          <p:nvPr/>
        </p:nvCxnSpPr>
        <p:spPr>
          <a:xfrm>
            <a:off x="6997154" y="2419866"/>
            <a:ext cx="516727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>
            <a:off x="3429734" y="2421910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1670998" y="2421910"/>
            <a:ext cx="411266" cy="76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28037" y="647110"/>
            <a:ext cx="748794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Ordered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84" y="198679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Set </a:t>
            </a:r>
            <a:r>
              <a:rPr lang="fr-FR" sz="1100" dirty="0" err="1">
                <a:ea typeface="Calibri"/>
                <a:cs typeface="Times New Roman"/>
              </a:rPr>
              <a:t>wheel</a:t>
            </a:r>
            <a:endParaRPr lang="fr-FR" sz="1100" dirty="0">
              <a:ea typeface="Calibri"/>
              <a:cs typeface="Times New Roman"/>
            </a:endParaRPr>
          </a:p>
        </p:txBody>
      </p:sp>
      <p:cxnSp>
        <p:nvCxnSpPr>
          <p:cNvPr id="16" name="Connecteur droit avec flèche 15"/>
          <p:cNvCxnSpPr>
            <a:stCxn id="6" idx="3"/>
            <a:endCxn id="14" idx="1"/>
          </p:cNvCxnSpPr>
          <p:nvPr/>
        </p:nvCxnSpPr>
        <p:spPr>
          <a:xfrm flipV="1">
            <a:off x="5137244" y="2419866"/>
            <a:ext cx="512440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877934"/>
            <a:ext cx="1347470" cy="64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10" name="Connecteur droit avec flèche 9"/>
          <p:cNvCxnSpPr>
            <a:stCxn id="4" idx="3"/>
            <a:endCxn id="16" idx="2"/>
          </p:cNvCxnSpPr>
          <p:nvPr/>
        </p:nvCxnSpPr>
        <p:spPr>
          <a:xfrm>
            <a:off x="1382966" y="3201416"/>
            <a:ext cx="338140" cy="10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638" y="647110"/>
            <a:ext cx="770275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/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Diamond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patten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 rot="23552">
            <a:off x="1721040" y="1503985"/>
            <a:ext cx="5617036" cy="34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37183" y="186982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183" y="2877934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83" y="403006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45495" y="280490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29" name="Connecteur droit avec flèche 28"/>
          <p:cNvCxnSpPr>
            <a:stCxn id="16" idx="6"/>
            <a:endCxn id="27" idx="1"/>
          </p:cNvCxnSpPr>
          <p:nvPr/>
        </p:nvCxnSpPr>
        <p:spPr>
          <a:xfrm flipV="1">
            <a:off x="7338010" y="3237974"/>
            <a:ext cx="407485" cy="12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6" idx="2"/>
            <a:endCxn id="5" idx="1"/>
          </p:cNvCxnSpPr>
          <p:nvPr/>
        </p:nvCxnSpPr>
        <p:spPr>
          <a:xfrm flipV="1">
            <a:off x="1721106" y="2194880"/>
            <a:ext cx="3216077" cy="10166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6" idx="2"/>
            <a:endCxn id="6" idx="1"/>
          </p:cNvCxnSpPr>
          <p:nvPr/>
        </p:nvCxnSpPr>
        <p:spPr>
          <a:xfrm flipV="1">
            <a:off x="1721106" y="3202992"/>
            <a:ext cx="3216077" cy="856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6" idx="2"/>
            <a:endCxn id="7" idx="1"/>
          </p:cNvCxnSpPr>
          <p:nvPr/>
        </p:nvCxnSpPr>
        <p:spPr>
          <a:xfrm>
            <a:off x="1721106" y="3211552"/>
            <a:ext cx="3216077" cy="114356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6" idx="6"/>
          </p:cNvCxnSpPr>
          <p:nvPr/>
        </p:nvCxnSpPr>
        <p:spPr>
          <a:xfrm>
            <a:off x="5854155" y="2186317"/>
            <a:ext cx="1483855" cy="10637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" idx="3"/>
            <a:endCxn id="16" idx="6"/>
          </p:cNvCxnSpPr>
          <p:nvPr/>
        </p:nvCxnSpPr>
        <p:spPr>
          <a:xfrm>
            <a:off x="5896428" y="3202992"/>
            <a:ext cx="1441582" cy="47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7" idx="3"/>
            <a:endCxn id="16" idx="6"/>
          </p:cNvCxnSpPr>
          <p:nvPr/>
        </p:nvCxnSpPr>
        <p:spPr>
          <a:xfrm flipV="1">
            <a:off x="5896428" y="3250034"/>
            <a:ext cx="1441582" cy="110508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347864" y="1556792"/>
            <a:ext cx="191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rot="20278521">
            <a:off x="2121587" y="2324700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 smtClean="0"/>
              <a:t>1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612899" y="3203684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 rot="967742">
            <a:off x="2496467" y="3805868"/>
            <a:ext cx="224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 smtClean="0"/>
              <a:t>3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94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7824" y="296417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one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20272" y="2780928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Ship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0272" y="393305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Truck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608" y="3015545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33" name="Connecteur droit avec flèche 32"/>
          <p:cNvCxnSpPr>
            <a:stCxn id="32" idx="3"/>
            <a:endCxn id="25" idx="1"/>
          </p:cNvCxnSpPr>
          <p:nvPr/>
        </p:nvCxnSpPr>
        <p:spPr>
          <a:xfrm flipV="1">
            <a:off x="2391078" y="3397244"/>
            <a:ext cx="596746" cy="51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98431" y="647110"/>
            <a:ext cx="834715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Dispatch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to one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elivery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time 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20272" y="1484784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Train</a:t>
            </a:r>
          </a:p>
        </p:txBody>
      </p:sp>
      <p:cxnSp>
        <p:nvCxnSpPr>
          <p:cNvPr id="35" name="Connecteur droit avec flèche 34"/>
          <p:cNvCxnSpPr>
            <a:stCxn id="25" idx="3"/>
            <a:endCxn id="20" idx="1"/>
          </p:cNvCxnSpPr>
          <p:nvPr/>
        </p:nvCxnSpPr>
        <p:spPr>
          <a:xfrm flipV="1">
            <a:off x="4335294" y="1917854"/>
            <a:ext cx="2684978" cy="14793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5" idx="3"/>
            <a:endCxn id="26" idx="1"/>
          </p:cNvCxnSpPr>
          <p:nvPr/>
        </p:nvCxnSpPr>
        <p:spPr>
          <a:xfrm flipV="1">
            <a:off x="4335294" y="3213998"/>
            <a:ext cx="2684978" cy="1832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5" idx="3"/>
            <a:endCxn id="28" idx="1"/>
          </p:cNvCxnSpPr>
          <p:nvPr/>
        </p:nvCxnSpPr>
        <p:spPr>
          <a:xfrm>
            <a:off x="4335294" y="3397244"/>
            <a:ext cx="2684978" cy="96888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9881909">
            <a:off x="4430304" y="2293646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 smtClean="0"/>
              <a:t>1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Event-A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593814" y="3013726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Event-B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 rot="1239220">
            <a:off x="4564256" y="3889103"/>
            <a:ext cx="226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Thread </a:t>
            </a:r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Event-C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7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21" y="260648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7" y="134922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247" y="220486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4247" y="3165500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>
            <a:off x="3866802" y="2828404"/>
            <a:ext cx="0" cy="337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6" idx="0"/>
          </p:cNvCxnSpPr>
          <p:nvPr/>
        </p:nvCxnSpPr>
        <p:spPr>
          <a:xfrm>
            <a:off x="3866802" y="1972764"/>
            <a:ext cx="0" cy="2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3865676" y="884188"/>
            <a:ext cx="1126" cy="465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4251" y="600974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4780" y="604279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Connecteur droit avec flèche 13"/>
          <p:cNvCxnSpPr>
            <a:stCxn id="74" idx="2"/>
            <a:endCxn id="11" idx="0"/>
          </p:cNvCxnSpPr>
          <p:nvPr/>
        </p:nvCxnSpPr>
        <p:spPr>
          <a:xfrm>
            <a:off x="3164514" y="5591740"/>
            <a:ext cx="286607" cy="418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4" idx="2"/>
            <a:endCxn id="13" idx="0"/>
          </p:cNvCxnSpPr>
          <p:nvPr/>
        </p:nvCxnSpPr>
        <p:spPr>
          <a:xfrm flipH="1">
            <a:off x="2141650" y="5591740"/>
            <a:ext cx="1022864" cy="451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0858" y="4005064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cxnSp>
        <p:nvCxnSpPr>
          <p:cNvPr id="57" name="Connecteur droit avec flèche 56"/>
          <p:cNvCxnSpPr>
            <a:stCxn id="7" idx="2"/>
            <a:endCxn id="47" idx="0"/>
          </p:cNvCxnSpPr>
          <p:nvPr/>
        </p:nvCxnSpPr>
        <p:spPr>
          <a:xfrm>
            <a:off x="3866802" y="3789040"/>
            <a:ext cx="1615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76955" y="4993301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59742" y="5968712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221" y="6187388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1" name="Connecteur droit avec flèche 80"/>
          <p:cNvCxnSpPr>
            <a:stCxn id="83" idx="2"/>
            <a:endCxn id="79" idx="0"/>
          </p:cNvCxnSpPr>
          <p:nvPr/>
        </p:nvCxnSpPr>
        <p:spPr>
          <a:xfrm>
            <a:off x="5260994" y="5667966"/>
            <a:ext cx="1155618" cy="3007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83" idx="2"/>
            <a:endCxn id="80" idx="0"/>
          </p:cNvCxnSpPr>
          <p:nvPr/>
        </p:nvCxnSpPr>
        <p:spPr>
          <a:xfrm flipH="1">
            <a:off x="4977091" y="5667966"/>
            <a:ext cx="283903" cy="519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773435" y="5069527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All</a:t>
            </a:r>
          </a:p>
        </p:txBody>
      </p:sp>
      <p:cxnSp>
        <p:nvCxnSpPr>
          <p:cNvPr id="86" name="Connecteur droit avec flèche 85"/>
          <p:cNvCxnSpPr>
            <a:stCxn id="47" idx="2"/>
            <a:endCxn id="74" idx="0"/>
          </p:cNvCxnSpPr>
          <p:nvPr/>
        </p:nvCxnSpPr>
        <p:spPr>
          <a:xfrm flipH="1">
            <a:off x="3164514" y="4603503"/>
            <a:ext cx="703903" cy="389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7" idx="2"/>
            <a:endCxn id="83" idx="0"/>
          </p:cNvCxnSpPr>
          <p:nvPr/>
        </p:nvCxnSpPr>
        <p:spPr>
          <a:xfrm>
            <a:off x="3868417" y="4603503"/>
            <a:ext cx="1392577" cy="46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8015</TotalTime>
  <Words>111</Words>
  <Application>Microsoft Macintosh PowerPoint</Application>
  <PresentationFormat>Présentation à l'écran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Hichame EL KHALFI</dc:creator>
  <cp:lastModifiedBy>e</cp:lastModifiedBy>
  <cp:revision>31</cp:revision>
  <dcterms:created xsi:type="dcterms:W3CDTF">2015-06-03T06:55:11Z</dcterms:created>
  <dcterms:modified xsi:type="dcterms:W3CDTF">2015-06-10T06:23:53Z</dcterms:modified>
</cp:coreProperties>
</file>