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1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76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94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14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97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26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3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81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1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25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88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03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1996460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/>
                <a:cs typeface="Times New Roman"/>
              </a:rPr>
              <a:t>New Car</a:t>
            </a:r>
          </a:p>
        </p:txBody>
      </p:sp>
      <p:sp>
        <p:nvSpPr>
          <p:cNvPr id="5" name="Rectangle 4"/>
          <p:cNvSpPr/>
          <p:nvPr/>
        </p:nvSpPr>
        <p:spPr>
          <a:xfrm>
            <a:off x="2082264" y="1988840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a typeface="Calibri"/>
                <a:cs typeface="Times New Roman"/>
              </a:rPr>
              <a:t>Set Color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9774" y="1988840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a typeface="Calibri"/>
                <a:cs typeface="Times New Roman"/>
              </a:rPr>
              <a:t>Set Power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513881" y="1988840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>
                <a:ea typeface="Calibri"/>
                <a:cs typeface="Times New Roman"/>
              </a:rPr>
              <a:t>Print</a:t>
            </a:r>
            <a:r>
              <a:rPr lang="fr-FR" sz="1100" dirty="0">
                <a:ea typeface="Calibri"/>
                <a:cs typeface="Times New Roman"/>
              </a:rPr>
              <a:t> Car</a:t>
            </a:r>
          </a:p>
        </p:txBody>
      </p:sp>
      <p:cxnSp>
        <p:nvCxnSpPr>
          <p:cNvPr id="8" name="Connecteur droit avec flèche 7"/>
          <p:cNvCxnSpPr>
            <a:stCxn id="14" idx="3"/>
            <a:endCxn id="7" idx="1"/>
          </p:cNvCxnSpPr>
          <p:nvPr/>
        </p:nvCxnSpPr>
        <p:spPr>
          <a:xfrm>
            <a:off x="6997154" y="2419866"/>
            <a:ext cx="516727" cy="20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3"/>
            <a:endCxn id="6" idx="1"/>
          </p:cNvCxnSpPr>
          <p:nvPr/>
        </p:nvCxnSpPr>
        <p:spPr>
          <a:xfrm>
            <a:off x="3429734" y="2421910"/>
            <a:ext cx="3600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3"/>
            <a:endCxn id="5" idx="1"/>
          </p:cNvCxnSpPr>
          <p:nvPr/>
        </p:nvCxnSpPr>
        <p:spPr>
          <a:xfrm flipV="1">
            <a:off x="1670998" y="2421910"/>
            <a:ext cx="411266" cy="76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47664" y="9087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828037" y="647110"/>
            <a:ext cx="7487948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Ordered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car 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builder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fr-FR" sz="2800" b="1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Step</a:t>
            </a:r>
            <a:r>
              <a:rPr lang="fr-FR" sz="2800" b="1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by </a:t>
            </a:r>
            <a:r>
              <a:rPr lang="fr-FR" sz="2800" b="1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Step</a:t>
            </a:r>
            <a:endParaRPr kumimoji="0" 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9684" y="1986796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a typeface="Calibri"/>
                <a:cs typeface="Times New Roman"/>
              </a:rPr>
              <a:t>Set </a:t>
            </a:r>
            <a:r>
              <a:rPr lang="fr-FR" sz="1100" dirty="0" err="1">
                <a:ea typeface="Calibri"/>
                <a:cs typeface="Times New Roman"/>
              </a:rPr>
              <a:t>wheel</a:t>
            </a:r>
            <a:endParaRPr lang="fr-FR" sz="1100" dirty="0">
              <a:ea typeface="Calibri"/>
              <a:cs typeface="Times New Roman"/>
            </a:endParaRPr>
          </a:p>
        </p:txBody>
      </p:sp>
      <p:cxnSp>
        <p:nvCxnSpPr>
          <p:cNvPr id="16" name="Connecteur droit avec flèche 15"/>
          <p:cNvCxnSpPr>
            <a:stCxn id="6" idx="3"/>
            <a:endCxn id="14" idx="1"/>
          </p:cNvCxnSpPr>
          <p:nvPr/>
        </p:nvCxnSpPr>
        <p:spPr>
          <a:xfrm flipV="1">
            <a:off x="5137244" y="2419866"/>
            <a:ext cx="512440" cy="20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9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96" y="2877934"/>
            <a:ext cx="1347470" cy="646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/>
                <a:cs typeface="Times New Roman"/>
              </a:rPr>
              <a:t>New Car</a:t>
            </a:r>
          </a:p>
        </p:txBody>
      </p:sp>
      <p:cxnSp>
        <p:nvCxnSpPr>
          <p:cNvPr id="10" name="Connecteur droit avec flèche 9"/>
          <p:cNvCxnSpPr>
            <a:stCxn id="4" idx="3"/>
            <a:endCxn id="16" idx="2"/>
          </p:cNvCxnSpPr>
          <p:nvPr/>
        </p:nvCxnSpPr>
        <p:spPr>
          <a:xfrm>
            <a:off x="1382966" y="3201416"/>
            <a:ext cx="338140" cy="10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47664" y="9087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20638" y="647110"/>
            <a:ext cx="770275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build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car / 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Diamond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patten</a:t>
            </a:r>
            <a:endParaRPr kumimoji="0" 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Ellipse 15"/>
          <p:cNvSpPr/>
          <p:nvPr/>
        </p:nvSpPr>
        <p:spPr>
          <a:xfrm rot="23552">
            <a:off x="1721040" y="1503985"/>
            <a:ext cx="5617036" cy="34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dirty="0" smtClean="0"/>
          </a:p>
        </p:txBody>
      </p:sp>
      <p:sp>
        <p:nvSpPr>
          <p:cNvPr id="5" name="Rectangle 4"/>
          <p:cNvSpPr/>
          <p:nvPr/>
        </p:nvSpPr>
        <p:spPr>
          <a:xfrm>
            <a:off x="4937183" y="1869822"/>
            <a:ext cx="959245" cy="6501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Set Color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7183" y="2877934"/>
            <a:ext cx="959245" cy="6501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a typeface="Calibri"/>
                <a:cs typeface="Times New Roman"/>
              </a:rPr>
              <a:t>Set Power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7183" y="4030062"/>
            <a:ext cx="959245" cy="6501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>
                <a:ea typeface="Calibri"/>
                <a:cs typeface="Times New Roman"/>
              </a:rPr>
              <a:t>Print</a:t>
            </a:r>
            <a:r>
              <a:rPr lang="fr-FR" sz="1100" dirty="0">
                <a:ea typeface="Calibri"/>
                <a:cs typeface="Times New Roman"/>
              </a:rPr>
              <a:t> Car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45495" y="2804904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a typeface="Calibri"/>
                <a:cs typeface="Times New Roman"/>
              </a:rPr>
              <a:t>Print Car</a:t>
            </a:r>
          </a:p>
        </p:txBody>
      </p:sp>
      <p:cxnSp>
        <p:nvCxnSpPr>
          <p:cNvPr id="29" name="Connecteur droit avec flèche 28"/>
          <p:cNvCxnSpPr>
            <a:stCxn id="16" idx="6"/>
            <a:endCxn id="27" idx="1"/>
          </p:cNvCxnSpPr>
          <p:nvPr/>
        </p:nvCxnSpPr>
        <p:spPr>
          <a:xfrm flipV="1">
            <a:off x="7338010" y="3237974"/>
            <a:ext cx="407485" cy="120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6" idx="2"/>
            <a:endCxn id="5" idx="1"/>
          </p:cNvCxnSpPr>
          <p:nvPr/>
        </p:nvCxnSpPr>
        <p:spPr>
          <a:xfrm flipV="1">
            <a:off x="1721106" y="2194880"/>
            <a:ext cx="3216077" cy="101667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16" idx="2"/>
            <a:endCxn id="6" idx="1"/>
          </p:cNvCxnSpPr>
          <p:nvPr/>
        </p:nvCxnSpPr>
        <p:spPr>
          <a:xfrm flipV="1">
            <a:off x="1721106" y="3202992"/>
            <a:ext cx="3216077" cy="856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16" idx="2"/>
            <a:endCxn id="7" idx="1"/>
          </p:cNvCxnSpPr>
          <p:nvPr/>
        </p:nvCxnSpPr>
        <p:spPr>
          <a:xfrm>
            <a:off x="1721106" y="3211552"/>
            <a:ext cx="3216077" cy="114356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endCxn id="16" idx="6"/>
          </p:cNvCxnSpPr>
          <p:nvPr/>
        </p:nvCxnSpPr>
        <p:spPr>
          <a:xfrm>
            <a:off x="5854155" y="2186317"/>
            <a:ext cx="1483855" cy="106371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6" idx="3"/>
            <a:endCxn id="16" idx="6"/>
          </p:cNvCxnSpPr>
          <p:nvPr/>
        </p:nvCxnSpPr>
        <p:spPr>
          <a:xfrm>
            <a:off x="5896428" y="3202992"/>
            <a:ext cx="1441582" cy="4704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7" idx="3"/>
            <a:endCxn id="16" idx="6"/>
          </p:cNvCxnSpPr>
          <p:nvPr/>
        </p:nvCxnSpPr>
        <p:spPr>
          <a:xfrm flipV="1">
            <a:off x="5896428" y="3250034"/>
            <a:ext cx="1441582" cy="110508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653461" y="1869822"/>
            <a:ext cx="1918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94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87824" y="2964174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ffectLst/>
                <a:ea typeface="Calibri"/>
                <a:cs typeface="Times New Roman"/>
              </a:rPr>
              <a:t>Delivery</a:t>
            </a:r>
            <a:r>
              <a:rPr lang="fr-FR" sz="1100" dirty="0" smtClean="0">
                <a:effectLst/>
                <a:ea typeface="Calibri"/>
                <a:cs typeface="Times New Roman"/>
              </a:rPr>
              <a:t> Dispatcher to one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76156" y="2780928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>
                <a:ea typeface="Calibri"/>
                <a:cs typeface="Times New Roman"/>
              </a:rPr>
              <a:t>Ship</a:t>
            </a:r>
            <a:endParaRPr lang="fr-FR" sz="1100" dirty="0">
              <a:ea typeface="Calibri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76156" y="3933056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a typeface="Calibri"/>
                <a:cs typeface="Times New Roman"/>
              </a:rPr>
              <a:t>Truck</a:t>
            </a:r>
            <a:endParaRPr lang="fr-FR" sz="1100" dirty="0">
              <a:ea typeface="Calibri"/>
              <a:cs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43608" y="3015545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/>
                <a:cs typeface="Times New Roman"/>
              </a:rPr>
              <a:t>New Car</a:t>
            </a:r>
          </a:p>
        </p:txBody>
      </p:sp>
      <p:cxnSp>
        <p:nvCxnSpPr>
          <p:cNvPr id="33" name="Connecteur droit avec flèche 32"/>
          <p:cNvCxnSpPr>
            <a:stCxn id="32" idx="3"/>
            <a:endCxn id="25" idx="1"/>
          </p:cNvCxnSpPr>
          <p:nvPr/>
        </p:nvCxnSpPr>
        <p:spPr>
          <a:xfrm flipV="1">
            <a:off x="2391078" y="3397244"/>
            <a:ext cx="596746" cy="513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398431" y="647110"/>
            <a:ext cx="8347157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Dispatch</a:t>
            </a:r>
            <a:r>
              <a:rPr lang="fr-FR" sz="2800" b="1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to one </a:t>
            </a:r>
            <a:r>
              <a:rPr lang="fr-FR" sz="2800" b="1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elivery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type 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time </a:t>
            </a:r>
            <a:endParaRPr kumimoji="0" 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76156" y="1484784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a typeface="Calibri"/>
                <a:cs typeface="Times New Roman"/>
              </a:rPr>
              <a:t>Train</a:t>
            </a:r>
            <a:endParaRPr lang="fr-FR" sz="1100" dirty="0">
              <a:ea typeface="Calibri"/>
              <a:cs typeface="Times New Roman"/>
            </a:endParaRPr>
          </a:p>
        </p:txBody>
      </p:sp>
      <p:sp>
        <p:nvSpPr>
          <p:cNvPr id="34" name="Rectangle 33"/>
          <p:cNvSpPr/>
          <p:nvPr/>
        </p:nvSpPr>
        <p:spPr>
          <a:xfrm rot="18934450">
            <a:off x="4543112" y="2370678"/>
            <a:ext cx="101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dirty="0" smtClean="0"/>
              <a:t>Thread 1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25" idx="3"/>
            <a:endCxn id="20" idx="1"/>
          </p:cNvCxnSpPr>
          <p:nvPr/>
        </p:nvCxnSpPr>
        <p:spPr>
          <a:xfrm flipV="1">
            <a:off x="4335294" y="1917854"/>
            <a:ext cx="1640862" cy="147939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25" idx="3"/>
            <a:endCxn id="26" idx="1"/>
          </p:cNvCxnSpPr>
          <p:nvPr/>
        </p:nvCxnSpPr>
        <p:spPr>
          <a:xfrm flipV="1">
            <a:off x="4335294" y="3213998"/>
            <a:ext cx="1640862" cy="18324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5" idx="3"/>
            <a:endCxn id="28" idx="1"/>
          </p:cNvCxnSpPr>
          <p:nvPr/>
        </p:nvCxnSpPr>
        <p:spPr>
          <a:xfrm>
            <a:off x="4335294" y="3397244"/>
            <a:ext cx="1640862" cy="96888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20850949">
            <a:off x="4695512" y="2982935"/>
            <a:ext cx="101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dirty="0" smtClean="0"/>
              <a:t>Thread 2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 rot="2166596">
            <a:off x="4771058" y="3590597"/>
            <a:ext cx="101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dirty="0" smtClean="0"/>
              <a:t>Thread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079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3121" y="260648"/>
            <a:ext cx="605110" cy="62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New Car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4247" y="1349224"/>
            <a:ext cx="605110" cy="62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Set Color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4247" y="2204864"/>
            <a:ext cx="605110" cy="62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Set Power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4247" y="3165500"/>
            <a:ext cx="605110" cy="62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Print Car</a:t>
            </a:r>
          </a:p>
        </p:txBody>
      </p:sp>
      <p:cxnSp>
        <p:nvCxnSpPr>
          <p:cNvPr id="8" name="Connecteur droit avec flèche 7"/>
          <p:cNvCxnSpPr>
            <a:stCxn id="6" idx="2"/>
            <a:endCxn id="7" idx="0"/>
          </p:cNvCxnSpPr>
          <p:nvPr/>
        </p:nvCxnSpPr>
        <p:spPr>
          <a:xfrm>
            <a:off x="3866802" y="2828404"/>
            <a:ext cx="0" cy="337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2"/>
            <a:endCxn id="6" idx="0"/>
          </p:cNvCxnSpPr>
          <p:nvPr/>
        </p:nvCxnSpPr>
        <p:spPr>
          <a:xfrm>
            <a:off x="3866802" y="1972764"/>
            <a:ext cx="0" cy="232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2"/>
            <a:endCxn id="5" idx="0"/>
          </p:cNvCxnSpPr>
          <p:nvPr/>
        </p:nvCxnSpPr>
        <p:spPr>
          <a:xfrm>
            <a:off x="3865676" y="884188"/>
            <a:ext cx="1126" cy="4650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94251" y="6009747"/>
            <a:ext cx="713740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ship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4780" y="6042797"/>
            <a:ext cx="713740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smtClean="0">
                <a:effectLst/>
                <a:ea typeface="Calibri"/>
                <a:cs typeface="Times New Roman"/>
              </a:rPr>
              <a:t>truck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4" name="Connecteur droit avec flèche 13"/>
          <p:cNvCxnSpPr>
            <a:stCxn id="74" idx="2"/>
            <a:endCxn id="11" idx="0"/>
          </p:cNvCxnSpPr>
          <p:nvPr/>
        </p:nvCxnSpPr>
        <p:spPr>
          <a:xfrm>
            <a:off x="3164514" y="5591740"/>
            <a:ext cx="286607" cy="4180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74" idx="2"/>
            <a:endCxn id="13" idx="0"/>
          </p:cNvCxnSpPr>
          <p:nvPr/>
        </p:nvCxnSpPr>
        <p:spPr>
          <a:xfrm flipH="1">
            <a:off x="2141650" y="5591740"/>
            <a:ext cx="1022864" cy="4510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380858" y="4005064"/>
            <a:ext cx="975117" cy="59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Delivery</a:t>
            </a:r>
            <a:r>
              <a:rPr lang="fr-FR" sz="1100" dirty="0" smtClean="0">
                <a:ea typeface="Calibri"/>
                <a:cs typeface="Times New Roman"/>
              </a:rPr>
              <a:t> Dispatcher to One</a:t>
            </a:r>
          </a:p>
        </p:txBody>
      </p:sp>
      <p:cxnSp>
        <p:nvCxnSpPr>
          <p:cNvPr id="57" name="Connecteur droit avec flèche 56"/>
          <p:cNvCxnSpPr>
            <a:stCxn id="7" idx="2"/>
            <a:endCxn id="47" idx="0"/>
          </p:cNvCxnSpPr>
          <p:nvPr/>
        </p:nvCxnSpPr>
        <p:spPr>
          <a:xfrm>
            <a:off x="3866802" y="3789040"/>
            <a:ext cx="1615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676955" y="4993301"/>
            <a:ext cx="975117" cy="59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Delivery</a:t>
            </a:r>
            <a:r>
              <a:rPr lang="fr-FR" sz="1100" dirty="0" smtClean="0">
                <a:ea typeface="Calibri"/>
                <a:cs typeface="Times New Roman"/>
              </a:rPr>
              <a:t> Dispatcher to One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059742" y="5968712"/>
            <a:ext cx="713740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Twitter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20221" y="6187388"/>
            <a:ext cx="713740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ffectLst/>
                <a:ea typeface="Calibri"/>
                <a:cs typeface="Times New Roman"/>
              </a:rPr>
              <a:t>WebSite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81" name="Connecteur droit avec flèche 80"/>
          <p:cNvCxnSpPr>
            <a:stCxn id="83" idx="2"/>
            <a:endCxn id="79" idx="0"/>
          </p:cNvCxnSpPr>
          <p:nvPr/>
        </p:nvCxnSpPr>
        <p:spPr>
          <a:xfrm>
            <a:off x="5260994" y="5667966"/>
            <a:ext cx="1155618" cy="3007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83" idx="2"/>
            <a:endCxn id="80" idx="0"/>
          </p:cNvCxnSpPr>
          <p:nvPr/>
        </p:nvCxnSpPr>
        <p:spPr>
          <a:xfrm flipH="1">
            <a:off x="4977091" y="5667966"/>
            <a:ext cx="283903" cy="5194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773435" y="5069527"/>
            <a:ext cx="975117" cy="59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Delivery</a:t>
            </a:r>
            <a:r>
              <a:rPr lang="fr-FR" sz="1100" dirty="0" smtClean="0">
                <a:ea typeface="Calibri"/>
                <a:cs typeface="Times New Roman"/>
              </a:rPr>
              <a:t> Dispatcher to All</a:t>
            </a:r>
          </a:p>
        </p:txBody>
      </p:sp>
      <p:cxnSp>
        <p:nvCxnSpPr>
          <p:cNvPr id="86" name="Connecteur droit avec flèche 85"/>
          <p:cNvCxnSpPr>
            <a:stCxn id="47" idx="2"/>
            <a:endCxn id="74" idx="0"/>
          </p:cNvCxnSpPr>
          <p:nvPr/>
        </p:nvCxnSpPr>
        <p:spPr>
          <a:xfrm flipH="1">
            <a:off x="3164514" y="4603503"/>
            <a:ext cx="703903" cy="3897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47" idx="2"/>
            <a:endCxn id="83" idx="0"/>
          </p:cNvCxnSpPr>
          <p:nvPr/>
        </p:nvCxnSpPr>
        <p:spPr>
          <a:xfrm>
            <a:off x="3868417" y="4603503"/>
            <a:ext cx="1392577" cy="46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09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7959</TotalTime>
  <Words>81</Words>
  <Application>Microsoft Office PowerPoint</Application>
  <PresentationFormat>Affichage à l'écran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Hichame EL KHALFI</dc:creator>
  <cp:lastModifiedBy>ELKHALFI Hichame</cp:lastModifiedBy>
  <cp:revision>24</cp:revision>
  <dcterms:created xsi:type="dcterms:W3CDTF">2015-06-03T06:55:11Z</dcterms:created>
  <dcterms:modified xsi:type="dcterms:W3CDTF">2015-06-09T16:04:11Z</dcterms:modified>
</cp:coreProperties>
</file>