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76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9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4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7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3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8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2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8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0079-C70D-45EB-BBD6-D484B33FAF3C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03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283574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89280" y="1026160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New Car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090" y="1018540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2545" y="1018540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347585" y="1018540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Print Car</a:t>
            </a:r>
          </a:p>
        </p:txBody>
      </p:sp>
      <p:cxnSp>
        <p:nvCxnSpPr>
          <p:cNvPr id="8" name="Connecteur droit avec flèche 7"/>
          <p:cNvCxnSpPr>
            <a:stCxn id="6" idx="3"/>
            <a:endCxn id="7" idx="1"/>
          </p:cNvCxnSpPr>
          <p:nvPr/>
        </p:nvCxnSpPr>
        <p:spPr>
          <a:xfrm>
            <a:off x="6470015" y="1451610"/>
            <a:ext cx="87757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3"/>
            <a:endCxn id="6" idx="1"/>
          </p:cNvCxnSpPr>
          <p:nvPr/>
        </p:nvCxnSpPr>
        <p:spPr>
          <a:xfrm>
            <a:off x="4226560" y="1451610"/>
            <a:ext cx="89598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3"/>
            <a:endCxn id="5" idx="1"/>
          </p:cNvCxnSpPr>
          <p:nvPr/>
        </p:nvCxnSpPr>
        <p:spPr>
          <a:xfrm flipV="1">
            <a:off x="1936750" y="1451610"/>
            <a:ext cx="942340" cy="76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47664" y="9087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19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7884" y="1483200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ffectLst/>
                <a:ea typeface="Calibri"/>
                <a:cs typeface="Times New Roman"/>
              </a:rPr>
              <a:t>Delivery</a:t>
            </a:r>
            <a:r>
              <a:rPr lang="fr-FR" sz="1100" dirty="0" smtClean="0">
                <a:effectLst/>
                <a:ea typeface="Calibri"/>
                <a:cs typeface="Times New Roman"/>
              </a:rPr>
              <a:t> Dispatcher to ALL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74869" y="83025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WebSite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8999" y="1769333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ffectLst/>
                <a:ea typeface="Calibri"/>
                <a:cs typeface="Times New Roman"/>
              </a:rPr>
              <a:t>Twitter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Connecteur droit avec flèche 7"/>
          <p:cNvCxnSpPr>
            <a:stCxn id="4" idx="3"/>
            <a:endCxn id="7" idx="1"/>
          </p:cNvCxnSpPr>
          <p:nvPr/>
        </p:nvCxnSpPr>
        <p:spPr>
          <a:xfrm>
            <a:off x="4875354" y="1916270"/>
            <a:ext cx="1223645" cy="2861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5" idx="1"/>
          </p:cNvCxnSpPr>
          <p:nvPr/>
        </p:nvCxnSpPr>
        <p:spPr>
          <a:xfrm flipV="1">
            <a:off x="4895720" y="516095"/>
            <a:ext cx="1179149" cy="1383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9652" y="1497821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/>
                <a:cs typeface="Times New Roman"/>
              </a:rPr>
              <a:t>New Car</a:t>
            </a:r>
          </a:p>
        </p:txBody>
      </p:sp>
      <p:cxnSp>
        <p:nvCxnSpPr>
          <p:cNvPr id="22" name="Connecteur droit avec flèche 21"/>
          <p:cNvCxnSpPr>
            <a:stCxn id="21" idx="3"/>
            <a:endCxn id="4" idx="1"/>
          </p:cNvCxnSpPr>
          <p:nvPr/>
        </p:nvCxnSpPr>
        <p:spPr>
          <a:xfrm flipV="1">
            <a:off x="2787122" y="1916270"/>
            <a:ext cx="740762" cy="146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27884" y="4266636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ffectLst/>
                <a:ea typeface="Calibri"/>
                <a:cs typeface="Times New Roman"/>
              </a:rPr>
              <a:t>Delivery</a:t>
            </a:r>
            <a:r>
              <a:rPr lang="fr-FR" sz="1100" dirty="0" smtClean="0">
                <a:effectLst/>
                <a:ea typeface="Calibri"/>
                <a:cs typeface="Times New Roman"/>
              </a:rPr>
              <a:t> Dispatcher to one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72200" y="3542148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Ship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72200" y="4959421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/>
                <a:cs typeface="Times New Roman"/>
              </a:rPr>
              <a:t>Truck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29" name="Connecteur droit avec flèche 28"/>
          <p:cNvCxnSpPr>
            <a:stCxn id="25" idx="3"/>
            <a:endCxn id="28" idx="1"/>
          </p:cNvCxnSpPr>
          <p:nvPr/>
        </p:nvCxnSpPr>
        <p:spPr>
          <a:xfrm>
            <a:off x="4875354" y="4699706"/>
            <a:ext cx="1496846" cy="6927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5" idx="3"/>
            <a:endCxn id="26" idx="1"/>
          </p:cNvCxnSpPr>
          <p:nvPr/>
        </p:nvCxnSpPr>
        <p:spPr>
          <a:xfrm flipV="1">
            <a:off x="4875354" y="3975218"/>
            <a:ext cx="1496846" cy="7244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439652" y="4281257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/>
                <a:cs typeface="Times New Roman"/>
              </a:rPr>
              <a:t>New Car</a:t>
            </a:r>
          </a:p>
        </p:txBody>
      </p:sp>
      <p:cxnSp>
        <p:nvCxnSpPr>
          <p:cNvPr id="33" name="Connecteur droit avec flèche 32"/>
          <p:cNvCxnSpPr>
            <a:stCxn id="32" idx="3"/>
            <a:endCxn id="25" idx="1"/>
          </p:cNvCxnSpPr>
          <p:nvPr/>
        </p:nvCxnSpPr>
        <p:spPr>
          <a:xfrm flipV="1">
            <a:off x="2787122" y="4699706"/>
            <a:ext cx="740762" cy="146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39552" y="3140968"/>
            <a:ext cx="7992888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79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121" y="260648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New Car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4247" y="1349224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4247" y="2204864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4247" y="3165500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Print Car</a:t>
            </a:r>
          </a:p>
        </p:txBody>
      </p:sp>
      <p:cxnSp>
        <p:nvCxnSpPr>
          <p:cNvPr id="8" name="Connecteur droit avec flèche 7"/>
          <p:cNvCxnSpPr>
            <a:stCxn id="6" idx="2"/>
            <a:endCxn id="7" idx="0"/>
          </p:cNvCxnSpPr>
          <p:nvPr/>
        </p:nvCxnSpPr>
        <p:spPr>
          <a:xfrm>
            <a:off x="3866802" y="2828404"/>
            <a:ext cx="0" cy="337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2"/>
            <a:endCxn id="6" idx="0"/>
          </p:cNvCxnSpPr>
          <p:nvPr/>
        </p:nvCxnSpPr>
        <p:spPr>
          <a:xfrm>
            <a:off x="3866802" y="1972764"/>
            <a:ext cx="0" cy="232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2"/>
            <a:endCxn id="5" idx="0"/>
          </p:cNvCxnSpPr>
          <p:nvPr/>
        </p:nvCxnSpPr>
        <p:spPr>
          <a:xfrm>
            <a:off x="3865676" y="884188"/>
            <a:ext cx="1126" cy="4650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4251" y="6009747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ship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4780" y="6042797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/>
                <a:cs typeface="Times New Roman"/>
              </a:rPr>
              <a:t>truck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Connecteur droit avec flèche 13"/>
          <p:cNvCxnSpPr>
            <a:stCxn id="74" idx="2"/>
            <a:endCxn id="11" idx="0"/>
          </p:cNvCxnSpPr>
          <p:nvPr/>
        </p:nvCxnSpPr>
        <p:spPr>
          <a:xfrm>
            <a:off x="3164514" y="5591740"/>
            <a:ext cx="286607" cy="418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4" idx="2"/>
            <a:endCxn id="13" idx="0"/>
          </p:cNvCxnSpPr>
          <p:nvPr/>
        </p:nvCxnSpPr>
        <p:spPr>
          <a:xfrm flipH="1">
            <a:off x="2141650" y="5591740"/>
            <a:ext cx="1022864" cy="4510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380858" y="4005064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One</a:t>
            </a:r>
          </a:p>
        </p:txBody>
      </p:sp>
      <p:cxnSp>
        <p:nvCxnSpPr>
          <p:cNvPr id="57" name="Connecteur droit avec flèche 56"/>
          <p:cNvCxnSpPr>
            <a:stCxn id="7" idx="2"/>
            <a:endCxn id="47" idx="0"/>
          </p:cNvCxnSpPr>
          <p:nvPr/>
        </p:nvCxnSpPr>
        <p:spPr>
          <a:xfrm>
            <a:off x="3866802" y="3789040"/>
            <a:ext cx="1615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676955" y="4993301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One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59742" y="5968712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Twitter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20221" y="6187388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ffectLst/>
                <a:ea typeface="Calibri"/>
                <a:cs typeface="Times New Roman"/>
              </a:rPr>
              <a:t>WebSite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81" name="Connecteur droit avec flèche 80"/>
          <p:cNvCxnSpPr>
            <a:stCxn id="83" idx="2"/>
            <a:endCxn id="79" idx="0"/>
          </p:cNvCxnSpPr>
          <p:nvPr/>
        </p:nvCxnSpPr>
        <p:spPr>
          <a:xfrm>
            <a:off x="5260994" y="5667966"/>
            <a:ext cx="1155618" cy="3007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83" idx="2"/>
            <a:endCxn id="80" idx="0"/>
          </p:cNvCxnSpPr>
          <p:nvPr/>
        </p:nvCxnSpPr>
        <p:spPr>
          <a:xfrm flipH="1">
            <a:off x="4977091" y="5667966"/>
            <a:ext cx="283903" cy="519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773435" y="5069527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All</a:t>
            </a:r>
          </a:p>
        </p:txBody>
      </p:sp>
      <p:cxnSp>
        <p:nvCxnSpPr>
          <p:cNvPr id="86" name="Connecteur droit avec flèche 85"/>
          <p:cNvCxnSpPr>
            <a:stCxn id="47" idx="2"/>
            <a:endCxn id="74" idx="0"/>
          </p:cNvCxnSpPr>
          <p:nvPr/>
        </p:nvCxnSpPr>
        <p:spPr>
          <a:xfrm flipH="1">
            <a:off x="3164514" y="4603503"/>
            <a:ext cx="703903" cy="389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47" idx="2"/>
            <a:endCxn id="83" idx="0"/>
          </p:cNvCxnSpPr>
          <p:nvPr/>
        </p:nvCxnSpPr>
        <p:spPr>
          <a:xfrm>
            <a:off x="3868417" y="4603503"/>
            <a:ext cx="1392577" cy="46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09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7746</TotalTime>
  <Words>48</Words>
  <Application>Microsoft Office PowerPoint</Application>
  <PresentationFormat>Affichage à l'écran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Hichame EL KHALFI</dc:creator>
  <dcterms:created xsi:type="dcterms:W3CDTF">2015-06-03T06:55:11Z</dcterms:created>
  <dcterms:modified xsi:type="dcterms:W3CDTF">2015-06-08T16:01:43Z</dcterms:modified>
</cp:coreProperties>
</file>