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8" r:id="rId2"/>
    <p:sldId id="259" r:id="rId3"/>
    <p:sldId id="260" r:id="rId4"/>
    <p:sldId id="261" r:id="rId5"/>
    <p:sldId id="256" r:id="rId6"/>
    <p:sldId id="262" r:id="rId7"/>
    <p:sldId id="263" r:id="rId8"/>
    <p:sldId id="265" r:id="rId9"/>
    <p:sldId id="264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Montserrat" panose="00000500000000000000" pitchFamily="2" charset="-52"/>
      <p:regular r:id="rId16"/>
      <p:bold r:id="rId17"/>
      <p:italic r:id="rId18"/>
      <p:boldItalic r:id="rId19"/>
    </p:embeddedFont>
    <p:embeddedFont>
      <p:font typeface="Roboto" panose="02000000000000000000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4" roundtripDataSignature="AMtx7mhkmyWHZ/TpowDJktEHfZ/dZgN7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3" name="Google Shape;10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0" name="Google Shape;11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7" name="Google Shape;11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4" name="Google Shape;12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1" name="Google Shape;13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1" name="Google Shape;13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03118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8" name="Google Shape;13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2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3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5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6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7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0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57" name="Google Shape;57;p20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58" name="Google Shape;58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1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1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65" name="Google Shape;65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4025" y="2207985"/>
            <a:ext cx="1671586" cy="727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72043" y="1267645"/>
            <a:ext cx="685800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72043" y="319205"/>
            <a:ext cx="508379" cy="659216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3"/>
          <p:cNvSpPr txBox="1">
            <a:spLocks noGrp="1"/>
          </p:cNvSpPr>
          <p:nvPr>
            <p:ph type="title" idx="4294967295"/>
          </p:nvPr>
        </p:nvSpPr>
        <p:spPr>
          <a:xfrm>
            <a:off x="4681728" y="1591495"/>
            <a:ext cx="3133344" cy="8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25" tIns="32725" rIns="32725" bIns="3272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ru-RU" b="1" dirty="0">
                <a:latin typeface="Montserrat"/>
                <a:ea typeface="Montserrat"/>
                <a:cs typeface="Montserrat"/>
                <a:sym typeface="Montserrat"/>
              </a:rPr>
              <a:t>Команда: </a:t>
            </a:r>
            <a:r>
              <a:rPr lang="en-US" b="1" dirty="0">
                <a:latin typeface="Montserrat"/>
                <a:ea typeface="Montserrat"/>
                <a:cs typeface="Montserrat"/>
                <a:sym typeface="Montserrat"/>
              </a:rPr>
              <a:t>I0I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" name="Google Shape;100;p3"/>
          <p:cNvSpPr txBox="1"/>
          <p:nvPr/>
        </p:nvSpPr>
        <p:spPr>
          <a:xfrm>
            <a:off x="3840480" y="319205"/>
            <a:ext cx="4352544" cy="659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925" tIns="29450" rIns="58925" bIns="294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ru-RU" sz="2000" b="1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-52"/>
              </a:rPr>
              <a:t>Управление пассажирскими автобусами в аэропорту</a:t>
            </a:r>
            <a:endParaRPr lang="ru-RU" sz="2000" b="0" i="0" u="none" strike="noStrike" cap="none" dirty="0">
              <a:solidFill>
                <a:srgbClr val="000000"/>
              </a:solidFill>
              <a:latin typeface="Montserrat" panose="00000500000000000000" pitchFamily="2" charset="-52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/>
          <p:nvPr/>
        </p:nvSpPr>
        <p:spPr>
          <a:xfrm>
            <a:off x="301699" y="135566"/>
            <a:ext cx="653903" cy="577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ru" sz="3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33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5"/>
          <p:cNvSpPr txBox="1"/>
          <p:nvPr/>
        </p:nvSpPr>
        <p:spPr>
          <a:xfrm>
            <a:off x="1065775" y="235575"/>
            <a:ext cx="75735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lang="ru" sz="3000" b="1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Проблема</a:t>
            </a:r>
            <a:endParaRPr sz="3000" b="1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" name="Google Shape;107;p5"/>
          <p:cNvSpPr txBox="1"/>
          <p:nvPr/>
        </p:nvSpPr>
        <p:spPr>
          <a:xfrm>
            <a:off x="724399" y="852374"/>
            <a:ext cx="8419601" cy="3780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spcAft>
                <a:spcPts val="800"/>
              </a:spcAft>
            </a:pP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Пассажиры из 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-52"/>
              </a:rPr>
              <a:t>самолета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в терминал попадают двумя способами: через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телетрап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или на автобусе. Автобусов и водителей в аэропорту – много (до 200). В аэропорту случаются тысячи форс-мажоров:</a:t>
            </a:r>
            <a:endParaRPr lang="ru-RU" sz="2400" b="0" dirty="0">
              <a:effectLst/>
            </a:endParaRPr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Задержки рейсов</a:t>
            </a:r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Опоздания пассажиров</a:t>
            </a:r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Нештатные ситуации</a:t>
            </a: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br>
              <a:rPr lang="ru-RU" sz="2400" b="0" dirty="0">
                <a:effectLst/>
              </a:rPr>
            </a:b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Автобусами и водителями надо управлять:</a:t>
            </a:r>
            <a:endParaRPr lang="ru-RU" sz="2400" b="0" dirty="0">
              <a:effectLst/>
            </a:endParaRPr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Распределять между рейсами</a:t>
            </a:r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Ставить задачи</a:t>
            </a:r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Контролировать исполнение</a:t>
            </a:r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Обеспечивать своевременное обслуживание пассажиров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"/>
          <p:cNvSpPr txBox="1"/>
          <p:nvPr/>
        </p:nvSpPr>
        <p:spPr>
          <a:xfrm>
            <a:off x="301699" y="135566"/>
            <a:ext cx="6540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ru" sz="3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33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" name="Google Shape;113;p6"/>
          <p:cNvSpPr txBox="1"/>
          <p:nvPr/>
        </p:nvSpPr>
        <p:spPr>
          <a:xfrm>
            <a:off x="1065775" y="235575"/>
            <a:ext cx="75735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lang="ru"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Решение</a:t>
            </a:r>
            <a:endParaRPr sz="3000" b="1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4" name="Google Shape;114;p6"/>
          <p:cNvSpPr txBox="1"/>
          <p:nvPr/>
        </p:nvSpPr>
        <p:spPr>
          <a:xfrm>
            <a:off x="1389539" y="1512730"/>
            <a:ext cx="7393800" cy="2752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ru-RU" sz="1600" dirty="0">
                <a:latin typeface="Montserrat"/>
                <a:ea typeface="Montserrat"/>
                <a:cs typeface="Montserrat"/>
                <a:sym typeface="Montserrat"/>
              </a:rPr>
              <a:t>Алгоритм распределения 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ru-RU" sz="1600" dirty="0">
                <a:latin typeface="Montserrat"/>
                <a:ea typeface="Montserrat"/>
                <a:cs typeface="Montserrat"/>
                <a:sym typeface="Montserrat"/>
              </a:rPr>
              <a:t>Алгоритм </a:t>
            </a:r>
            <a:r>
              <a:rPr lang="ru-RU" sz="1600" dirty="0" err="1">
                <a:latin typeface="Montserrat"/>
                <a:ea typeface="Montserrat"/>
                <a:cs typeface="Montserrat"/>
                <a:sym typeface="Montserrat"/>
              </a:rPr>
              <a:t>аллокации</a:t>
            </a:r>
            <a:r>
              <a:rPr lang="ru-RU" sz="1600" dirty="0">
                <a:latin typeface="Montserrat"/>
                <a:ea typeface="Montserrat"/>
                <a:cs typeface="Montserrat"/>
                <a:sym typeface="Montserrat"/>
              </a:rPr>
              <a:t> памяти 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ru-RU" sz="1600" dirty="0">
                <a:latin typeface="Montserrat"/>
                <a:ea typeface="Montserrat"/>
                <a:cs typeface="Montserrat"/>
                <a:sym typeface="Montserrat"/>
              </a:rPr>
              <a:t>Визуализация 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ru-RU" sz="1600" dirty="0">
                <a:latin typeface="Montserrat"/>
                <a:ea typeface="Montserrat"/>
                <a:cs typeface="Montserrat"/>
                <a:sym typeface="Montserrat"/>
              </a:rPr>
              <a:t>Преимущества визуализации</a:t>
            </a:r>
            <a:endParaRPr sz="1600" b="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"/>
          <p:cNvSpPr txBox="1"/>
          <p:nvPr/>
        </p:nvSpPr>
        <p:spPr>
          <a:xfrm>
            <a:off x="301699" y="135566"/>
            <a:ext cx="6540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ru" sz="3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33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Google Shape;120;p7"/>
          <p:cNvSpPr txBox="1"/>
          <p:nvPr/>
        </p:nvSpPr>
        <p:spPr>
          <a:xfrm>
            <a:off x="1065775" y="235575"/>
            <a:ext cx="75735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lang="ru"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План развития</a:t>
            </a:r>
            <a:endParaRPr sz="3000" b="1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" name="Google Shape;121;p7"/>
          <p:cNvSpPr txBox="1"/>
          <p:nvPr/>
        </p:nvSpPr>
        <p:spPr>
          <a:xfrm>
            <a:off x="1275250" y="945867"/>
            <a:ext cx="6769500" cy="3265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800" b="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Успели реализовать:</a:t>
            </a:r>
            <a:br>
              <a:rPr lang="ru" sz="1800" b="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ru" sz="1800" b="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Шаг 1. Авто</a:t>
            </a:r>
            <a:r>
              <a:rPr lang="ru" sz="1800" dirty="0">
                <a:latin typeface="Montserrat"/>
                <a:ea typeface="Montserrat"/>
                <a:cs typeface="Montserrat"/>
                <a:sym typeface="Montserrat"/>
              </a:rPr>
              <a:t>матизированное распределение автобусов</a:t>
            </a:r>
            <a:endParaRPr sz="1800" b="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800" b="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Шаг 2. </a:t>
            </a:r>
            <a:r>
              <a:rPr lang="ru" sz="1800" dirty="0">
                <a:latin typeface="Montserrat"/>
                <a:ea typeface="Montserrat"/>
                <a:cs typeface="Montserrat"/>
                <a:sym typeface="Montserrat"/>
              </a:rPr>
              <a:t>Удобный и понятный интерфейс</a:t>
            </a:r>
            <a:endParaRPr lang="ru" sz="1800" b="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ru" sz="18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800" b="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Дальнейшие шаги развития:</a:t>
            </a:r>
            <a:endParaRPr lang="ru" sz="18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Шаг 1. Связь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backend’a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и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frontend’a</a:t>
            </a:r>
            <a:endParaRPr lang="ru-RU" sz="1800" b="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Шаг 2. </a:t>
            </a:r>
            <a:r>
              <a:rPr lang="ru-RU" sz="1800" dirty="0">
                <a:latin typeface="Montserrat"/>
                <a:ea typeface="Montserrat"/>
                <a:cs typeface="Montserrat"/>
                <a:sym typeface="Montserrat"/>
              </a:rPr>
              <a:t>Оптимизировать алгоритмы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Шаг 3. План развития визуальной части приложения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Шаг 4. Функционал приложений</a:t>
            </a:r>
            <a:endParaRPr sz="1800" b="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977560" y="82172"/>
            <a:ext cx="7438800" cy="4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ru" sz="3000" b="1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План развития</a:t>
            </a:r>
            <a:endParaRPr sz="3000" b="1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D7D07A6-5E85-E91D-EE60-0817455B8E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461" y="1719393"/>
            <a:ext cx="7228432" cy="210737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D6148FA-E642-4353-FFED-9DFF045244A2}"/>
              </a:ext>
            </a:extLst>
          </p:cNvPr>
          <p:cNvSpPr txBox="1"/>
          <p:nvPr/>
        </p:nvSpPr>
        <p:spPr>
          <a:xfrm>
            <a:off x="1187928" y="1141331"/>
            <a:ext cx="35397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Montserrat" panose="00000500000000000000" pitchFamily="2" charset="-52"/>
              </a:rPr>
              <a:t>Возможная реализация в будущем: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"/>
          <p:cNvSpPr txBox="1"/>
          <p:nvPr/>
        </p:nvSpPr>
        <p:spPr>
          <a:xfrm>
            <a:off x="301699" y="135566"/>
            <a:ext cx="6540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ru" sz="3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sz="33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Google Shape;127;p8"/>
          <p:cNvSpPr txBox="1"/>
          <p:nvPr/>
        </p:nvSpPr>
        <p:spPr>
          <a:xfrm>
            <a:off x="1065775" y="235575"/>
            <a:ext cx="75735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lang="ru"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Стек технологий</a:t>
            </a:r>
            <a:endParaRPr sz="3000" b="1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" name="Google Shape;128;p8"/>
          <p:cNvSpPr txBox="1"/>
          <p:nvPr/>
        </p:nvSpPr>
        <p:spPr>
          <a:xfrm>
            <a:off x="1463024" y="1376594"/>
            <a:ext cx="5662800" cy="2160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800" dirty="0">
                <a:latin typeface="Montserrat"/>
                <a:ea typeface="Montserrat"/>
                <a:cs typeface="Montserrat"/>
                <a:sym typeface="Montserrat"/>
              </a:rPr>
              <a:t>Java Spring Boot (backend)</a:t>
            </a:r>
            <a:endParaRPr lang="ru-RU" sz="18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800" dirty="0">
                <a:latin typeface="Montserrat"/>
                <a:ea typeface="Montserrat"/>
                <a:cs typeface="Montserrat"/>
                <a:sym typeface="Montserrat"/>
              </a:rPr>
              <a:t>Spring Security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Spring MVS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400"/>
              <a:buFont typeface="Arial"/>
              <a:buNone/>
            </a:pPr>
            <a:br>
              <a:rPr lang="en-US" sz="1800" b="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1800" dirty="0">
                <a:latin typeface="Montserrat"/>
                <a:ea typeface="Montserrat"/>
                <a:cs typeface="Montserrat"/>
                <a:sym typeface="Montserrat"/>
              </a:rPr>
              <a:t>React JS (frontend)</a:t>
            </a:r>
            <a:endParaRPr sz="1800" b="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0"/>
          <p:cNvSpPr txBox="1"/>
          <p:nvPr/>
        </p:nvSpPr>
        <p:spPr>
          <a:xfrm>
            <a:off x="301699" y="135566"/>
            <a:ext cx="6540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ru" sz="3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sz="33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134;p10"/>
          <p:cNvSpPr txBox="1"/>
          <p:nvPr/>
        </p:nvSpPr>
        <p:spPr>
          <a:xfrm>
            <a:off x="1065775" y="235575"/>
            <a:ext cx="75735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lang="ru"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Демонстрация решения</a:t>
            </a:r>
            <a:endParaRPr sz="3000" b="1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10"/>
          <p:cNvSpPr txBox="1"/>
          <p:nvPr/>
        </p:nvSpPr>
        <p:spPr>
          <a:xfrm>
            <a:off x="4488597" y="1317931"/>
            <a:ext cx="3746991" cy="909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306717E-B232-0937-AAD3-87E2F2203F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707" y="1317931"/>
            <a:ext cx="6363196" cy="2258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FAA8DF5-AA79-18B8-3F45-1208A5EDC593}"/>
              </a:ext>
            </a:extLst>
          </p:cNvPr>
          <p:cNvSpPr txBox="1"/>
          <p:nvPr/>
        </p:nvSpPr>
        <p:spPr>
          <a:xfrm>
            <a:off x="485097" y="1858312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Montserrat" panose="00000500000000000000" pitchFamily="2" charset="-52"/>
              </a:rPr>
              <a:t>Backend:</a:t>
            </a:r>
            <a:endParaRPr lang="ru-RU" sz="1800" dirty="0">
              <a:latin typeface="Montserrat" panose="00000500000000000000" pitchFamily="2" charset="-5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0"/>
          <p:cNvSpPr txBox="1"/>
          <p:nvPr/>
        </p:nvSpPr>
        <p:spPr>
          <a:xfrm>
            <a:off x="301699" y="135566"/>
            <a:ext cx="6540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ru" sz="3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sz="33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134;p10"/>
          <p:cNvSpPr txBox="1"/>
          <p:nvPr/>
        </p:nvSpPr>
        <p:spPr>
          <a:xfrm>
            <a:off x="1065775" y="235575"/>
            <a:ext cx="75735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lang="ru"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Демонстрация решения</a:t>
            </a:r>
            <a:endParaRPr sz="3000" b="1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10"/>
          <p:cNvSpPr txBox="1"/>
          <p:nvPr/>
        </p:nvSpPr>
        <p:spPr>
          <a:xfrm>
            <a:off x="4488597" y="1317931"/>
            <a:ext cx="3746991" cy="909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AA8DF5-AA79-18B8-3F45-1208A5EDC593}"/>
              </a:ext>
            </a:extLst>
          </p:cNvPr>
          <p:cNvSpPr txBox="1"/>
          <p:nvPr/>
        </p:nvSpPr>
        <p:spPr>
          <a:xfrm>
            <a:off x="628699" y="1858312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Montserrat" panose="00000500000000000000" pitchFamily="2" charset="-52"/>
              </a:rPr>
              <a:t>Frontend:</a:t>
            </a:r>
            <a:endParaRPr lang="ru-RU" sz="1800" dirty="0">
              <a:latin typeface="Montserrat" panose="00000500000000000000" pitchFamily="2" charset="-52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1499484-C5D8-BABE-8470-D1F17AFAC2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5915" y="962782"/>
            <a:ext cx="5496410" cy="3435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9206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"/>
          <p:cNvSpPr txBox="1"/>
          <p:nvPr/>
        </p:nvSpPr>
        <p:spPr>
          <a:xfrm>
            <a:off x="301699" y="135566"/>
            <a:ext cx="6540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ru" sz="3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sz="33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" name="Google Shape;141;p4"/>
          <p:cNvSpPr txBox="1"/>
          <p:nvPr/>
        </p:nvSpPr>
        <p:spPr>
          <a:xfrm>
            <a:off x="1065775" y="235575"/>
            <a:ext cx="75735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lang="ru" sz="3000" b="1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Команда</a:t>
            </a:r>
            <a:endParaRPr sz="3000" b="1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2" name="Google Shape;142;p4"/>
          <p:cNvSpPr txBox="1"/>
          <p:nvPr/>
        </p:nvSpPr>
        <p:spPr>
          <a:xfrm>
            <a:off x="2021125" y="1491572"/>
            <a:ext cx="5662800" cy="2141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800" b="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Буловятов Артем</a:t>
            </a:r>
            <a:r>
              <a:rPr lang="en-US" sz="1800" dirty="0">
                <a:latin typeface="Montserrat"/>
                <a:ea typeface="Montserrat"/>
                <a:cs typeface="Montserrat"/>
                <a:sym typeface="Montserrat"/>
              </a:rPr>
              <a:t>:</a:t>
            </a:r>
            <a:r>
              <a:rPr lang="ru" sz="1800" b="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backend-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разработчик</a:t>
            </a:r>
            <a:endParaRPr lang="ru-RU" sz="18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Даня Воронцов</a:t>
            </a:r>
            <a:r>
              <a:rPr lang="en-US" sz="1800" dirty="0">
                <a:latin typeface="Montserrat"/>
                <a:ea typeface="Montserrat"/>
                <a:cs typeface="Montserrat"/>
                <a:sym typeface="Montserrat"/>
              </a:rPr>
              <a:t>:</a:t>
            </a:r>
            <a:r>
              <a:rPr lang="ru" sz="1800" b="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backend-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разработчик</a:t>
            </a:r>
            <a:endParaRPr lang="ru-RU" sz="18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Максим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Грубенко</a:t>
            </a:r>
            <a:r>
              <a:rPr lang="ru-RU" sz="1800" dirty="0">
                <a:latin typeface="Montserrat"/>
                <a:ea typeface="Montserrat"/>
                <a:cs typeface="Montserrat"/>
                <a:sym typeface="Montserrat"/>
              </a:rPr>
              <a:t>: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fullstack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-разработчик</a:t>
            </a:r>
            <a:endParaRPr lang="ru-RU" sz="18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dirty="0">
                <a:latin typeface="Montserrat"/>
                <a:ea typeface="Montserrat"/>
                <a:cs typeface="Montserrat"/>
                <a:sym typeface="Montserrat"/>
              </a:rPr>
              <a:t>Нестерова Полина: </a:t>
            </a:r>
            <a:r>
              <a:rPr lang="en-US" sz="1800" dirty="0">
                <a:latin typeface="Montserrat"/>
                <a:ea typeface="Montserrat"/>
                <a:cs typeface="Montserrat"/>
                <a:sym typeface="Montserrat"/>
              </a:rPr>
              <a:t>frontend</a:t>
            </a:r>
            <a:r>
              <a:rPr lang="ru-RU" sz="1800" dirty="0">
                <a:latin typeface="Montserrat"/>
                <a:ea typeface="Montserrat"/>
                <a:cs typeface="Montserrat"/>
                <a:sym typeface="Montserrat"/>
              </a:rPr>
              <a:t>-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разработчик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dirty="0">
                <a:latin typeface="Montserrat"/>
                <a:ea typeface="Montserrat"/>
                <a:cs typeface="Montserrat"/>
                <a:sym typeface="Montserrat"/>
              </a:rPr>
              <a:t>Касьян Владислав: </a:t>
            </a:r>
            <a:r>
              <a:rPr lang="en-US" sz="1800" dirty="0">
                <a:latin typeface="Montserrat"/>
                <a:ea typeface="Montserrat"/>
                <a:cs typeface="Montserrat"/>
                <a:sym typeface="Montserrat"/>
              </a:rPr>
              <a:t>frontend</a:t>
            </a:r>
            <a:r>
              <a:rPr lang="ru-RU" sz="1800" dirty="0">
                <a:latin typeface="Montserrat"/>
                <a:ea typeface="Montserrat"/>
                <a:cs typeface="Montserrat"/>
                <a:sym typeface="Montserrat"/>
              </a:rPr>
              <a:t>-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разработчик</a:t>
            </a:r>
            <a:endParaRPr sz="1800" b="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188</Words>
  <Application>Microsoft Office PowerPoint</Application>
  <PresentationFormat>Экран (16:9)</PresentationFormat>
  <Paragraphs>50</Paragraphs>
  <Slides>9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Montserrat</vt:lpstr>
      <vt:lpstr>Calibri</vt:lpstr>
      <vt:lpstr>Roboto</vt:lpstr>
      <vt:lpstr>Тема Office</vt:lpstr>
      <vt:lpstr>Команда: I0I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Касьян Владислав Алексеевич</cp:lastModifiedBy>
  <cp:revision>2</cp:revision>
  <dcterms:modified xsi:type="dcterms:W3CDTF">2022-10-23T13:28:00Z</dcterms:modified>
</cp:coreProperties>
</file>