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>
        <p:scale>
          <a:sx n="66" d="100"/>
          <a:sy n="66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22772488" cy="1227724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B647-1CA6-4131-9E25-EAA9673DFE8E}" type="datetimeFigureOut">
              <a:rPr lang="en-IN" smtClean="0"/>
              <a:pPr/>
              <a:t>15-03-2014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5D67-FD2E-470A-BBCD-46661A8D8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0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smtClean="0">
                <a:latin typeface="Baskerville Old Face" pitchFamily="18" charset="0"/>
              </a:rPr>
              <a:t>0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mtClean="0"/>
              <a:t>0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mtClean="0">
                <a:latin typeface="Georgia" pitchFamily="18" charset="0"/>
              </a:rPr>
              <a:t>0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smtClean="0">
                <a:latin typeface="Georgia" pitchFamily="18" charset="0"/>
              </a:rPr>
              <a:t>0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smtClean="0">
                <a:latin typeface="Georgia" pitchFamily="18" charset="0"/>
              </a:rPr>
              <a:t>0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smtClean="0"/>
              <a:t>0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smtClean="0"/>
              <a:t>0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mtClean="0">
                <a:latin typeface="Aharoni" pitchFamily="2" charset="-79"/>
                <a:cs typeface="Aharoni" pitchFamily="2" charset="-79"/>
              </a:rPr>
              <a:t>0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smtClean="0">
                <a:latin typeface="Comic Sans MS" pitchFamily="66" charset="0"/>
              </a:rPr>
              <a:t>0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smtClean="0">
                <a:latin typeface="Perpetua Titling MT" pitchFamily="18" charset="0"/>
              </a:rPr>
              <a:t>0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smtClean="0">
                <a:latin typeface="Bodoni MT Black" pitchFamily="18" charset="0"/>
              </a:rPr>
              <a:t>0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smtClean="0">
                <a:latin typeface="Comic Sans MS" pitchFamily="66" charset="0"/>
                <a:cs typeface="Times New Roman" pitchFamily="18" charset="0"/>
              </a:rPr>
              <a:t>0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smtClean="0">
                <a:latin typeface="Ravie" pitchFamily="82" charset="0"/>
                <a:cs typeface="Times New Roman" pitchFamily="18" charset="0"/>
              </a:rPr>
              <a:t>0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mtClean="0">
                <a:latin typeface="Neuropol" pitchFamily="34" charset="0"/>
              </a:rPr>
              <a:t>0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mtClean="0">
                <a:latin typeface="Forte" pitchFamily="66" charset="0"/>
              </a:rPr>
              <a:t>0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smtClean="0">
                <a:latin typeface="OCR A Extended" pitchFamily="50" charset="0"/>
              </a:rPr>
              <a:t>0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smtClean="0">
                <a:latin typeface="Biondi" pitchFamily="2" charset="0"/>
              </a:rPr>
              <a:t>0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smtClean="0">
                <a:latin typeface="Bradley Hand ITC" pitchFamily="66" charset="0"/>
              </a:rPr>
              <a:t>0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smtClean="0">
                <a:latin typeface="Bradley Hand ITC" pitchFamily="66" charset="0"/>
                <a:cs typeface="Aharoni" pitchFamily="2" charset="-79"/>
              </a:rPr>
              <a:t>0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9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9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9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Georgia" pitchFamily="18" charset="0"/>
              </a:rPr>
              <a:t>9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Georgia" pitchFamily="18" charset="0"/>
              </a:rPr>
              <a:t>9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Georgia" pitchFamily="18" charset="0"/>
              </a:rPr>
              <a:t>9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9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/>
              <a:t>9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haroni" pitchFamily="2" charset="-79"/>
                <a:cs typeface="Aharoni" pitchFamily="2" charset="-79"/>
              </a:rPr>
              <a:t>9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omic Sans MS" pitchFamily="66" charset="0"/>
              </a:rPr>
              <a:t>9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Perpetua Titling MT" pitchFamily="18" charset="0"/>
              </a:rPr>
              <a:t>9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 Black" pitchFamily="18" charset="0"/>
              </a:rPr>
              <a:t>9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itchFamily="66" charset="0"/>
                <a:cs typeface="Times New Roman" pitchFamily="18" charset="0"/>
              </a:rPr>
              <a:t>9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Ravie" pitchFamily="82" charset="0"/>
                <a:cs typeface="Times New Roman" pitchFamily="18" charset="0"/>
              </a:rPr>
              <a:t>9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Neuropol" pitchFamily="34" charset="0"/>
              </a:rPr>
              <a:t>9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Forte" pitchFamily="66" charset="0"/>
              </a:rPr>
              <a:t>9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OCR A Extended" pitchFamily="50" charset="0"/>
              </a:rPr>
              <a:t>9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iondi" pitchFamily="2" charset="0"/>
              </a:rPr>
              <a:t>9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Bradley Hand ITC" pitchFamily="66" charset="0"/>
              </a:rPr>
              <a:t>9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Bradley Hand ITC" pitchFamily="66" charset="0"/>
                <a:cs typeface="Aharoni" pitchFamily="2" charset="-79"/>
              </a:rPr>
              <a:t>9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1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1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1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Georgia" pitchFamily="18" charset="0"/>
              </a:rPr>
              <a:t>1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Georgia" pitchFamily="18" charset="0"/>
              </a:rPr>
              <a:t>1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Georgia" pitchFamily="18" charset="0"/>
              </a:rPr>
              <a:t>1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1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/>
              <a:t>1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haroni" pitchFamily="2" charset="-79"/>
                <a:cs typeface="Aharoni" pitchFamily="2" charset="-79"/>
              </a:rPr>
              <a:t>1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omic Sans MS" pitchFamily="66" charset="0"/>
              </a:rPr>
              <a:t>1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Perpetua Titling MT" pitchFamily="18" charset="0"/>
              </a:rPr>
              <a:t>1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 Black" pitchFamily="18" charset="0"/>
              </a:rPr>
              <a:t>1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itchFamily="66" charset="0"/>
                <a:cs typeface="Times New Roman" pitchFamily="18" charset="0"/>
              </a:rPr>
              <a:t>1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Ravie" pitchFamily="82" charset="0"/>
                <a:cs typeface="Times New Roman" pitchFamily="18" charset="0"/>
              </a:rPr>
              <a:t>1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Neuropol" pitchFamily="34" charset="0"/>
              </a:rPr>
              <a:t>1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Forte" pitchFamily="66" charset="0"/>
              </a:rPr>
              <a:t>1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OCR A Extended" pitchFamily="50" charset="0"/>
              </a:rPr>
              <a:t>1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iondi" pitchFamily="2" charset="0"/>
              </a:rPr>
              <a:t>1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Bradley Hand ITC" pitchFamily="66" charset="0"/>
              </a:rPr>
              <a:t>1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Bradley Hand ITC" pitchFamily="66" charset="0"/>
                <a:cs typeface="Aharoni" pitchFamily="2" charset="-79"/>
              </a:rPr>
              <a:t>1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2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2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2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Georgia" pitchFamily="18" charset="0"/>
              </a:rPr>
              <a:t>2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Georgia" pitchFamily="18" charset="0"/>
              </a:rPr>
              <a:t>2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Georgia" pitchFamily="18" charset="0"/>
              </a:rPr>
              <a:t>2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2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/>
              <a:t>2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haroni" pitchFamily="2" charset="-79"/>
                <a:cs typeface="Aharoni" pitchFamily="2" charset="-79"/>
              </a:rPr>
              <a:t>2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omic Sans MS" pitchFamily="66" charset="0"/>
              </a:rPr>
              <a:t>2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Perpetua Titling MT" pitchFamily="18" charset="0"/>
              </a:rPr>
              <a:t>2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 Black" pitchFamily="18" charset="0"/>
              </a:rPr>
              <a:t>2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itchFamily="66" charset="0"/>
                <a:cs typeface="Times New Roman" pitchFamily="18" charset="0"/>
              </a:rPr>
              <a:t>2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Ravie" pitchFamily="82" charset="0"/>
                <a:cs typeface="Times New Roman" pitchFamily="18" charset="0"/>
              </a:rPr>
              <a:t>2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Neuropol" pitchFamily="34" charset="0"/>
              </a:rPr>
              <a:t>2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Forte" pitchFamily="66" charset="0"/>
              </a:rPr>
              <a:t>2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OCR A Extended" pitchFamily="50" charset="0"/>
              </a:rPr>
              <a:t>2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iondi" pitchFamily="2" charset="0"/>
              </a:rPr>
              <a:t>2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Bradley Hand ITC" pitchFamily="66" charset="0"/>
              </a:rPr>
              <a:t>2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Bradley Hand ITC" pitchFamily="66" charset="0"/>
                <a:cs typeface="Aharoni" pitchFamily="2" charset="-79"/>
              </a:rPr>
              <a:t>2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3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3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3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Georgia" pitchFamily="18" charset="0"/>
              </a:rPr>
              <a:t>3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Georgia" pitchFamily="18" charset="0"/>
              </a:rPr>
              <a:t>3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Georgia" pitchFamily="18" charset="0"/>
              </a:rPr>
              <a:t>3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3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/>
              <a:t>3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haroni" pitchFamily="2" charset="-79"/>
                <a:cs typeface="Aharoni" pitchFamily="2" charset="-79"/>
              </a:rPr>
              <a:t>3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omic Sans MS" pitchFamily="66" charset="0"/>
              </a:rPr>
              <a:t>3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Perpetua Titling MT" pitchFamily="18" charset="0"/>
              </a:rPr>
              <a:t>3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 Black" pitchFamily="18" charset="0"/>
              </a:rPr>
              <a:t>3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itchFamily="66" charset="0"/>
                <a:cs typeface="Times New Roman" pitchFamily="18" charset="0"/>
              </a:rPr>
              <a:t>3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Ravie" pitchFamily="82" charset="0"/>
                <a:cs typeface="Times New Roman" pitchFamily="18" charset="0"/>
              </a:rPr>
              <a:t>3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Neuropol" pitchFamily="34" charset="0"/>
              </a:rPr>
              <a:t>3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Forte" pitchFamily="66" charset="0"/>
              </a:rPr>
              <a:t>3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OCR A Extended" pitchFamily="50" charset="0"/>
              </a:rPr>
              <a:t>3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iondi" pitchFamily="2" charset="0"/>
              </a:rPr>
              <a:t>3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Bradley Hand ITC" pitchFamily="66" charset="0"/>
              </a:rPr>
              <a:t>3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Bradley Hand ITC" pitchFamily="66" charset="0"/>
                <a:cs typeface="Aharoni" pitchFamily="2" charset="-79"/>
              </a:rPr>
              <a:t>3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4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4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4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Georgia" pitchFamily="18" charset="0"/>
              </a:rPr>
              <a:t>4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Georgia" pitchFamily="18" charset="0"/>
              </a:rPr>
              <a:t>4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Georgia" pitchFamily="18" charset="0"/>
              </a:rPr>
              <a:t>4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4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/>
              <a:t>4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haroni" pitchFamily="2" charset="-79"/>
                <a:cs typeface="Aharoni" pitchFamily="2" charset="-79"/>
              </a:rPr>
              <a:t>4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omic Sans MS" pitchFamily="66" charset="0"/>
              </a:rPr>
              <a:t>4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Perpetua Titling MT" pitchFamily="18" charset="0"/>
              </a:rPr>
              <a:t>4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 Black" pitchFamily="18" charset="0"/>
              </a:rPr>
              <a:t>4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itchFamily="66" charset="0"/>
                <a:cs typeface="Times New Roman" pitchFamily="18" charset="0"/>
              </a:rPr>
              <a:t>4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Ravie" pitchFamily="82" charset="0"/>
                <a:cs typeface="Times New Roman" pitchFamily="18" charset="0"/>
              </a:rPr>
              <a:t>4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Neuropol" pitchFamily="34" charset="0"/>
              </a:rPr>
              <a:t>4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Forte" pitchFamily="66" charset="0"/>
              </a:rPr>
              <a:t>4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OCR A Extended" pitchFamily="50" charset="0"/>
              </a:rPr>
              <a:t>4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iondi" pitchFamily="2" charset="0"/>
              </a:rPr>
              <a:t>4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Bradley Hand ITC" pitchFamily="66" charset="0"/>
              </a:rPr>
              <a:t>4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Bradley Hand ITC" pitchFamily="66" charset="0"/>
                <a:cs typeface="Aharoni" pitchFamily="2" charset="-79"/>
              </a:rPr>
              <a:t>4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5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5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5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Georgia" pitchFamily="18" charset="0"/>
              </a:rPr>
              <a:t>5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Georgia" pitchFamily="18" charset="0"/>
              </a:rPr>
              <a:t>5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Georgia" pitchFamily="18" charset="0"/>
              </a:rPr>
              <a:t>5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5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/>
              <a:t>5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haroni" pitchFamily="2" charset="-79"/>
                <a:cs typeface="Aharoni" pitchFamily="2" charset="-79"/>
              </a:rPr>
              <a:t>5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omic Sans MS" pitchFamily="66" charset="0"/>
              </a:rPr>
              <a:t>5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Perpetua Titling MT" pitchFamily="18" charset="0"/>
              </a:rPr>
              <a:t>5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 Black" pitchFamily="18" charset="0"/>
              </a:rPr>
              <a:t>5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itchFamily="66" charset="0"/>
                <a:cs typeface="Times New Roman" pitchFamily="18" charset="0"/>
              </a:rPr>
              <a:t>5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Ravie" pitchFamily="82" charset="0"/>
                <a:cs typeface="Times New Roman" pitchFamily="18" charset="0"/>
              </a:rPr>
              <a:t>5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Neuropol" pitchFamily="34" charset="0"/>
              </a:rPr>
              <a:t>5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Forte" pitchFamily="66" charset="0"/>
              </a:rPr>
              <a:t>5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OCR A Extended" pitchFamily="50" charset="0"/>
              </a:rPr>
              <a:t>5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iondi" pitchFamily="2" charset="0"/>
              </a:rPr>
              <a:t>5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Bradley Hand ITC" pitchFamily="66" charset="0"/>
              </a:rPr>
              <a:t>5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Bradley Hand ITC" pitchFamily="66" charset="0"/>
                <a:cs typeface="Aharoni" pitchFamily="2" charset="-79"/>
              </a:rPr>
              <a:t>5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6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6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6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Georgia" pitchFamily="18" charset="0"/>
              </a:rPr>
              <a:t>6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Georgia" pitchFamily="18" charset="0"/>
              </a:rPr>
              <a:t>6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Georgia" pitchFamily="18" charset="0"/>
              </a:rPr>
              <a:t>6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6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/>
              <a:t>6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haroni" pitchFamily="2" charset="-79"/>
                <a:cs typeface="Aharoni" pitchFamily="2" charset="-79"/>
              </a:rPr>
              <a:t>6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omic Sans MS" pitchFamily="66" charset="0"/>
              </a:rPr>
              <a:t>6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Perpetua Titling MT" pitchFamily="18" charset="0"/>
              </a:rPr>
              <a:t>6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 Black" pitchFamily="18" charset="0"/>
              </a:rPr>
              <a:t>6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itchFamily="66" charset="0"/>
                <a:cs typeface="Times New Roman" pitchFamily="18" charset="0"/>
              </a:rPr>
              <a:t>6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Ravie" pitchFamily="82" charset="0"/>
                <a:cs typeface="Times New Roman" pitchFamily="18" charset="0"/>
              </a:rPr>
              <a:t>6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Neuropol" pitchFamily="34" charset="0"/>
              </a:rPr>
              <a:t>6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Forte" pitchFamily="66" charset="0"/>
              </a:rPr>
              <a:t>6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OCR A Extended" pitchFamily="50" charset="0"/>
              </a:rPr>
              <a:t>6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iondi" pitchFamily="2" charset="0"/>
              </a:rPr>
              <a:t>6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Bradley Hand ITC" pitchFamily="66" charset="0"/>
              </a:rPr>
              <a:t>6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Bradley Hand ITC" pitchFamily="66" charset="0"/>
                <a:cs typeface="Aharoni" pitchFamily="2" charset="-79"/>
              </a:rPr>
              <a:t>6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7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7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7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Georgia" pitchFamily="18" charset="0"/>
              </a:rPr>
              <a:t>7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Georgia" pitchFamily="18" charset="0"/>
              </a:rPr>
              <a:t>7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Georgia" pitchFamily="18" charset="0"/>
              </a:rPr>
              <a:t>7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7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/>
              <a:t>7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haroni" pitchFamily="2" charset="-79"/>
                <a:cs typeface="Aharoni" pitchFamily="2" charset="-79"/>
              </a:rPr>
              <a:t>7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omic Sans MS" pitchFamily="66" charset="0"/>
              </a:rPr>
              <a:t>7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Perpetua Titling MT" pitchFamily="18" charset="0"/>
              </a:rPr>
              <a:t>7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 Black" pitchFamily="18" charset="0"/>
              </a:rPr>
              <a:t>7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itchFamily="66" charset="0"/>
                <a:cs typeface="Times New Roman" pitchFamily="18" charset="0"/>
              </a:rPr>
              <a:t>7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Ravie" pitchFamily="82" charset="0"/>
                <a:cs typeface="Times New Roman" pitchFamily="18" charset="0"/>
              </a:rPr>
              <a:t>7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Neuropol" pitchFamily="34" charset="0"/>
              </a:rPr>
              <a:t>7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Forte" pitchFamily="66" charset="0"/>
              </a:rPr>
              <a:t>7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OCR A Extended" pitchFamily="50" charset="0"/>
              </a:rPr>
              <a:t>7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iondi" pitchFamily="2" charset="0"/>
              </a:rPr>
              <a:t>7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Bradley Hand ITC" pitchFamily="66" charset="0"/>
              </a:rPr>
              <a:t>7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Bradley Hand ITC" pitchFamily="66" charset="0"/>
                <a:cs typeface="Aharoni" pitchFamily="2" charset="-79"/>
              </a:rPr>
              <a:t>7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54" y="82103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8</a:t>
            </a:r>
            <a:endParaRPr lang="en-IN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170" y="684556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Baskerville Old Face" pitchFamily="18" charset="0"/>
              </a:rPr>
              <a:t>8</a:t>
            </a:r>
            <a:endParaRPr lang="en-IN" sz="60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2609" y="83930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8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5474" y="226938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9939" y="235462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2394" y="250433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488" y="192776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Georgia" pitchFamily="18" charset="0"/>
              </a:rPr>
              <a:t>8</a:t>
            </a:r>
            <a:endParaRPr lang="en-IN" sz="7200" b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51" y="23529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Georgia" pitchFamily="18" charset="0"/>
              </a:rPr>
              <a:t>8</a:t>
            </a:r>
            <a:endParaRPr lang="en-IN" sz="4800" b="1" dirty="0"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8808" y="19981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Georgia" pitchFamily="18" charset="0"/>
              </a:rPr>
              <a:t>8</a:t>
            </a:r>
            <a:endParaRPr lang="en-IN" sz="4800" dirty="0"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3353" y="684556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8</a:t>
            </a:r>
            <a:endParaRPr lang="en-IN" sz="6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43095" y="540460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/>
              <a:t>8</a:t>
            </a:r>
            <a:endParaRPr lang="en-IN" sz="9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85079" y="726760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Aharoni" pitchFamily="2" charset="-79"/>
                <a:cs typeface="Aharoni" pitchFamily="2" charset="-79"/>
              </a:rPr>
              <a:t>8</a:t>
            </a:r>
            <a:endParaRPr lang="en-IN" sz="72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4064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3037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941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2846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41818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76722" y="-13648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08" y="536855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27296" y="3412558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27296" y="486152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27296" y="1960053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5511" y="-28132"/>
            <a:ext cx="0" cy="68580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6294542"/>
            <a:ext cx="9144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9859" y="3632474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omic Sans MS" pitchFamily="66" charset="0"/>
              </a:rPr>
              <a:t>8</a:t>
            </a:r>
            <a:endParaRPr lang="en-IN" sz="60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875" y="3495995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Perpetua Titling MT" pitchFamily="18" charset="0"/>
              </a:rPr>
              <a:t>8</a:t>
            </a:r>
            <a:endParaRPr lang="en-IN" sz="6000" dirty="0">
              <a:latin typeface="Perpetua Titling MT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5314" y="365074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 Black" pitchFamily="18" charset="0"/>
              </a:rPr>
              <a:t>8</a:t>
            </a:r>
            <a:endParaRPr lang="en-IN" sz="6000" dirty="0">
              <a:latin typeface="Bodoni MT Black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179" y="5080823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Comic Sans MS" pitchFamily="66" charset="0"/>
                <a:cs typeface="Times New Roman" pitchFamily="18" charset="0"/>
              </a:rPr>
              <a:t>8</a:t>
            </a:r>
            <a:endParaRPr lang="en-IN" sz="60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2644" y="516606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endParaRPr lang="en-IN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9564" y="5179293"/>
            <a:ext cx="853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Ravie" pitchFamily="82" charset="0"/>
                <a:cs typeface="Times New Roman" pitchFamily="18" charset="0"/>
              </a:rPr>
              <a:t>8</a:t>
            </a:r>
            <a:endParaRPr lang="en-IN" sz="6000" dirty="0">
              <a:latin typeface="Ravie" pitchFamily="82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4193" y="4739208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Neuropol" pitchFamily="34" charset="0"/>
              </a:rPr>
              <a:t>8</a:t>
            </a:r>
            <a:endParaRPr lang="en-IN" sz="7200" b="1" dirty="0">
              <a:latin typeface="Neuropo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5299" y="495967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Forte" pitchFamily="66" charset="0"/>
              </a:rPr>
              <a:t>8</a:t>
            </a:r>
            <a:endParaRPr lang="en-IN" sz="7200" b="1" dirty="0">
              <a:latin typeface="Forte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513" y="4959673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OCR A Extended" pitchFamily="50" charset="0"/>
              </a:rPr>
              <a:t>8</a:t>
            </a:r>
            <a:endParaRPr lang="en-IN" sz="6600" dirty="0">
              <a:latin typeface="OCR A Extended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6058" y="3495995"/>
            <a:ext cx="72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Biondi" pitchFamily="2" charset="0"/>
              </a:rPr>
              <a:t>8</a:t>
            </a:r>
            <a:endParaRPr lang="en-IN" sz="6600" dirty="0">
              <a:latin typeface="Biondi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5800" y="3351899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Bradley Hand ITC" pitchFamily="66" charset="0"/>
              </a:rPr>
              <a:t>8</a:t>
            </a:r>
            <a:endParaRPr lang="en-IN" sz="9600" b="1" dirty="0">
              <a:latin typeface="Bradley Hand ITC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7784" y="3538199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Bradley Hand ITC" pitchFamily="66" charset="0"/>
                <a:cs typeface="Aharoni" pitchFamily="2" charset="-79"/>
              </a:rPr>
              <a:t>8</a:t>
            </a:r>
            <a:endParaRPr lang="en-IN" sz="7200" dirty="0">
              <a:latin typeface="Bradley Hand ITC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240</Words>
  <Application>Microsoft Office PowerPoint</Application>
  <PresentationFormat>On-screen Show (4:3)</PresentationFormat>
  <Paragraphs>240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28</cp:revision>
  <dcterms:created xsi:type="dcterms:W3CDTF">2014-03-11T15:25:01Z</dcterms:created>
  <dcterms:modified xsi:type="dcterms:W3CDTF">2014-03-15T08:33:23Z</dcterms:modified>
</cp:coreProperties>
</file>