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8" r:id="rId1"/>
  </p:sldMasterIdLst>
  <p:notesMasterIdLst>
    <p:notesMasterId r:id="rId14"/>
  </p:notesMasterIdLst>
  <p:sldIdLst>
    <p:sldId id="256" r:id="rId2"/>
    <p:sldId id="354" r:id="rId3"/>
    <p:sldId id="358" r:id="rId4"/>
    <p:sldId id="359" r:id="rId5"/>
    <p:sldId id="360" r:id="rId6"/>
    <p:sldId id="361" r:id="rId7"/>
    <p:sldId id="323" r:id="rId8"/>
    <p:sldId id="324" r:id="rId9"/>
    <p:sldId id="353" r:id="rId10"/>
    <p:sldId id="355" r:id="rId11"/>
    <p:sldId id="356" r:id="rId12"/>
    <p:sldId id="357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CC00"/>
    <a:srgbClr val="F8F200"/>
    <a:srgbClr val="E3DE00"/>
    <a:srgbClr val="333399"/>
    <a:srgbClr val="333333"/>
    <a:srgbClr val="66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0EFBEF0F-D0F4-40AA-8AA1-49EE0B4D3DE3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E338-55C0-41BA-A4D4-B2C692EC12D4}" type="slidenum">
              <a:rPr lang="ru-RU" altLang="uk-UA"/>
              <a:pPr/>
              <a:t>1</a:t>
            </a:fld>
            <a:endParaRPr lang="ru-RU" altLang="uk-UA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10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28028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11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38864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12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52637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2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4026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3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60362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4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61538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5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1208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6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36780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E338-55C0-41BA-A4D4-B2C692EC12D4}" type="slidenum">
              <a:rPr lang="ru-RU" altLang="uk-UA"/>
              <a:pPr/>
              <a:t>7</a:t>
            </a:fld>
            <a:endParaRPr lang="ru-RU" altLang="uk-UA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55525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8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56503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9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3101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96259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6260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1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2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3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4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5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6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7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8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0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1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2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3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4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5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7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8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9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0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1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2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3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4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5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6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7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8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9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0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1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2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3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4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5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6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7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8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9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0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1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2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3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4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5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6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7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8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9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10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11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pic>
          <p:nvPicPr>
            <p:cNvPr id="96312" name="Picture 5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31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uk-UA" noProof="0" smtClean="0"/>
              <a:t>Образец заголовка</a:t>
            </a:r>
          </a:p>
        </p:txBody>
      </p:sp>
      <p:sp>
        <p:nvSpPr>
          <p:cNvPr id="9631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uk-UA" noProof="0" smtClean="0"/>
              <a:t>Образец подзаголовка</a:t>
            </a:r>
          </a:p>
        </p:txBody>
      </p:sp>
      <p:sp>
        <p:nvSpPr>
          <p:cNvPr id="96315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fld id="{BF502B39-3FA3-43B6-ACE4-7704558197E4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96316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6317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fld id="{2EDF69C2-6A61-4C34-BF4D-31468D11E526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48D55-2876-4951-A73B-FC0350184991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5B6C3-5622-4471-A475-9698F88B8E7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665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4572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0F41F-6FC5-465C-9176-179A5A9613A8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57F50-BE23-4004-8C29-A766C963A608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3063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40D8A5-27F9-4006-A14D-1944FF1EF756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1617CB-8D8C-48BF-8F0F-9B26D56B3A9A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19842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109DA-58AB-45AF-B42A-20F3963B44EF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0E4E6-4457-4345-9C87-057052D886F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131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85D0F-367A-46BE-8665-256A5BE9EFAA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D9F9-52F3-4179-B298-861FDC5F3F2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8143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106B3-CED4-4DFC-A171-974295F42AAF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110B7-8010-4E31-9F62-1BF7CC44D229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800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4A34B-145A-4368-ABF5-3BAECD6C62B0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D6F8F-5C20-441E-8FF1-F94F7EA774A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3552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67559-0643-4F5E-81BB-31488E928FDD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04028-2C7C-4510-ACD1-1BFDF78D547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9630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EA503-7C30-4365-8488-677B5AB56157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2C159-5323-476B-86EF-D6C065B5BFF7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5446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717C8F-22C3-484D-A2E6-2441291A953B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C4A4B-8150-4B85-8465-69C36B124D5F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5798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D30C4-5A21-4503-9E2F-AE8DB1777341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95A56-C612-4264-A181-A33EE67E12A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8358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95235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5236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7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8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0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3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4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5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6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7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8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9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0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1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2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3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4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5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8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9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0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1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2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3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4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5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6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7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8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9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0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1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2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3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4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5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6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7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8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9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0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1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2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3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4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5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6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7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pic>
          <p:nvPicPr>
            <p:cNvPr id="95288" name="Picture 56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89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95290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9529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fld id="{55450C99-16F4-4A5C-A334-EF1178E63BE6}" type="datetime1">
              <a:rPr lang="fr-FR" altLang="uk-UA"/>
              <a:pPr/>
              <a:t>30/11/2020</a:t>
            </a:fld>
            <a:endParaRPr lang="ru-RU" altLang="uk-UA"/>
          </a:p>
        </p:txBody>
      </p:sp>
      <p:sp>
        <p:nvSpPr>
          <p:cNvPr id="9529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529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fld id="{889262A6-5936-4454-B7A0-2FB7E67E6496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627" y="548680"/>
            <a:ext cx="8101013" cy="2116137"/>
          </a:xfrm>
        </p:spPr>
        <p:txBody>
          <a:bodyPr/>
          <a:lstStyle/>
          <a:p>
            <a:r>
              <a:rPr lang="ru-RU" altLang="uk-UA" sz="4800" b="1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Проектування</a:t>
            </a:r>
            <a:r>
              <a:rPr lang="ru-RU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та </a:t>
            </a:r>
            <a:r>
              <a:rPr lang="ru-RU" altLang="uk-UA" sz="4800" b="1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анал</a:t>
            </a:r>
            <a:r>
              <a:rPr lang="uk-UA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із обчислювальних алгоритмів</a:t>
            </a:r>
            <a:r>
              <a:rPr lang="ru-RU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</a:t>
            </a:r>
            <a:endParaRPr lang="ru-RU" altLang="uk-UA" sz="4800" b="1" dirty="0">
              <a:solidFill>
                <a:srgbClr val="38804D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" y="2996952"/>
            <a:ext cx="9144000" cy="1752600"/>
          </a:xfrm>
        </p:spPr>
        <p:txBody>
          <a:bodyPr/>
          <a:lstStyle/>
          <a:p>
            <a:r>
              <a:rPr lang="ru-RU" sz="6000" dirty="0" err="1"/>
              <a:t>Транзитивне</a:t>
            </a:r>
            <a:r>
              <a:rPr lang="ru-RU" sz="6000" dirty="0"/>
              <a:t> </a:t>
            </a:r>
            <a:r>
              <a:rPr lang="ru-RU" sz="6000" dirty="0" err="1"/>
              <a:t>замикання</a:t>
            </a:r>
            <a:r>
              <a:rPr lang="ru-RU" sz="6000" dirty="0"/>
              <a:t> та </a:t>
            </a:r>
            <a:r>
              <a:rPr lang="ru-RU" sz="6000" dirty="0" err="1"/>
              <a:t>пошук</a:t>
            </a:r>
            <a:r>
              <a:rPr lang="ru-RU" sz="6000" dirty="0"/>
              <a:t> </a:t>
            </a:r>
            <a:r>
              <a:rPr lang="ru-RU" sz="6000" dirty="0" err="1"/>
              <a:t>сильних</a:t>
            </a:r>
            <a:r>
              <a:rPr lang="ru-RU" sz="6000" dirty="0"/>
              <a:t> </a:t>
            </a:r>
            <a:r>
              <a:rPr lang="ru-RU" sz="6000" dirty="0" smtClean="0"/>
              <a:t>компонент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94" y="109501"/>
            <a:ext cx="7574692" cy="67038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441" y="116632"/>
            <a:ext cx="18312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Алгоритми</a:t>
            </a:r>
            <a:r>
              <a:rPr lang="ru-RU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Тарьяна</a:t>
            </a:r>
            <a:r>
              <a:rPr lang="ru-RU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та</a:t>
            </a:r>
          </a:p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Габова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141" y="2713974"/>
            <a:ext cx="224767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283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Тарьяна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48680"/>
            <a:ext cx="5760640" cy="62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259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Габова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40768"/>
            <a:ext cx="6854775" cy="29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88640"/>
            <a:ext cx="2069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Транзитивне</a:t>
            </a:r>
            <a:r>
              <a:rPr lang="ru-RU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b="1" u="none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замикання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80" y="260648"/>
            <a:ext cx="2808312" cy="2762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4050825"/>
            <a:ext cx="5835856" cy="2762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365" y="260648"/>
            <a:ext cx="3153139" cy="6567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85" y="3102922"/>
            <a:ext cx="5679951" cy="9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88640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Транзитивне</a:t>
            </a:r>
            <a:r>
              <a:rPr lang="ru-RU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замикання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64704"/>
            <a:ext cx="5544616" cy="559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674" y="1052736"/>
            <a:ext cx="47378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88640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Транзитивне</a:t>
            </a:r>
            <a:r>
              <a:rPr lang="ru-RU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замикання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08720"/>
            <a:ext cx="7920880" cy="49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88640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Транзитивне</a:t>
            </a:r>
            <a:r>
              <a:rPr lang="ru-RU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замикання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883205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88640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Транзитивне</a:t>
            </a:r>
            <a:r>
              <a:rPr lang="ru-RU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замикання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6712"/>
            <a:ext cx="8717959" cy="4896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96724" y="3861048"/>
            <a:ext cx="1331259" cy="28803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92080" y="4169912"/>
            <a:ext cx="1728192" cy="3392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71600" y="4797152"/>
            <a:ext cx="2664296" cy="3392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15616" y="5445225"/>
            <a:ext cx="2664296" cy="28803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64" y="1196752"/>
            <a:ext cx="9130136" cy="936104"/>
          </a:xfrm>
        </p:spPr>
        <p:txBody>
          <a:bodyPr/>
          <a:lstStyle/>
          <a:p>
            <a:pPr algn="l"/>
            <a:r>
              <a:rPr lang="ru-RU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Знаходження</a:t>
            </a:r>
            <a:r>
              <a:rPr lang="ru-RU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сильно </a:t>
            </a:r>
            <a:r>
              <a:rPr lang="ru-RU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зв’язних</a:t>
            </a:r>
            <a:r>
              <a:rPr lang="ru-RU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компонент </a:t>
            </a:r>
            <a:r>
              <a:rPr lang="ru-RU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орієнтованого</a:t>
            </a:r>
            <a:r>
              <a:rPr lang="ru-RU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графу:</a:t>
            </a:r>
            <a:endParaRPr lang="ru-RU" altLang="uk-UA" b="1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1560" y="2492896"/>
            <a:ext cx="6400800" cy="2376264"/>
          </a:xfrm>
        </p:spPr>
        <p:txBody>
          <a:bodyPr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uk-UA" sz="4000" dirty="0" smtClean="0"/>
              <a:t>алгоритм </a:t>
            </a:r>
            <a:r>
              <a:rPr lang="uk-UA" sz="4000" dirty="0" err="1" smtClean="0"/>
              <a:t>Косарайю</a:t>
            </a:r>
            <a:r>
              <a:rPr lang="uk-UA" sz="4000" dirty="0" smtClean="0"/>
              <a:t>;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uk-UA" sz="4000" dirty="0" smtClean="0"/>
              <a:t>алгоритм </a:t>
            </a:r>
            <a:r>
              <a:rPr lang="uk-UA" sz="4000" dirty="0" err="1" smtClean="0"/>
              <a:t>Тарьяна</a:t>
            </a:r>
            <a:r>
              <a:rPr lang="uk-UA" sz="4000" dirty="0" smtClean="0"/>
              <a:t>;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uk-UA" sz="4000" dirty="0"/>
              <a:t>алгоритм </a:t>
            </a:r>
            <a:r>
              <a:rPr lang="uk-UA" sz="4000" dirty="0" err="1" smtClean="0"/>
              <a:t>Габова</a:t>
            </a:r>
            <a:r>
              <a:rPr lang="uk-UA" sz="4000" dirty="0" smtClean="0"/>
              <a:t>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919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74" y="116632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Косарайю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47388"/>
            <a:ext cx="6768141" cy="61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74" y="116632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Косарайю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3" y="578297"/>
            <a:ext cx="6043149" cy="61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663300"/>
      </a:dk1>
      <a:lt1>
        <a:srgbClr val="FFF8E2"/>
      </a:lt1>
      <a:dk2>
        <a:srgbClr val="996600"/>
      </a:dk2>
      <a:lt2>
        <a:srgbClr val="DDDDDD"/>
      </a:lt2>
      <a:accent1>
        <a:srgbClr val="92D0A4"/>
      </a:accent1>
      <a:accent2>
        <a:srgbClr val="BDAB71"/>
      </a:accent2>
      <a:accent3>
        <a:srgbClr val="FFFBEE"/>
      </a:accent3>
      <a:accent4>
        <a:srgbClr val="562A00"/>
      </a:accent4>
      <a:accent5>
        <a:srgbClr val="C7E4CF"/>
      </a:accent5>
      <a:accent6>
        <a:srgbClr val="AB9B66"/>
      </a:accent6>
      <a:hlink>
        <a:srgbClr val="FF9999"/>
      </a:hlink>
      <a:folHlink>
        <a:srgbClr val="E5DF94"/>
      </a:folHlink>
    </a:clrScheme>
    <a:fontScheme name="defaul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663300"/>
        </a:dk1>
        <a:lt1>
          <a:srgbClr val="FFF8E2"/>
        </a:lt1>
        <a:dk2>
          <a:srgbClr val="996600"/>
        </a:dk2>
        <a:lt2>
          <a:srgbClr val="DDDDDD"/>
        </a:lt2>
        <a:accent1>
          <a:srgbClr val="92D0A4"/>
        </a:accent1>
        <a:accent2>
          <a:srgbClr val="BDAB71"/>
        </a:accent2>
        <a:accent3>
          <a:srgbClr val="FFFBEE"/>
        </a:accent3>
        <a:accent4>
          <a:srgbClr val="562A00"/>
        </a:accent4>
        <a:accent5>
          <a:srgbClr val="C7E4CF"/>
        </a:accent5>
        <a:accent6>
          <a:srgbClr val="AB9B66"/>
        </a:accent6>
        <a:hlink>
          <a:srgbClr val="FF9999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663300"/>
        </a:dk1>
        <a:lt1>
          <a:srgbClr val="F8F8F8"/>
        </a:lt1>
        <a:dk2>
          <a:srgbClr val="3366CC"/>
        </a:dk2>
        <a:lt2>
          <a:srgbClr val="CCECFF"/>
        </a:lt2>
        <a:accent1>
          <a:srgbClr val="93C4D0"/>
        </a:accent1>
        <a:accent2>
          <a:srgbClr val="BDAB71"/>
        </a:accent2>
        <a:accent3>
          <a:srgbClr val="FBFBFB"/>
        </a:accent3>
        <a:accent4>
          <a:srgbClr val="562A00"/>
        </a:accent4>
        <a:accent5>
          <a:srgbClr val="C8DEE4"/>
        </a:accent5>
        <a:accent6>
          <a:srgbClr val="AB9B66"/>
        </a:accent6>
        <a:hlink>
          <a:srgbClr val="E6B2BE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8624</TotalTime>
  <Words>62</Words>
  <Application>Microsoft Office PowerPoint</Application>
  <PresentationFormat>On-screen Show (4:3)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Copperplate Gothic Light</vt:lpstr>
      <vt:lpstr>Times New Roman</vt:lpstr>
      <vt:lpstr>default</vt:lpstr>
      <vt:lpstr>Проектування та аналіз обчислювальних алгоритмів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Знаходження сильно зв’язних компонент орієнтованого графу: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  и  их представление в STL</dc:title>
  <dc:creator>Нина</dc:creator>
  <cp:lastModifiedBy>Alex</cp:lastModifiedBy>
  <cp:revision>200</cp:revision>
  <dcterms:created xsi:type="dcterms:W3CDTF">2008-05-12T18:30:59Z</dcterms:created>
  <dcterms:modified xsi:type="dcterms:W3CDTF">2020-12-01T00:22:43Z</dcterms:modified>
</cp:coreProperties>
</file>