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ФРАНКЛІН ДЕЛАНО РУЗВЕЛЬТ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29" y="1197428"/>
            <a:ext cx="6977768" cy="4497977"/>
          </a:xfrm>
        </p:spPr>
      </p:pic>
    </p:spTree>
    <p:extLst>
      <p:ext uri="{BB962C8B-B14F-4D97-AF65-F5344CB8AC3E}">
        <p14:creationId xmlns:p14="http://schemas.microsoft.com/office/powerpoint/2010/main" val="153484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87783" y="624840"/>
            <a:ext cx="9601200" cy="1485900"/>
          </a:xfrm>
        </p:spPr>
        <p:txBody>
          <a:bodyPr/>
          <a:lstStyle/>
          <a:p>
            <a:r>
              <a:rPr lang="uk-UA" dirty="0" smtClean="0"/>
              <a:t>Коротка біографія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Франклін</a:t>
            </a:r>
            <a:r>
              <a:rPr lang="ru-RU" b="1" dirty="0"/>
              <a:t> Делано Рузвельт (</a:t>
            </a:r>
            <a:r>
              <a:rPr lang="ru-RU" b="1" dirty="0" err="1"/>
              <a:t>Franklin</a:t>
            </a:r>
            <a:r>
              <a:rPr lang="ru-RU" b="1" dirty="0"/>
              <a:t> </a:t>
            </a:r>
            <a:r>
              <a:rPr lang="ru-RU" b="1" dirty="0" err="1"/>
              <a:t>Delano</a:t>
            </a:r>
            <a:r>
              <a:rPr lang="ru-RU" b="1" dirty="0"/>
              <a:t> </a:t>
            </a:r>
            <a:r>
              <a:rPr lang="ru-RU" b="1" dirty="0" err="1"/>
              <a:t>Roosevelt</a:t>
            </a:r>
            <a:r>
              <a:rPr lang="ru-RU" b="1" dirty="0"/>
              <a:t>)</a:t>
            </a:r>
            <a:r>
              <a:rPr lang="ru-RU" dirty="0"/>
              <a:t> (1882-1945) — 32-гий президент США (1933 — 45), демократ. </a:t>
            </a:r>
            <a:r>
              <a:rPr lang="ru-RU" dirty="0" err="1"/>
              <a:t>Був</a:t>
            </a:r>
            <a:r>
              <a:rPr lang="ru-RU" dirty="0"/>
              <a:t> губернатором Нью-Йорка 1929 — 33. Став президентом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депресії</a:t>
            </a:r>
            <a:r>
              <a:rPr lang="ru-RU" dirty="0"/>
              <a:t>, почав </a:t>
            </a:r>
            <a:r>
              <a:rPr lang="ru-RU" dirty="0" err="1"/>
              <a:t>економіку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справ, реформу </a:t>
            </a:r>
            <a:r>
              <a:rPr lang="ru-RU" dirty="0" err="1"/>
              <a:t>соціальних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.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</a:t>
            </a:r>
            <a:r>
              <a:rPr lang="ru-RU" dirty="0" err="1"/>
              <a:t>зробили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популярним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населення</a:t>
            </a:r>
            <a:r>
              <a:rPr lang="ru-RU" dirty="0"/>
              <a:t>. </a:t>
            </a:r>
            <a:r>
              <a:rPr lang="ru-RU" dirty="0" err="1"/>
              <a:t>Після</a:t>
            </a:r>
            <a:r>
              <a:rPr lang="ru-RU" dirty="0"/>
              <a:t> початку </a:t>
            </a:r>
            <a:r>
              <a:rPr lang="ru-RU" dirty="0" err="1"/>
              <a:t>Другої</a:t>
            </a:r>
            <a:r>
              <a:rPr lang="ru-RU" dirty="0"/>
              <a:t> </a:t>
            </a:r>
            <a:r>
              <a:rPr lang="ru-RU" dirty="0" err="1"/>
              <a:t>світової</a:t>
            </a:r>
            <a:r>
              <a:rPr lang="ru-RU" dirty="0"/>
              <a:t> </a:t>
            </a:r>
            <a:r>
              <a:rPr lang="ru-RU" dirty="0" err="1"/>
              <a:t>війни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запровадив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ленд-лізу</a:t>
            </a:r>
            <a:r>
              <a:rPr lang="ru-RU" dirty="0"/>
              <a:t> для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військових</a:t>
            </a:r>
            <a:r>
              <a:rPr lang="ru-RU" dirty="0"/>
              <a:t> </a:t>
            </a:r>
            <a:r>
              <a:rPr lang="ru-RU" dirty="0" err="1"/>
              <a:t>союзників</a:t>
            </a:r>
            <a:r>
              <a:rPr lang="ru-RU" dirty="0"/>
              <a:t> і </a:t>
            </a:r>
            <a:r>
              <a:rPr lang="ru-RU" dirty="0" err="1"/>
              <a:t>підготував</a:t>
            </a:r>
            <a:r>
              <a:rPr lang="ru-RU" dirty="0"/>
              <a:t> </a:t>
            </a:r>
            <a:r>
              <a:rPr lang="ru-RU" dirty="0" err="1"/>
              <a:t>Атлантичну</a:t>
            </a:r>
            <a:r>
              <a:rPr lang="ru-RU" dirty="0"/>
              <a:t> </a:t>
            </a:r>
            <a:r>
              <a:rPr lang="ru-RU" dirty="0" err="1"/>
              <a:t>хартію</a:t>
            </a:r>
            <a:r>
              <a:rPr lang="ru-RU" dirty="0"/>
              <a:t>. Коли США вступили у </a:t>
            </a:r>
            <a:r>
              <a:rPr lang="ru-RU" dirty="0" err="1"/>
              <a:t>війну</a:t>
            </a:r>
            <a:r>
              <a:rPr lang="ru-RU" dirty="0"/>
              <a:t> в 1941, проводив </a:t>
            </a:r>
            <a:r>
              <a:rPr lang="ru-RU" dirty="0" err="1"/>
              <a:t>багато</a:t>
            </a:r>
            <a:r>
              <a:rPr lang="ru-RU" dirty="0"/>
              <a:t> часу в переговорах з главами </a:t>
            </a:r>
            <a:r>
              <a:rPr lang="ru-RU" dirty="0" err="1"/>
              <a:t>союзницьких</a:t>
            </a:r>
            <a:r>
              <a:rPr lang="ru-RU" dirty="0"/>
              <a:t> держав (див. </a:t>
            </a:r>
            <a:r>
              <a:rPr lang="ru-RU" dirty="0" err="1"/>
              <a:t>Ялтинська</a:t>
            </a:r>
            <a:r>
              <a:rPr lang="ru-RU" dirty="0"/>
              <a:t> </a:t>
            </a:r>
            <a:r>
              <a:rPr lang="ru-RU" dirty="0" err="1"/>
              <a:t>конференція</a:t>
            </a:r>
            <a:r>
              <a:rPr lang="ru-RU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0937" y="5603965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</a:t>
            </a:r>
            <a:r>
              <a:rPr lang="ru-RU" dirty="0" err="1"/>
              <a:t>Віргінських</a:t>
            </a:r>
            <a:r>
              <a:rPr lang="ru-RU" dirty="0"/>
              <a:t> островах день </a:t>
            </a:r>
            <a:r>
              <a:rPr lang="ru-RU" dirty="0" err="1"/>
              <a:t>народження</a:t>
            </a:r>
            <a:r>
              <a:rPr lang="ru-RU" dirty="0"/>
              <a:t> </a:t>
            </a:r>
            <a:r>
              <a:rPr lang="ru-RU" dirty="0" err="1"/>
              <a:t>Франкліна</a:t>
            </a:r>
            <a:r>
              <a:rPr lang="ru-RU" dirty="0"/>
              <a:t> Рузвельта - </a:t>
            </a:r>
            <a:r>
              <a:rPr lang="ru-RU" dirty="0" err="1"/>
              <a:t>офіційне</a:t>
            </a:r>
            <a:r>
              <a:rPr lang="ru-RU" dirty="0"/>
              <a:t> свято.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45" y="675698"/>
            <a:ext cx="3038384" cy="437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3508" y="1234440"/>
            <a:ext cx="9601200" cy="1485900"/>
          </a:xfrm>
        </p:spPr>
        <p:txBody>
          <a:bodyPr/>
          <a:lstStyle/>
          <a:p>
            <a:r>
              <a:rPr lang="uk-UA" dirty="0" smtClean="0"/>
              <a:t>ЦІКАВІ ЦИТАТИ </a:t>
            </a:r>
            <a:endParaRPr lang="en-US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772195" y="2834640"/>
            <a:ext cx="9601200" cy="3581400"/>
          </a:xfrm>
        </p:spPr>
        <p:txBody>
          <a:bodyPr/>
          <a:lstStyle/>
          <a:p>
            <a:r>
              <a:rPr lang="uk-UA" dirty="0" smtClean="0"/>
              <a:t>Ніколи </a:t>
            </a:r>
            <a:r>
              <a:rPr lang="uk-UA" dirty="0"/>
              <a:t>не допускайте, щоб ваша ліва рука знала, що робить права</a:t>
            </a:r>
            <a:r>
              <a:rPr lang="uk-UA" dirty="0" smtClean="0"/>
              <a:t>.</a:t>
            </a:r>
          </a:p>
          <a:p>
            <a:r>
              <a:rPr lang="ru-RU" dirty="0"/>
              <a:t>Коли </a:t>
            </a:r>
            <a:r>
              <a:rPr lang="ru-RU" dirty="0" err="1"/>
              <a:t>ви</a:t>
            </a:r>
            <a:r>
              <a:rPr lang="ru-RU" dirty="0"/>
              <a:t> досягнете </a:t>
            </a:r>
            <a:r>
              <a:rPr lang="ru-RU" dirty="0" err="1"/>
              <a:t>кінця</a:t>
            </a:r>
            <a:r>
              <a:rPr lang="ru-RU" dirty="0"/>
              <a:t> </a:t>
            </a:r>
            <a:r>
              <a:rPr lang="ru-RU" dirty="0" err="1"/>
              <a:t>мотузки</a:t>
            </a:r>
            <a:r>
              <a:rPr lang="ru-RU" dirty="0"/>
              <a:t>, </a:t>
            </a:r>
            <a:r>
              <a:rPr lang="ru-RU" dirty="0" err="1"/>
              <a:t>зав'яжіть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 і </a:t>
            </a:r>
            <a:r>
              <a:rPr lang="ru-RU" dirty="0" err="1"/>
              <a:t>тримайтеся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Вислів</a:t>
            </a:r>
            <a:r>
              <a:rPr lang="ru-RU" dirty="0" smtClean="0"/>
              <a:t>, </a:t>
            </a:r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 smtClean="0"/>
              <a:t>якого</a:t>
            </a:r>
            <a:r>
              <a:rPr lang="ru-RU" dirty="0" smtClean="0"/>
              <a:t> </a:t>
            </a:r>
            <a:r>
              <a:rPr lang="ru-RU" dirty="0"/>
              <a:t>Рузвельт </a:t>
            </a:r>
            <a:r>
              <a:rPr lang="ru-RU" dirty="0" err="1"/>
              <a:t>привертав</a:t>
            </a:r>
            <a:r>
              <a:rPr lang="ru-RU" dirty="0"/>
              <a:t> </a:t>
            </a:r>
            <a:r>
              <a:rPr lang="ru-RU" dirty="0" err="1" smtClean="0"/>
              <a:t>увагу</a:t>
            </a:r>
            <a:r>
              <a:rPr lang="ru-RU" dirty="0" smtClean="0"/>
              <a:t> </a:t>
            </a:r>
            <a:r>
              <a:rPr lang="ru-RU" dirty="0" err="1" smtClean="0"/>
              <a:t>співрозмовника</a:t>
            </a:r>
            <a:r>
              <a:rPr lang="ru-RU" dirty="0" smtClean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 smtClean="0"/>
              <a:t>відволікся</a:t>
            </a:r>
            <a:r>
              <a:rPr lang="ru-RU" dirty="0" smtClean="0"/>
              <a:t>: </a:t>
            </a:r>
            <a:r>
              <a:rPr lang="ru-RU" dirty="0"/>
              <a:t>«</a:t>
            </a:r>
            <a:r>
              <a:rPr lang="ru-RU" dirty="0" err="1"/>
              <a:t>Сьогодні</a:t>
            </a:r>
            <a:r>
              <a:rPr lang="ru-RU" dirty="0"/>
              <a:t> </a:t>
            </a:r>
            <a:r>
              <a:rPr lang="ru-RU" dirty="0" err="1"/>
              <a:t>вранці</a:t>
            </a:r>
            <a:r>
              <a:rPr lang="ru-RU" dirty="0"/>
              <a:t> я вбив свою </a:t>
            </a:r>
            <a:r>
              <a:rPr lang="ru-RU" dirty="0" smtClean="0"/>
              <a:t>бабусю».</a:t>
            </a:r>
          </a:p>
          <a:p>
            <a:r>
              <a:rPr lang="ru-RU" dirty="0"/>
              <a:t>Дайте </a:t>
            </a:r>
            <a:r>
              <a:rPr lang="ru-RU" dirty="0" err="1"/>
              <a:t>мені</a:t>
            </a:r>
            <a:r>
              <a:rPr lang="ru-RU" dirty="0"/>
              <a:t> 10 </a:t>
            </a:r>
            <a:r>
              <a:rPr lang="ru-RU" dirty="0" err="1"/>
              <a:t>мільйонів</a:t>
            </a:r>
            <a:r>
              <a:rPr lang="ru-RU" dirty="0"/>
              <a:t> </a:t>
            </a:r>
            <a:r>
              <a:rPr lang="ru-RU" dirty="0" err="1"/>
              <a:t>доларів</a:t>
            </a:r>
            <a:r>
              <a:rPr lang="ru-RU" dirty="0"/>
              <a:t> - і я провалю </a:t>
            </a:r>
            <a:r>
              <a:rPr lang="ru-RU" dirty="0" err="1"/>
              <a:t>прийняття</a:t>
            </a:r>
            <a:r>
              <a:rPr lang="ru-RU" dirty="0"/>
              <a:t> будь-</a:t>
            </a:r>
            <a:r>
              <a:rPr lang="ru-RU" dirty="0" err="1"/>
              <a:t>якої</a:t>
            </a:r>
            <a:r>
              <a:rPr lang="ru-RU" dirty="0"/>
              <a:t> поправки до </a:t>
            </a:r>
            <a:r>
              <a:rPr lang="ru-RU" dirty="0" err="1"/>
              <a:t>конституції</a:t>
            </a:r>
            <a:r>
              <a:rPr lang="ru-RU" dirty="0"/>
              <a:t>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79571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5337" y="694509"/>
            <a:ext cx="9601200" cy="1485900"/>
          </a:xfrm>
        </p:spPr>
        <p:txBody>
          <a:bodyPr/>
          <a:lstStyle/>
          <a:p>
            <a:r>
              <a:rPr lang="uk-UA" dirty="0" smtClean="0"/>
              <a:t>РУЗВЕЛЬТ У МОЛОДОСТІ</a:t>
            </a:r>
            <a:endParaRPr lang="en-US" dirty="0"/>
          </a:p>
        </p:txBody>
      </p:sp>
      <p:pic>
        <p:nvPicPr>
          <p:cNvPr id="1028" name="Picture 4" descr="Результат пошуку зображень за запитом &quot;рузвельт у молодості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541203"/>
            <a:ext cx="3084013" cy="477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52" y="1541202"/>
            <a:ext cx="7158767" cy="477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9142" y="668382"/>
            <a:ext cx="9601200" cy="1485900"/>
          </a:xfrm>
        </p:spPr>
        <p:txBody>
          <a:bodyPr/>
          <a:lstStyle/>
          <a:p>
            <a:r>
              <a:rPr lang="uk-UA" dirty="0" smtClean="0"/>
              <a:t>РУЗВЕЛЬТ З ДРУЖИНОЮ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18" y="1823356"/>
            <a:ext cx="5977139" cy="44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579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14</TotalTime>
  <Words>93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ФРАНКЛІН ДЕЛАНО РУЗВЕЛЬТ</vt:lpstr>
      <vt:lpstr>Презентация PowerPoint</vt:lpstr>
      <vt:lpstr>Коротка біографія</vt:lpstr>
      <vt:lpstr>Презентация PowerPoint</vt:lpstr>
      <vt:lpstr>ЦІКАВІ ЦИТАТИ </vt:lpstr>
      <vt:lpstr>РУЗВЕЛЬТ У МОЛОДОСТІ</vt:lpstr>
      <vt:lpstr>РУЗВЕЛЬТ З ДРУЖИНОЮ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ФРАНКЛІН ДЕЛАНО РУЗВЕЛЬТ</dc:title>
  <dc:creator>DIMA</dc:creator>
  <cp:lastModifiedBy>DIMA</cp:lastModifiedBy>
  <cp:revision>2</cp:revision>
  <dcterms:created xsi:type="dcterms:W3CDTF">2019-12-17T15:00:25Z</dcterms:created>
  <dcterms:modified xsi:type="dcterms:W3CDTF">2019-12-17T15:14:38Z</dcterms:modified>
</cp:coreProperties>
</file>