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9600-B030-4546-AAE5-0E44EED06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3BD09-747A-4419-A4CD-0DFE0310B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49EB1-241D-486C-BCD5-D7F66127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05D7-6AF6-4E44-B19F-9817CED3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11E5-7904-48B8-929A-03CEB164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846D-46C1-43F0-9B8E-E1F5C1C9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A7B9F-694B-493E-970D-E1790BB6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1BF4-A381-40E9-AA2C-588B838B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1E26-0384-4228-9A42-705D2062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8194-F0EF-44B6-AC47-DD5FC8A2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9677A-5D9F-458D-A5C0-4A06C99BE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9CEF2-8A56-4951-BA2C-577F639FB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4B23-6177-4CAA-B7CB-1B91C8C7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C3C1D-A9AA-47FA-A149-E739AADF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E9FB-1B44-4332-AF64-ECE98B3C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B8D9-E186-4521-92C5-EF8831C1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0731-D7D7-48ED-A4F8-BB9B2540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D4FD-C5AB-47D7-B3BA-1F190E59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924E-A71D-4F39-B88C-B79EACBD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9D05-0029-44BA-B893-B713B796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3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5FDB-7F56-463D-BF6F-A80EEE21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00AAB-A286-4B43-96BB-A89FBC4F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982A-FECC-4296-9C84-B0CF0B01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F195E-D9EE-469F-8ECC-6EF98B3F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4631-73B6-4148-B8B3-D47E2A86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78EA-C6FC-4F2C-8416-36C1768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E40A-E800-4615-BDD7-ED541418F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2A7B-2489-440F-B618-0FAED4F1F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D67C-616F-4031-AF26-3B79CFE9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CAD5C-4E1A-46BF-955A-6BA02CFE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AAF4-FEEB-447A-8D06-6C9E8572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6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BC4A-D608-4CA1-BD79-3DF91B3C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D4C83-267D-4EA3-98EE-C8664BAD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27D30-A7BE-473B-A15F-879B28B1B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52BEE-06C4-4F91-9746-DE8566FAF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0D453-B325-4619-B550-73E80C4D7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AC410-80C9-42EB-84F5-B76AAC40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46717-B17B-4BC9-844B-198CA961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86041-AF63-41D3-9F8F-9D3AF685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C86F-0C97-410F-ADF3-33C783A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DFD40-B395-40AE-886F-4B036BED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E6354-8B29-4530-B0E4-05CA15E0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C16AC-5AD7-4AE3-9D6F-8F333B28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9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41F67-AD47-4551-8382-4E0C5066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1B0D0-5376-4438-B492-891D6EB0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BA56B-2493-4168-823F-1D821C14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E58B-B3F0-4BD6-A798-8FC6261F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C534-F901-4859-841D-49F872A9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3C26B-A6E7-41F5-A8B9-BE4B1776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5BC66-7E10-4764-81BA-5D14889B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A43D4-1F04-49BB-A969-DDB25313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F8DB-3D19-4127-8532-4B60C101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BE11-42C9-41D7-B5DA-42603DD2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6FBB0-BF2F-4710-B36D-9291A77F1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3BEDE-028A-465B-8B8D-85A2CEE7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34433-09A7-4EE3-91C4-D7C74E79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37B27-5AB8-4528-89CA-5A64A650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1A97-1E93-4AA2-AF39-EDF97C94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6E58C-2CFA-4830-A8AF-0E86401A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45661-1AE0-4876-92DF-F862C0DC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7D28-D54A-4A05-B075-A64477926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B5D4-422E-47F6-869C-AAC29DAA865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D0FC-930B-4F39-80FB-EB4552D57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7454-5ECF-4D79-AEC0-3B8BA3017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FC422-ABC9-4322-8659-54E0386CA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29B0-32E2-459D-8BE8-FB7C39A20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Syllogisms: classical and modern aspects and key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E789-F936-430E-AFFB-63D9F86C2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Dobrovolskyi</a:t>
            </a:r>
            <a:r>
              <a:rPr lang="en-US" dirty="0"/>
              <a:t> Oleksii DA-92</a:t>
            </a:r>
          </a:p>
        </p:txBody>
      </p:sp>
    </p:spTree>
    <p:extLst>
      <p:ext uri="{BB962C8B-B14F-4D97-AF65-F5344CB8AC3E}">
        <p14:creationId xmlns:p14="http://schemas.microsoft.com/office/powerpoint/2010/main" val="349635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A8F1-F9D9-4F29-AAE6-A2A3C794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2F5A-0DC3-4F4E-B3EC-5417224D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“If-then” syllogism</a:t>
            </a:r>
          </a:p>
          <a:p>
            <a:r>
              <a:rPr lang="en-US" dirty="0"/>
              <a:t>The minor premise must either affirm the antecedent or deny the consequent</a:t>
            </a:r>
          </a:p>
          <a:p>
            <a:r>
              <a:rPr lang="en-US" dirty="0"/>
              <a:t>If the minor premise affirms the antecedent, the conclusion must affirm the consequent.</a:t>
            </a:r>
          </a:p>
          <a:p>
            <a:r>
              <a:rPr lang="en-US" dirty="0"/>
              <a:t>If the minor premise denies the consequent, the conclusion must deny the antecedent.</a:t>
            </a:r>
          </a:p>
        </p:txBody>
      </p:sp>
    </p:spTree>
    <p:extLst>
      <p:ext uri="{BB962C8B-B14F-4D97-AF65-F5344CB8AC3E}">
        <p14:creationId xmlns:p14="http://schemas.microsoft.com/office/powerpoint/2010/main" val="95955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14FC-E475-48D7-866E-19F486AA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12C9-6096-48BC-B2CE-377F679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Affirming the antecedent</a:t>
            </a:r>
            <a:br>
              <a:rPr lang="en-US" dirty="0"/>
            </a:br>
            <a:r>
              <a:rPr lang="en-US" dirty="0"/>
              <a:t>- saying the “if” condition did in fact occur</a:t>
            </a:r>
          </a:p>
          <a:p>
            <a:r>
              <a:rPr lang="en-US" dirty="0"/>
              <a:t>Denying the consequent</a:t>
            </a:r>
            <a:br>
              <a:rPr lang="en-US" dirty="0"/>
            </a:br>
            <a:r>
              <a:rPr lang="en-US" dirty="0"/>
              <a:t>- saying the “then” part did not occur</a:t>
            </a:r>
          </a:p>
        </p:txBody>
      </p:sp>
    </p:spTree>
    <p:extLst>
      <p:ext uri="{BB962C8B-B14F-4D97-AF65-F5344CB8AC3E}">
        <p14:creationId xmlns:p14="http://schemas.microsoft.com/office/powerpoint/2010/main" val="26405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7FB0-F320-4AE5-B698-2B99B207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6D00-C91F-4D39-A0B1-A9BD04EC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major premise of a conditional syllogism,</a:t>
            </a:r>
            <a:br>
              <a:rPr lang="en-US" dirty="0"/>
            </a:br>
            <a:r>
              <a:rPr lang="en-US" dirty="0"/>
              <a:t>- The antecedent is the “if…” phrase</a:t>
            </a:r>
            <a:br>
              <a:rPr lang="en-US" dirty="0"/>
            </a:br>
            <a:r>
              <a:rPr lang="en-US" dirty="0"/>
              <a:t>- The “then…” phrase is a consequent</a:t>
            </a:r>
          </a:p>
          <a:p>
            <a:r>
              <a:rPr lang="en-US" dirty="0"/>
              <a:t>A conditional argument has a major premise with the form “If A, then B”, and is also knows as a hypothetical argument. It could be either a syllogism or an enthymeme.</a:t>
            </a:r>
          </a:p>
        </p:txBody>
      </p:sp>
    </p:spTree>
    <p:extLst>
      <p:ext uri="{BB962C8B-B14F-4D97-AF65-F5344CB8AC3E}">
        <p14:creationId xmlns:p14="http://schemas.microsoft.com/office/powerpoint/2010/main" val="154272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A496-CBA0-4F5E-97C8-6D7226CA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conditional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7BFB-E253-4192-899C-943AB705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the sky is blue, there won’t be rain. The sky is blue today. Therefore, there won’t be rain.”</a:t>
            </a:r>
          </a:p>
        </p:txBody>
      </p:sp>
    </p:spTree>
    <p:extLst>
      <p:ext uri="{BB962C8B-B14F-4D97-AF65-F5344CB8AC3E}">
        <p14:creationId xmlns:p14="http://schemas.microsoft.com/office/powerpoint/2010/main" val="35985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89C4-3C22-48D2-94D9-35BD7E1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conditional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B5D4-5031-4488-8FEE-F599FF3C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I drink beer then I will get fat. I drink beer. Therefore I am in good shape.”</a:t>
            </a:r>
          </a:p>
        </p:txBody>
      </p:sp>
    </p:spTree>
    <p:extLst>
      <p:ext uri="{BB962C8B-B14F-4D97-AF65-F5344CB8AC3E}">
        <p14:creationId xmlns:p14="http://schemas.microsoft.com/office/powerpoint/2010/main" val="70573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3200-0326-475A-9017-C5A33178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fallacies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BBF44-6A3E-4D1B-8644-59AF7FD5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Denying the antecedent</a:t>
            </a:r>
            <a:br>
              <a:rPr lang="en-US" dirty="0"/>
            </a:br>
            <a:r>
              <a:rPr lang="en-US" dirty="0"/>
              <a:t>Ex. </a:t>
            </a:r>
            <a:br>
              <a:rPr lang="en-US" dirty="0"/>
            </a:br>
            <a:r>
              <a:rPr lang="en-US" i="1" dirty="0"/>
              <a:t>If you go to school, you will learn something.</a:t>
            </a:r>
            <a:br>
              <a:rPr lang="en-US" i="1" dirty="0"/>
            </a:br>
            <a:r>
              <a:rPr lang="en-US" i="1" dirty="0"/>
              <a:t>You do not go to school.</a:t>
            </a:r>
            <a:br>
              <a:rPr lang="en-US" i="1" dirty="0"/>
            </a:br>
            <a:r>
              <a:rPr lang="en-US" i="1" dirty="0"/>
              <a:t>You will not learn anything.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Affirming the consequent</a:t>
            </a:r>
            <a:br>
              <a:rPr lang="en-US" dirty="0"/>
            </a:br>
            <a:r>
              <a:rPr lang="en-US" dirty="0"/>
              <a:t>Ex.</a:t>
            </a:r>
            <a:br>
              <a:rPr lang="en-US" dirty="0"/>
            </a:br>
            <a:r>
              <a:rPr lang="en-US" i="1" dirty="0"/>
              <a:t>If you go to school, you will learn something.</a:t>
            </a:r>
            <a:br>
              <a:rPr lang="en-US" i="1" dirty="0"/>
            </a:br>
            <a:r>
              <a:rPr lang="en-US" i="1" dirty="0"/>
              <a:t>You learn something.</a:t>
            </a:r>
            <a:br>
              <a:rPr lang="en-US" i="1" dirty="0"/>
            </a:br>
            <a:r>
              <a:rPr lang="en-US" i="1" dirty="0"/>
              <a:t>You go to school.</a:t>
            </a:r>
          </a:p>
        </p:txBody>
      </p:sp>
    </p:spTree>
    <p:extLst>
      <p:ext uri="{BB962C8B-B14F-4D97-AF65-F5344CB8AC3E}">
        <p14:creationId xmlns:p14="http://schemas.microsoft.com/office/powerpoint/2010/main" val="249286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6035-302D-481D-A77F-98B63B07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Disjunctive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D193-B17C-4513-87C3-0EA6EF06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“Either-or” syllogism</a:t>
            </a:r>
          </a:p>
          <a:p>
            <a:r>
              <a:rPr lang="en-US" dirty="0"/>
              <a:t>Ex.</a:t>
            </a:r>
            <a:br>
              <a:rPr lang="en-US" dirty="0"/>
            </a:br>
            <a:r>
              <a:rPr lang="en-US" i="1" dirty="0"/>
              <a:t>Either you like Star Wars or Star Trek.</a:t>
            </a:r>
            <a:br>
              <a:rPr lang="en-US" i="1" dirty="0"/>
            </a:br>
            <a:r>
              <a:rPr lang="en-US" i="1" dirty="0"/>
              <a:t>You like Star Wars.</a:t>
            </a:r>
            <a:br>
              <a:rPr lang="en-US" i="1" dirty="0"/>
            </a:br>
            <a:r>
              <a:rPr lang="en-US" i="1" dirty="0"/>
              <a:t>You don’t like Star Trek.</a:t>
            </a:r>
          </a:p>
        </p:txBody>
      </p:sp>
    </p:spTree>
    <p:extLst>
      <p:ext uri="{BB962C8B-B14F-4D97-AF65-F5344CB8AC3E}">
        <p14:creationId xmlns:p14="http://schemas.microsoft.com/office/powerpoint/2010/main" val="268854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71F8-135C-4C5F-BA8F-368FC4F4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30E50-C65F-4960-8909-0B849072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correctness insufficient to gain adherence</a:t>
            </a:r>
          </a:p>
          <a:p>
            <a:r>
              <a:rPr lang="en-US" dirty="0"/>
              <a:t>Precise language essential to analyzing and appraising arguments</a:t>
            </a:r>
          </a:p>
          <a:p>
            <a:r>
              <a:rPr lang="en-US" dirty="0"/>
              <a:t>Certainly cannot always be established</a:t>
            </a:r>
          </a:p>
          <a:p>
            <a:r>
              <a:rPr lang="en-US" dirty="0"/>
              <a:t>Reasoning does not always follow three-liner form</a:t>
            </a:r>
          </a:p>
        </p:txBody>
      </p:sp>
    </p:spTree>
    <p:extLst>
      <p:ext uri="{BB962C8B-B14F-4D97-AF65-F5344CB8AC3E}">
        <p14:creationId xmlns:p14="http://schemas.microsoft.com/office/powerpoint/2010/main" val="1230401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186F1-C4D5-465A-A6B2-F89D2B2F2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B686C2-EA5F-4F85-A2B6-09C728960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Dobrovolskyi</a:t>
            </a:r>
            <a:r>
              <a:rPr lang="en-US"/>
              <a:t> Oleksii DA-92</a:t>
            </a:r>
          </a:p>
        </p:txBody>
      </p:sp>
    </p:spTree>
    <p:extLst>
      <p:ext uri="{BB962C8B-B14F-4D97-AF65-F5344CB8AC3E}">
        <p14:creationId xmlns:p14="http://schemas.microsoft.com/office/powerpoint/2010/main" val="422156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040B-B13B-4A00-A965-A12D69D3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Syllogisms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32E4-2126-4CE9-AE30-33757D1B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statements called premises, which lead to one logical conclusion.</a:t>
            </a:r>
          </a:p>
          <a:p>
            <a:r>
              <a:rPr lang="en-US" dirty="0"/>
              <a:t>Is a deductive argument in which a conclusion is inferred from two premises.</a:t>
            </a:r>
          </a:p>
          <a:p>
            <a:r>
              <a:rPr lang="en-US" dirty="0"/>
              <a:t>If the premises are true (and we assume they are), then the conclusion must be true.</a:t>
            </a:r>
          </a:p>
          <a:p>
            <a:r>
              <a:rPr lang="en-US" dirty="0"/>
              <a:t>∴ The symbol means “Therefore”. It signals the conclusion.</a:t>
            </a:r>
          </a:p>
        </p:txBody>
      </p:sp>
    </p:spTree>
    <p:extLst>
      <p:ext uri="{BB962C8B-B14F-4D97-AF65-F5344CB8AC3E}">
        <p14:creationId xmlns:p14="http://schemas.microsoft.com/office/powerpoint/2010/main" val="46936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100A-647E-425C-8791-023FFDD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 three parts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B40B-45B8-42D1-A26D-BC89E102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err="1"/>
              <a:t>premis</a:t>
            </a:r>
            <a:br>
              <a:rPr lang="en-US" dirty="0"/>
            </a:br>
            <a:r>
              <a:rPr lang="en-US" dirty="0"/>
              <a:t>- premise containing the major term</a:t>
            </a:r>
          </a:p>
          <a:p>
            <a:r>
              <a:rPr lang="en-US" dirty="0"/>
              <a:t>Minor premise</a:t>
            </a:r>
            <a:br>
              <a:rPr lang="en-US" dirty="0"/>
            </a:br>
            <a:r>
              <a:rPr lang="en-US" dirty="0"/>
              <a:t>- premise containing the minor term</a:t>
            </a:r>
          </a:p>
          <a:p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- proposition that contains the major term and the minor term</a:t>
            </a:r>
          </a:p>
        </p:txBody>
      </p:sp>
    </p:spTree>
    <p:extLst>
      <p:ext uri="{BB962C8B-B14F-4D97-AF65-F5344CB8AC3E}">
        <p14:creationId xmlns:p14="http://schemas.microsoft.com/office/powerpoint/2010/main" val="133504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37E2-837A-475A-8B91-24D0C180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syllogistic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B0F69-69E2-4491-B4AA-EC6E205FF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  <a:p>
            <a:r>
              <a:rPr lang="en-US" dirty="0"/>
              <a:t>Conditional</a:t>
            </a:r>
          </a:p>
          <a:p>
            <a:r>
              <a:rPr lang="en-US" dirty="0"/>
              <a:t>Disjunctive</a:t>
            </a:r>
          </a:p>
        </p:txBody>
      </p:sp>
    </p:spTree>
    <p:extLst>
      <p:ext uri="{BB962C8B-B14F-4D97-AF65-F5344CB8AC3E}">
        <p14:creationId xmlns:p14="http://schemas.microsoft.com/office/powerpoint/2010/main" val="60026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996C-2EC4-4891-92E7-BE7B0F41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663D-DA4B-405C-BB4A-E7755867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deductive argument consisting of three categorical propositions that together contain </a:t>
            </a:r>
            <a:r>
              <a:rPr lang="en-US" dirty="0" err="1"/>
              <a:t>exactyl</a:t>
            </a:r>
            <a:r>
              <a:rPr lang="en-US" dirty="0"/>
              <a:t> three terms, each of which occurs in exactly two of the constituent propositions.</a:t>
            </a:r>
          </a:p>
          <a:p>
            <a:r>
              <a:rPr lang="en-US" dirty="0"/>
              <a:t>Is in standard form when its premises and conclusion are all in standard-form categorical propositions and are arranged in a specified order.</a:t>
            </a:r>
          </a:p>
          <a:p>
            <a:r>
              <a:rPr lang="en-US" dirty="0"/>
              <a:t>Enthymeme – an informally stated syllogism with an implied premise.</a:t>
            </a:r>
          </a:p>
        </p:txBody>
      </p:sp>
    </p:spTree>
    <p:extLst>
      <p:ext uri="{BB962C8B-B14F-4D97-AF65-F5344CB8AC3E}">
        <p14:creationId xmlns:p14="http://schemas.microsoft.com/office/powerpoint/2010/main" val="26569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6FA3-5EEF-4D53-9945-A820821B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conclusion is always used to identify the terms of the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B6E6-EE67-4DB8-8FB4-723282D6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term</a:t>
            </a:r>
            <a:br>
              <a:rPr lang="en-US" dirty="0"/>
            </a:br>
            <a:r>
              <a:rPr lang="en-US" dirty="0"/>
              <a:t>- it is the predicate of the conclusion</a:t>
            </a:r>
            <a:br>
              <a:rPr lang="en-US" dirty="0"/>
            </a:br>
            <a:r>
              <a:rPr lang="en-US" dirty="0"/>
              <a:t>- symbolizes by letter P for predicate</a:t>
            </a:r>
          </a:p>
          <a:p>
            <a:r>
              <a:rPr lang="en-US" dirty="0"/>
              <a:t>Minor term</a:t>
            </a:r>
            <a:br>
              <a:rPr lang="en-US" dirty="0"/>
            </a:br>
            <a:r>
              <a:rPr lang="en-US" dirty="0"/>
              <a:t>- it is the subject of the conclusion</a:t>
            </a:r>
            <a:br>
              <a:rPr lang="en-US" dirty="0"/>
            </a:br>
            <a:r>
              <a:rPr lang="en-US" dirty="0"/>
              <a:t>- symbolizes by letter S for subject</a:t>
            </a:r>
          </a:p>
          <a:p>
            <a:r>
              <a:rPr lang="en-US" dirty="0"/>
              <a:t>Middle term</a:t>
            </a:r>
            <a:br>
              <a:rPr lang="en-US" dirty="0"/>
            </a:br>
            <a:r>
              <a:rPr lang="en-US" dirty="0"/>
              <a:t>- cannot be found in the conclusion, appearing instead in both premises</a:t>
            </a:r>
          </a:p>
        </p:txBody>
      </p:sp>
    </p:spTree>
    <p:extLst>
      <p:ext uri="{BB962C8B-B14F-4D97-AF65-F5344CB8AC3E}">
        <p14:creationId xmlns:p14="http://schemas.microsoft.com/office/powerpoint/2010/main" val="287731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F0B5-FCF7-4C29-AA0F-EBB25F60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AA92A-F470-4EDF-8368-681457CB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3888" y="1690688"/>
            <a:ext cx="5324224" cy="4526278"/>
          </a:xfrm>
        </p:spPr>
      </p:pic>
    </p:spTree>
    <p:extLst>
      <p:ext uri="{BB962C8B-B14F-4D97-AF65-F5344CB8AC3E}">
        <p14:creationId xmlns:p14="http://schemas.microsoft.com/office/powerpoint/2010/main" val="94323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EB28-CECD-4190-B8DB-3AE5E417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categorical syllogisms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00DE-4359-41AE-9016-F89E2D73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fruits are plants. A peach is a fruit. Therefore, a peach is a plant.”</a:t>
            </a:r>
            <a:br>
              <a:rPr lang="en-US" dirty="0"/>
            </a:br>
            <a:r>
              <a:rPr lang="en-US" dirty="0"/>
              <a:t>- The term “fruit” is the middle term.</a:t>
            </a:r>
          </a:p>
          <a:p>
            <a:r>
              <a:rPr lang="en-US" dirty="0"/>
              <a:t>“All trees are plants. A redwood is a tree. Therefore, a Redwood is a plant.”</a:t>
            </a:r>
            <a:br>
              <a:rPr lang="en-US" dirty="0"/>
            </a:br>
            <a:r>
              <a:rPr lang="en-US" dirty="0"/>
              <a:t>- This categorical syllogism has three terms (trees, plants, and redwood)</a:t>
            </a:r>
          </a:p>
        </p:txBody>
      </p:sp>
    </p:spTree>
    <p:extLst>
      <p:ext uri="{BB962C8B-B14F-4D97-AF65-F5344CB8AC3E}">
        <p14:creationId xmlns:p14="http://schemas.microsoft.com/office/powerpoint/2010/main" val="41189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8A59-1DC4-48A6-AC49-F2D3635A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categorical syllogisms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AFDC-4025-4958-8B07-57D737665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the people in the math classroom are students. Betty is in the math classroom. Therefore Fred is a student.”</a:t>
            </a:r>
            <a:br>
              <a:rPr lang="en-US" dirty="0"/>
            </a:br>
            <a:r>
              <a:rPr lang="en-US" dirty="0"/>
              <a:t>- A valid categorical syllogism may only have three terms, and this one has four (“All the people in the math classroom”, “students”, “Betty”, and “Fred”)</a:t>
            </a:r>
          </a:p>
          <a:p>
            <a:r>
              <a:rPr lang="en-US" dirty="0"/>
              <a:t>“Some Americans believe in UFO abductions. I am an American. Therefore, I </a:t>
            </a:r>
            <a:r>
              <a:rPr lang="en-US" b="1" dirty="0"/>
              <a:t>must </a:t>
            </a:r>
            <a:r>
              <a:rPr lang="en-US" dirty="0"/>
              <a:t>believe in UFO abductions.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9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727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Syllogisms: classical and modern aspects and key concepts</vt:lpstr>
      <vt:lpstr>Syllogisms</vt:lpstr>
      <vt:lpstr>Contains three parts </vt:lpstr>
      <vt:lpstr>Three syllogistic types</vt:lpstr>
      <vt:lpstr>Categorical</vt:lpstr>
      <vt:lpstr>The conclusion is always used to identify the terms of the syllogism</vt:lpstr>
      <vt:lpstr>Example</vt:lpstr>
      <vt:lpstr>Valid categorical syllogisms</vt:lpstr>
      <vt:lpstr>Invalid categorical syllogisms</vt:lpstr>
      <vt:lpstr>Conditional syllogism</vt:lpstr>
      <vt:lpstr>Types</vt:lpstr>
      <vt:lpstr>Premises</vt:lpstr>
      <vt:lpstr>Valid conditional syllogism</vt:lpstr>
      <vt:lpstr>Invalid conditional syllogism</vt:lpstr>
      <vt:lpstr>Two fallacies involved</vt:lpstr>
      <vt:lpstr>Disjunctive syllogism</vt:lpstr>
      <vt:lpstr>Limitations of Syllogism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Syllogisms: classical and modern aspects and key concepts</dc:title>
  <dc:creator>Olexii</dc:creator>
  <cp:lastModifiedBy>Olexii</cp:lastModifiedBy>
  <cp:revision>12</cp:revision>
  <dcterms:created xsi:type="dcterms:W3CDTF">2021-03-18T19:18:00Z</dcterms:created>
  <dcterms:modified xsi:type="dcterms:W3CDTF">2021-03-18T19:49:45Z</dcterms:modified>
</cp:coreProperties>
</file>