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3" r:id="rId8"/>
    <p:sldId id="268" r:id="rId9"/>
    <p:sldId id="269" r:id="rId10"/>
    <p:sldId id="270" r:id="rId11"/>
    <p:sldId id="271" r:id="rId12"/>
    <p:sldId id="265" r:id="rId13"/>
    <p:sldId id="272" r:id="rId14"/>
    <p:sldId id="264"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8" d="100"/>
          <a:sy n="68" d="100"/>
        </p:scale>
        <p:origin x="48" y="470"/>
      </p:cViewPr>
      <p:guideLst/>
    </p:cSldViewPr>
  </p:slid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0594C5-4210-4C0B-94C8-05EA2A2738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07B545-CB7B-485B-8848-24C5090D7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23E10C-4735-4A0D-A76B-FFFBF4B6ED03}" type="datetimeFigureOut">
              <a:rPr lang="en-US" smtClean="0"/>
              <a:t>3/18/2021</a:t>
            </a:fld>
            <a:endParaRPr lang="en-US" dirty="0"/>
          </a:p>
        </p:txBody>
      </p:sp>
      <p:sp>
        <p:nvSpPr>
          <p:cNvPr id="4" name="Footer Placeholder 3">
            <a:extLst>
              <a:ext uri="{FF2B5EF4-FFF2-40B4-BE49-F238E27FC236}">
                <a16:creationId xmlns:a16="http://schemas.microsoft.com/office/drawing/2014/main" id="{DD9E7E0C-EC12-408D-80EA-659FD94A65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952D70-4DD5-4630-8772-5085BDBF1D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13D6A-DFDD-4B27-9F53-83C0CD9331E8}" type="slidenum">
              <a:rPr lang="en-US" smtClean="0"/>
              <a:t>‹#›</a:t>
            </a:fld>
            <a:endParaRPr lang="en-US" dirty="0"/>
          </a:p>
        </p:txBody>
      </p:sp>
    </p:spTree>
    <p:extLst>
      <p:ext uri="{BB962C8B-B14F-4D97-AF65-F5344CB8AC3E}">
        <p14:creationId xmlns:p14="http://schemas.microsoft.com/office/powerpoint/2010/main" val="2786963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35CDE-2E0B-4188-96E9-ADF9ACB826A9}" type="datetimeFigureOut">
              <a:rPr lang="en-US" noProof="0" smtClean="0"/>
              <a:t>3/18/2021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D7B6F-E65C-42E7-86A5-0A01C6C95227}" type="slidenum">
              <a:rPr lang="en-US" noProof="0" smtClean="0"/>
              <a:t>‹#›</a:t>
            </a:fld>
            <a:endParaRPr lang="en-US" noProof="0" dirty="0"/>
          </a:p>
        </p:txBody>
      </p:sp>
    </p:spTree>
    <p:extLst>
      <p:ext uri="{BB962C8B-B14F-4D97-AF65-F5344CB8AC3E}">
        <p14:creationId xmlns:p14="http://schemas.microsoft.com/office/powerpoint/2010/main" val="22954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25" name="Graphic 23">
            <a:extLst>
              <a:ext uri="{FF2B5EF4-FFF2-40B4-BE49-F238E27FC236}">
                <a16:creationId xmlns:a16="http://schemas.microsoft.com/office/drawing/2014/main" id="{47C3B2E9-ECBE-41AD-AEEB-38E82FC382A0}"/>
              </a:ext>
            </a:extLst>
          </p:cNvPr>
          <p:cNvGrpSpPr/>
          <p:nvPr/>
        </p:nvGrpSpPr>
        <p:grpSpPr>
          <a:xfrm>
            <a:off x="-12700" y="-12700"/>
            <a:ext cx="12212320" cy="6882130"/>
            <a:chOff x="-12700" y="-12700"/>
            <a:chExt cx="12212320" cy="6882130"/>
          </a:xfrm>
        </p:grpSpPr>
        <p:sp>
          <p:nvSpPr>
            <p:cNvPr id="38" name="Freeform: Shape 37">
              <a:extLst>
                <a:ext uri="{FF2B5EF4-FFF2-40B4-BE49-F238E27FC236}">
                  <a16:creationId xmlns:a16="http://schemas.microsoft.com/office/drawing/2014/main" id="{FD75D72D-60C9-4FC2-B3B6-BBC407A1E87C}"/>
                </a:ext>
              </a:extLst>
            </p:cNvPr>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6DDD47AF-7D6B-4DDA-844C-9F41D60507B7}"/>
                </a:ext>
              </a:extLst>
            </p:cNvPr>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B869A0C-2A0A-4F44-91DF-7D2812AC06CB}"/>
                </a:ext>
              </a:extLst>
            </p:cNvPr>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dirty="0"/>
            </a:p>
          </p:txBody>
        </p:sp>
        <p:sp>
          <p:nvSpPr>
            <p:cNvPr id="36" name="Freeform: Shape 35">
              <a:extLst>
                <a:ext uri="{FF2B5EF4-FFF2-40B4-BE49-F238E27FC236}">
                  <a16:creationId xmlns:a16="http://schemas.microsoft.com/office/drawing/2014/main" id="{863DDEEC-D329-48E8-AB64-F011639C386A}"/>
                </a:ext>
              </a:extLst>
            </p:cNvPr>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B7B80AAE-AECF-4ED8-AF96-F4934E33F6FD}"/>
                </a:ext>
              </a:extLst>
            </p:cNvPr>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DC335455-9900-4BAE-AB3E-1CA284A4BA15}"/>
                </a:ext>
              </a:extLst>
            </p:cNvPr>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dirty="0"/>
            </a:p>
          </p:txBody>
        </p:sp>
        <p:sp>
          <p:nvSpPr>
            <p:cNvPr id="26" name="Freeform: Shape 25">
              <a:extLst>
                <a:ext uri="{FF2B5EF4-FFF2-40B4-BE49-F238E27FC236}">
                  <a16:creationId xmlns:a16="http://schemas.microsoft.com/office/drawing/2014/main" id="{7997994A-3EFC-4653-B5D9-345ADEF9A1E8}"/>
                </a:ext>
              </a:extLst>
            </p:cNvPr>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57391 h 2459990"/>
                <a:gd name="connsiteX5" fmla="*/ 6386830 w 6605059"/>
                <a:gd name="connsiteY5" fmla="*/ 0 h 245999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48976 h 2459990"/>
                <a:gd name="connsiteX5" fmla="*/ 6386830 w 6605059"/>
                <a:gd name="connsiteY5" fmla="*/ 0 h 24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F2CC930F-B5EF-486A-A896-75D6B8DDAD09}"/>
                </a:ext>
              </a:extLst>
            </p:cNvPr>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91B94BC-A2EC-4D50-B423-764E53B13BE7}"/>
                </a:ext>
              </a:extLst>
            </p:cNvPr>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5D578B85-2A30-4840-8B68-DDDE2A2DF6B6}"/>
                </a:ext>
              </a:extLst>
            </p:cNvPr>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9E87D68E-7B06-4D4A-BAE3-650770DBFBE6}"/>
                </a:ext>
              </a:extLst>
            </p:cNvPr>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dirty="0"/>
            </a:p>
          </p:txBody>
        </p:sp>
        <p:sp>
          <p:nvSpPr>
            <p:cNvPr id="31" name="Freeform: Shape 30">
              <a:extLst>
                <a:ext uri="{FF2B5EF4-FFF2-40B4-BE49-F238E27FC236}">
                  <a16:creationId xmlns:a16="http://schemas.microsoft.com/office/drawing/2014/main" id="{70744E0D-4320-4203-ABA0-DC9D0B329E16}"/>
                </a:ext>
              </a:extLst>
            </p:cNvPr>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dirty="0"/>
            </a:p>
          </p:txBody>
        </p:sp>
        <p:sp>
          <p:nvSpPr>
            <p:cNvPr id="32" name="Freeform: Shape 31">
              <a:extLst>
                <a:ext uri="{FF2B5EF4-FFF2-40B4-BE49-F238E27FC236}">
                  <a16:creationId xmlns:a16="http://schemas.microsoft.com/office/drawing/2014/main" id="{388CFBA9-D870-41CC-A059-97970304A115}"/>
                </a:ext>
              </a:extLst>
            </p:cNvPr>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6A242F88-3014-41DD-BA5C-BEE53C5FBC5C}"/>
                </a:ext>
              </a:extLst>
            </p:cNvPr>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dirty="0"/>
            </a:p>
          </p:txBody>
        </p:sp>
        <p:sp>
          <p:nvSpPr>
            <p:cNvPr id="35" name="Freeform: Shape 34">
              <a:extLst>
                <a:ext uri="{FF2B5EF4-FFF2-40B4-BE49-F238E27FC236}">
                  <a16:creationId xmlns:a16="http://schemas.microsoft.com/office/drawing/2014/main" id="{0253D3E1-4DA1-48D6-AC1F-7C97914E3B63}"/>
                </a:ext>
              </a:extLst>
            </p:cNvPr>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dirty="0"/>
            </a:p>
          </p:txBody>
        </p:sp>
      </p:grpSp>
      <p:sp>
        <p:nvSpPr>
          <p:cNvPr id="3" name="Subtitle 2">
            <a:extLst>
              <a:ext uri="{FF2B5EF4-FFF2-40B4-BE49-F238E27FC236}">
                <a16:creationId xmlns:a16="http://schemas.microsoft.com/office/drawing/2014/main" id="{14E79CE3-6B36-4090-99A1-F1D0E79B4276}"/>
              </a:ext>
            </a:extLst>
          </p:cNvPr>
          <p:cNvSpPr>
            <a:spLocks noGrp="1"/>
          </p:cNvSpPr>
          <p:nvPr>
            <p:ph type="subTitle" idx="1" hasCustomPrompt="1"/>
          </p:nvPr>
        </p:nvSpPr>
        <p:spPr>
          <a:xfrm rot="720000">
            <a:off x="8126323" y="5127866"/>
            <a:ext cx="3963590" cy="858767"/>
          </a:xfrm>
        </p:spPr>
        <p:txBody>
          <a:bodyPr anchor="ctr" anchorCtr="0">
            <a:norm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a:t>
            </a:r>
          </a:p>
        </p:txBody>
      </p:sp>
      <p:sp>
        <p:nvSpPr>
          <p:cNvPr id="42" name="Picture Placeholder 26">
            <a:extLst>
              <a:ext uri="{FF2B5EF4-FFF2-40B4-BE49-F238E27FC236}">
                <a16:creationId xmlns:a16="http://schemas.microsoft.com/office/drawing/2014/main" id="{C109A47C-99A8-42F1-AF6B-F5CB08E6BC97}"/>
              </a:ext>
            </a:extLst>
          </p:cNvPr>
          <p:cNvSpPr>
            <a:spLocks noGrp="1"/>
          </p:cNvSpPr>
          <p:nvPr>
            <p:ph type="pic" sz="quarter" idx="15"/>
          </p:nvPr>
        </p:nvSpPr>
        <p:spPr>
          <a:xfrm>
            <a:off x="90" y="1115082"/>
            <a:ext cx="6230657" cy="5314602"/>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38813"/>
              <a:gd name="connsiteY0" fmla="*/ 5403850 h 5403850"/>
              <a:gd name="connsiteX1" fmla="*/ 11560 w 5738813"/>
              <a:gd name="connsiteY1" fmla="*/ 644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46572"/>
              <a:gd name="connsiteY0" fmla="*/ 5397410 h 5397410"/>
              <a:gd name="connsiteX1" fmla="*/ 11560 w 5746572"/>
              <a:gd name="connsiteY1" fmla="*/ 0 h 5397410"/>
              <a:gd name="connsiteX2" fmla="*/ 5746572 w 5746572"/>
              <a:gd name="connsiteY2" fmla="*/ 6439 h 5397410"/>
              <a:gd name="connsiteX3" fmla="*/ 5738813 w 5746572"/>
              <a:gd name="connsiteY3" fmla="*/ 5397410 h 5397410"/>
              <a:gd name="connsiteX4" fmla="*/ 0 w 5746572"/>
              <a:gd name="connsiteY4" fmla="*/ 5397410 h 5397410"/>
              <a:gd name="connsiteX0" fmla="*/ 0 w 6092996"/>
              <a:gd name="connsiteY0" fmla="*/ 5397410 h 5397410"/>
              <a:gd name="connsiteX1" fmla="*/ 11560 w 6092996"/>
              <a:gd name="connsiteY1" fmla="*/ 0 h 5397410"/>
              <a:gd name="connsiteX2" fmla="*/ 5746572 w 6092996"/>
              <a:gd name="connsiteY2" fmla="*/ 6439 h 5397410"/>
              <a:gd name="connsiteX3" fmla="*/ 6092982 w 6092996"/>
              <a:gd name="connsiteY3" fmla="*/ 4940210 h 5397410"/>
              <a:gd name="connsiteX4" fmla="*/ 0 w 6092996"/>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408602 h 5408602"/>
              <a:gd name="connsiteX1" fmla="*/ 11560 w 6092982"/>
              <a:gd name="connsiteY1" fmla="*/ 0 h 5408602"/>
              <a:gd name="connsiteX2" fmla="*/ 5746572 w 6092982"/>
              <a:gd name="connsiteY2" fmla="*/ 6439 h 5408602"/>
              <a:gd name="connsiteX3" fmla="*/ 6092982 w 6092982"/>
              <a:gd name="connsiteY3" fmla="*/ 4940210 h 5408602"/>
              <a:gd name="connsiteX4" fmla="*/ 0 w 6092982"/>
              <a:gd name="connsiteY4" fmla="*/ 5408602 h 5408602"/>
              <a:gd name="connsiteX0" fmla="*/ 0 w 6065273"/>
              <a:gd name="connsiteY0" fmla="*/ 5408602 h 5408602"/>
              <a:gd name="connsiteX1" fmla="*/ 11560 w 6065273"/>
              <a:gd name="connsiteY1" fmla="*/ 0 h 5408602"/>
              <a:gd name="connsiteX2" fmla="*/ 5746572 w 6065273"/>
              <a:gd name="connsiteY2" fmla="*/ 6439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12034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841 h 5408602"/>
              <a:gd name="connsiteX3" fmla="*/ 6065273 w 6065273"/>
              <a:gd name="connsiteY3" fmla="*/ 4979386 h 5408602"/>
              <a:gd name="connsiteX4" fmla="*/ 0 w 6065273"/>
              <a:gd name="connsiteY4" fmla="*/ 5408602 h 5408602"/>
              <a:gd name="connsiteX0" fmla="*/ 693 w 6065966"/>
              <a:gd name="connsiteY0" fmla="*/ 5408602 h 5408602"/>
              <a:gd name="connsiteX1" fmla="*/ 1170 w 6065966"/>
              <a:gd name="connsiteY1" fmla="*/ 0 h 5408602"/>
              <a:gd name="connsiteX2" fmla="*/ 5725098 w 6065966"/>
              <a:gd name="connsiteY2" fmla="*/ 841 h 5408602"/>
              <a:gd name="connsiteX3" fmla="*/ 6065966 w 6065966"/>
              <a:gd name="connsiteY3" fmla="*/ 4979386 h 5408602"/>
              <a:gd name="connsiteX4" fmla="*/ 693 w 6065966"/>
              <a:gd name="connsiteY4" fmla="*/ 5408602 h 5408602"/>
              <a:gd name="connsiteX0" fmla="*/ 693 w 6218366"/>
              <a:gd name="connsiteY0" fmla="*/ 5408602 h 5408602"/>
              <a:gd name="connsiteX1" fmla="*/ 1170 w 6218366"/>
              <a:gd name="connsiteY1" fmla="*/ 0 h 5408602"/>
              <a:gd name="connsiteX2" fmla="*/ 5725098 w 6218366"/>
              <a:gd name="connsiteY2" fmla="*/ 841 h 5408602"/>
              <a:gd name="connsiteX3" fmla="*/ 6218366 w 6218366"/>
              <a:gd name="connsiteY3" fmla="*/ 4235528 h 5408602"/>
              <a:gd name="connsiteX4" fmla="*/ 693 w 6218366"/>
              <a:gd name="connsiteY4" fmla="*/ 5408602 h 5408602"/>
              <a:gd name="connsiteX0" fmla="*/ 693 w 6218366"/>
              <a:gd name="connsiteY0" fmla="*/ 5408602 h 5408602"/>
              <a:gd name="connsiteX1" fmla="*/ 1170 w 6218366"/>
              <a:gd name="connsiteY1" fmla="*/ 0 h 5408602"/>
              <a:gd name="connsiteX2" fmla="*/ 5496498 w 6218366"/>
              <a:gd name="connsiteY2" fmla="*/ 39317 h 5408602"/>
              <a:gd name="connsiteX3" fmla="*/ 6218366 w 6218366"/>
              <a:gd name="connsiteY3" fmla="*/ 4235528 h 5408602"/>
              <a:gd name="connsiteX4" fmla="*/ 693 w 6218366"/>
              <a:gd name="connsiteY4" fmla="*/ 5408602 h 5408602"/>
              <a:gd name="connsiteX0" fmla="*/ 693 w 6218366"/>
              <a:gd name="connsiteY0" fmla="*/ 5369285 h 5369285"/>
              <a:gd name="connsiteX1" fmla="*/ 1170 w 6218366"/>
              <a:gd name="connsiteY1" fmla="*/ 1012345 h 5369285"/>
              <a:gd name="connsiteX2" fmla="*/ 5496498 w 6218366"/>
              <a:gd name="connsiteY2" fmla="*/ 0 h 5369285"/>
              <a:gd name="connsiteX3" fmla="*/ 6218366 w 6218366"/>
              <a:gd name="connsiteY3" fmla="*/ 4196211 h 5369285"/>
              <a:gd name="connsiteX4" fmla="*/ 693 w 6218366"/>
              <a:gd name="connsiteY4" fmla="*/ 5369285 h 5369285"/>
              <a:gd name="connsiteX0" fmla="*/ 693 w 6225320"/>
              <a:gd name="connsiteY0" fmla="*/ 5369285 h 5369285"/>
              <a:gd name="connsiteX1" fmla="*/ 1170 w 6225320"/>
              <a:gd name="connsiteY1" fmla="*/ 1012345 h 5369285"/>
              <a:gd name="connsiteX2" fmla="*/ 5496498 w 6225320"/>
              <a:gd name="connsiteY2" fmla="*/ 0 h 5369285"/>
              <a:gd name="connsiteX3" fmla="*/ 6225320 w 6225320"/>
              <a:gd name="connsiteY3" fmla="*/ 4224299 h 5369285"/>
              <a:gd name="connsiteX4" fmla="*/ 693 w 6225320"/>
              <a:gd name="connsiteY4" fmla="*/ 5369285 h 5369285"/>
              <a:gd name="connsiteX0" fmla="*/ 3850 w 6225001"/>
              <a:gd name="connsiteY0" fmla="*/ 5358752 h 5358752"/>
              <a:gd name="connsiteX1" fmla="*/ 851 w 6225001"/>
              <a:gd name="connsiteY1" fmla="*/ 1012345 h 5358752"/>
              <a:gd name="connsiteX2" fmla="*/ 5496179 w 6225001"/>
              <a:gd name="connsiteY2" fmla="*/ 0 h 5358752"/>
              <a:gd name="connsiteX3" fmla="*/ 6225001 w 6225001"/>
              <a:gd name="connsiteY3" fmla="*/ 4224299 h 5358752"/>
              <a:gd name="connsiteX4" fmla="*/ 3850 w 6225001"/>
              <a:gd name="connsiteY4" fmla="*/ 5358752 h 5358752"/>
              <a:gd name="connsiteX0" fmla="*/ 3850 w 6230428"/>
              <a:gd name="connsiteY0" fmla="*/ 5358752 h 5358752"/>
              <a:gd name="connsiteX1" fmla="*/ 851 w 6230428"/>
              <a:gd name="connsiteY1" fmla="*/ 1012345 h 5358752"/>
              <a:gd name="connsiteX2" fmla="*/ 5496179 w 6230428"/>
              <a:gd name="connsiteY2" fmla="*/ 0 h 5358752"/>
              <a:gd name="connsiteX3" fmla="*/ 6230428 w 6230428"/>
              <a:gd name="connsiteY3" fmla="*/ 4229780 h 5358752"/>
              <a:gd name="connsiteX4" fmla="*/ 3850 w 6230428"/>
              <a:gd name="connsiteY4" fmla="*/ 5358752 h 5358752"/>
              <a:gd name="connsiteX0" fmla="*/ 3850 w 6230428"/>
              <a:gd name="connsiteY0" fmla="*/ 5361493 h 5361493"/>
              <a:gd name="connsiteX1" fmla="*/ 851 w 6230428"/>
              <a:gd name="connsiteY1" fmla="*/ 1015086 h 5361493"/>
              <a:gd name="connsiteX2" fmla="*/ 5501605 w 6230428"/>
              <a:gd name="connsiteY2" fmla="*/ 0 h 5361493"/>
              <a:gd name="connsiteX3" fmla="*/ 6230428 w 6230428"/>
              <a:gd name="connsiteY3" fmla="*/ 4232521 h 5361493"/>
              <a:gd name="connsiteX4" fmla="*/ 3850 w 6230428"/>
              <a:gd name="connsiteY4" fmla="*/ 5361493 h 5361493"/>
              <a:gd name="connsiteX0" fmla="*/ 3850 w 6230428"/>
              <a:gd name="connsiteY0" fmla="*/ 5361493 h 5361493"/>
              <a:gd name="connsiteX1" fmla="*/ 851 w 6230428"/>
              <a:gd name="connsiteY1" fmla="*/ 1009607 h 5361493"/>
              <a:gd name="connsiteX2" fmla="*/ 5501605 w 6230428"/>
              <a:gd name="connsiteY2" fmla="*/ 0 h 5361493"/>
              <a:gd name="connsiteX3" fmla="*/ 6230428 w 6230428"/>
              <a:gd name="connsiteY3" fmla="*/ 4232521 h 5361493"/>
              <a:gd name="connsiteX4" fmla="*/ 3850 w 6230428"/>
              <a:gd name="connsiteY4" fmla="*/ 5361493 h 5361493"/>
              <a:gd name="connsiteX0" fmla="*/ 3850 w 6230428"/>
              <a:gd name="connsiteY0" fmla="*/ 5364233 h 5364233"/>
              <a:gd name="connsiteX1" fmla="*/ 851 w 6230428"/>
              <a:gd name="connsiteY1" fmla="*/ 1009607 h 5364233"/>
              <a:gd name="connsiteX2" fmla="*/ 5501605 w 6230428"/>
              <a:gd name="connsiteY2" fmla="*/ 0 h 5364233"/>
              <a:gd name="connsiteX3" fmla="*/ 6230428 w 6230428"/>
              <a:gd name="connsiteY3" fmla="*/ 4232521 h 5364233"/>
              <a:gd name="connsiteX4" fmla="*/ 3850 w 6230428"/>
              <a:gd name="connsiteY4" fmla="*/ 5364233 h 5364233"/>
              <a:gd name="connsiteX0" fmla="*/ 1366 w 6230657"/>
              <a:gd name="connsiteY0" fmla="*/ 5366973 h 5366973"/>
              <a:gd name="connsiteX1" fmla="*/ 1080 w 6230657"/>
              <a:gd name="connsiteY1" fmla="*/ 1009607 h 5366973"/>
              <a:gd name="connsiteX2" fmla="*/ 5501834 w 6230657"/>
              <a:gd name="connsiteY2" fmla="*/ 0 h 5366973"/>
              <a:gd name="connsiteX3" fmla="*/ 6230657 w 6230657"/>
              <a:gd name="connsiteY3" fmla="*/ 4232521 h 5366973"/>
              <a:gd name="connsiteX4" fmla="*/ 1366 w 6230657"/>
              <a:gd name="connsiteY4" fmla="*/ 5366973 h 5366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0657" h="5366973">
                <a:moveTo>
                  <a:pt x="1366" y="5366973"/>
                </a:moveTo>
                <a:cubicBezTo>
                  <a:pt x="5219" y="3567836"/>
                  <a:pt x="-2773" y="2808744"/>
                  <a:pt x="1080" y="1009607"/>
                </a:cubicBezTo>
                <a:lnTo>
                  <a:pt x="5501834" y="0"/>
                </a:lnTo>
                <a:lnTo>
                  <a:pt x="6230657" y="4232521"/>
                </a:lnTo>
                <a:lnTo>
                  <a:pt x="1366" y="5366973"/>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4B92DD61-4420-4806-AA96-2BCD8FCA8CA4}"/>
              </a:ext>
            </a:extLst>
          </p:cNvPr>
          <p:cNvSpPr>
            <a:spLocks noGrp="1"/>
          </p:cNvSpPr>
          <p:nvPr>
            <p:ph type="ctrTitle" hasCustomPrompt="1"/>
          </p:nvPr>
        </p:nvSpPr>
        <p:spPr>
          <a:xfrm rot="840000">
            <a:off x="7262451" y="2726139"/>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p>
        </p:txBody>
      </p:sp>
      <p:sp>
        <p:nvSpPr>
          <p:cNvPr id="45" name="Text Placeholder 44">
            <a:extLst>
              <a:ext uri="{FF2B5EF4-FFF2-40B4-BE49-F238E27FC236}">
                <a16:creationId xmlns:a16="http://schemas.microsoft.com/office/drawing/2014/main" id="{01A16A82-6F5C-4DAC-A624-CA3711A1B027}"/>
              </a:ext>
            </a:extLst>
          </p:cNvPr>
          <p:cNvSpPr>
            <a:spLocks noGrp="1"/>
          </p:cNvSpPr>
          <p:nvPr>
            <p:ph type="body" sz="quarter" idx="16" hasCustomPrompt="1"/>
          </p:nvPr>
        </p:nvSpPr>
        <p:spPr>
          <a:xfrm rot="720000">
            <a:off x="9571721" y="580664"/>
            <a:ext cx="1391775" cy="858837"/>
          </a:xfrm>
        </p:spPr>
        <p:txBody>
          <a:bodyPr>
            <a:normAutofit/>
          </a:bodyPr>
          <a:lstStyle>
            <a:lvl1pPr marL="0" indent="0" algn="ctr">
              <a:buNone/>
              <a:defRPr sz="2600" b="1">
                <a:solidFill>
                  <a:schemeClr val="bg1"/>
                </a:solidFill>
              </a:defRPr>
            </a:lvl1pPr>
          </a:lstStyle>
          <a:p>
            <a:pPr lvl="0"/>
            <a:r>
              <a:rPr lang="en-US" noProof="0"/>
              <a:t>MONTH</a:t>
            </a:r>
            <a:br>
              <a:rPr lang="en-US" noProof="0"/>
            </a:br>
            <a:r>
              <a:rPr lang="en-US" noProof="0"/>
              <a:t>20XX</a:t>
            </a:r>
          </a:p>
        </p:txBody>
      </p:sp>
    </p:spTree>
    <p:extLst>
      <p:ext uri="{BB962C8B-B14F-4D97-AF65-F5344CB8AC3E}">
        <p14:creationId xmlns:p14="http://schemas.microsoft.com/office/powerpoint/2010/main" val="377174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grpSp>
        <p:nvGrpSpPr>
          <p:cNvPr id="40" name="Graphic 35">
            <a:extLst>
              <a:ext uri="{FF2B5EF4-FFF2-40B4-BE49-F238E27FC236}">
                <a16:creationId xmlns:a16="http://schemas.microsoft.com/office/drawing/2014/main" id="{B00A1772-2B8D-4677-8511-3E067F67A72F}"/>
              </a:ext>
            </a:extLst>
          </p:cNvPr>
          <p:cNvGrpSpPr/>
          <p:nvPr userDrawn="1"/>
        </p:nvGrpSpPr>
        <p:grpSpPr>
          <a:xfrm>
            <a:off x="6678503" y="1430186"/>
            <a:ext cx="5526208" cy="2613848"/>
            <a:chOff x="6678503" y="665690"/>
            <a:chExt cx="5526208" cy="2613848"/>
          </a:xfrm>
        </p:grpSpPr>
        <p:sp>
          <p:nvSpPr>
            <p:cNvPr id="42" name="Freeform: Shape 41">
              <a:extLst>
                <a:ext uri="{FF2B5EF4-FFF2-40B4-BE49-F238E27FC236}">
                  <a16:creationId xmlns:a16="http://schemas.microsoft.com/office/drawing/2014/main" id="{FB0F16C2-C8ED-4461-B34C-5CEB29F1C450}"/>
                </a:ext>
              </a:extLst>
            </p:cNvPr>
            <p:cNvSpPr/>
            <p:nvPr/>
          </p:nvSpPr>
          <p:spPr>
            <a:xfrm>
              <a:off x="6678503" y="1272318"/>
              <a:ext cx="5526208" cy="2007220"/>
            </a:xfrm>
            <a:custGeom>
              <a:avLst/>
              <a:gdLst>
                <a:gd name="connsiteX0" fmla="*/ 5514767 w 5526207"/>
                <a:gd name="connsiteY0" fmla="*/ 573560 h 2007220"/>
                <a:gd name="connsiteX1" fmla="*/ 355703 w 5526207"/>
                <a:gd name="connsiteY1" fmla="*/ 33643 h 2007220"/>
                <a:gd name="connsiteX2" fmla="*/ 12697 w 5526207"/>
                <a:gd name="connsiteY2" fmla="*/ 1284980 h 2007220"/>
                <a:gd name="connsiteX3" fmla="*/ 5514767 w 5526207"/>
                <a:gd name="connsiteY3" fmla="*/ 1998940 h 2007220"/>
                <a:gd name="connsiteX4" fmla="*/ 5514767 w 5526207"/>
                <a:gd name="connsiteY4" fmla="*/ 573560 h 200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6207" h="2007220">
                  <a:moveTo>
                    <a:pt x="5514767" y="573560"/>
                  </a:moveTo>
                  <a:cubicBezTo>
                    <a:pt x="2157119" y="-150564"/>
                    <a:pt x="355703" y="33643"/>
                    <a:pt x="355703" y="33643"/>
                  </a:cubicBezTo>
                  <a:lnTo>
                    <a:pt x="12697" y="1284980"/>
                  </a:lnTo>
                  <a:cubicBezTo>
                    <a:pt x="12697" y="1284980"/>
                    <a:pt x="1368206" y="967381"/>
                    <a:pt x="5514767" y="1998940"/>
                  </a:cubicBezTo>
                  <a:lnTo>
                    <a:pt x="5514767" y="573560"/>
                  </a:lnTo>
                  <a:close/>
                </a:path>
              </a:pathLst>
            </a:custGeom>
            <a:gradFill>
              <a:gsLst>
                <a:gs pos="22000">
                  <a:schemeClr val="accent2">
                    <a:alpha val="10000"/>
                  </a:schemeClr>
                </a:gs>
                <a:gs pos="100000">
                  <a:schemeClr val="accent2">
                    <a:alpha val="40000"/>
                  </a:schemeClr>
                </a:gs>
              </a:gsLst>
              <a:lin ang="1020000" scaled="0"/>
            </a:gradFill>
            <a:ln w="12693"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963814A1-9202-49D2-B985-1785CC4860DE}"/>
                </a:ext>
              </a:extLst>
            </p:cNvPr>
            <p:cNvSpPr/>
            <p:nvPr/>
          </p:nvSpPr>
          <p:spPr>
            <a:xfrm>
              <a:off x="7262884" y="665690"/>
              <a:ext cx="4941827" cy="2591601"/>
            </a:xfrm>
            <a:custGeom>
              <a:avLst/>
              <a:gdLst>
                <a:gd name="connsiteX0" fmla="*/ 4930387 w 4941827"/>
                <a:gd name="connsiteY0" fmla="*/ 1138265 h 2591601"/>
                <a:gd name="connsiteX1" fmla="*/ 383651 w 4941827"/>
                <a:gd name="connsiteY1" fmla="*/ 12697 h 2591601"/>
                <a:gd name="connsiteX2" fmla="*/ 12697 w 4941827"/>
                <a:gd name="connsiteY2" fmla="*/ 1366935 h 2591601"/>
                <a:gd name="connsiteX3" fmla="*/ 4930387 w 4941827"/>
                <a:gd name="connsiteY3" fmla="*/ 2583971 h 2591601"/>
              </a:gdLst>
              <a:ahLst/>
              <a:cxnLst>
                <a:cxn ang="0">
                  <a:pos x="connsiteX0" y="connsiteY0"/>
                </a:cxn>
                <a:cxn ang="0">
                  <a:pos x="connsiteX1" y="connsiteY1"/>
                </a:cxn>
                <a:cxn ang="0">
                  <a:pos x="connsiteX2" y="connsiteY2"/>
                </a:cxn>
                <a:cxn ang="0">
                  <a:pos x="connsiteX3" y="connsiteY3"/>
                </a:cxn>
              </a:cxnLst>
              <a:rect l="l" t="t" r="r" b="b"/>
              <a:pathLst>
                <a:path w="4941827" h="2591601">
                  <a:moveTo>
                    <a:pt x="4930387" y="1138265"/>
                  </a:moveTo>
                  <a:lnTo>
                    <a:pt x="383651" y="12697"/>
                  </a:lnTo>
                  <a:lnTo>
                    <a:pt x="12697" y="1366935"/>
                  </a:lnTo>
                  <a:lnTo>
                    <a:pt x="4930387" y="2583971"/>
                  </a:lnTo>
                  <a:close/>
                </a:path>
              </a:pathLst>
            </a:custGeom>
            <a:gradFill>
              <a:gsLst>
                <a:gs pos="0">
                  <a:schemeClr val="accent1"/>
                </a:gs>
                <a:gs pos="100000">
                  <a:schemeClr val="accent2"/>
                </a:gs>
              </a:gsLst>
              <a:lin ang="10440000" scaled="0"/>
            </a:gradFill>
            <a:ln w="12693" cap="flat">
              <a:noFill/>
              <a:prstDash val="solid"/>
              <a:miter/>
            </a:ln>
          </p:spPr>
          <p:txBody>
            <a:bodyPr rtlCol="0" anchor="ctr"/>
            <a:lstStyle/>
            <a:p>
              <a:endParaRPr lang="en-US" noProof="0" dirty="0"/>
            </a:p>
          </p:txBody>
        </p:sp>
      </p:grpSp>
      <p:sp>
        <p:nvSpPr>
          <p:cNvPr id="14" name="Freeform: Shape 13">
            <a:extLst>
              <a:ext uri="{FF2B5EF4-FFF2-40B4-BE49-F238E27FC236}">
                <a16:creationId xmlns:a16="http://schemas.microsoft.com/office/drawing/2014/main" id="{D2973908-D73D-4ECB-A29B-831C44983FB3}"/>
              </a:ext>
            </a:extLst>
          </p:cNvPr>
          <p:cNvSpPr/>
          <p:nvPr/>
        </p:nvSpPr>
        <p:spPr>
          <a:xfrm>
            <a:off x="5886429" y="5240536"/>
            <a:ext cx="1486046" cy="1625760"/>
          </a:xfrm>
          <a:custGeom>
            <a:avLst/>
            <a:gdLst>
              <a:gd name="connsiteX0" fmla="*/ 1482236 w 1486046"/>
              <a:gd name="connsiteY0" fmla="*/ 12701 h 1625760"/>
              <a:gd name="connsiteX1" fmla="*/ 901789 w 1486046"/>
              <a:gd name="connsiteY1" fmla="*/ 491538 h 1625760"/>
              <a:gd name="connsiteX2" fmla="*/ 12701 w 1486046"/>
              <a:gd name="connsiteY2" fmla="*/ 1618139 h 1625760"/>
              <a:gd name="connsiteX3" fmla="*/ 431843 w 1486046"/>
              <a:gd name="connsiteY3" fmla="*/ 1618139 h 1625760"/>
              <a:gd name="connsiteX4" fmla="*/ 1188837 w 1486046"/>
              <a:gd name="connsiteY4" fmla="*/ 670626 h 1625760"/>
              <a:gd name="connsiteX5" fmla="*/ 1482236 w 1486046"/>
              <a:gd name="connsiteY5" fmla="*/ 12701 h 16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046" h="1625760">
                <a:moveTo>
                  <a:pt x="1482236" y="12701"/>
                </a:moveTo>
                <a:lnTo>
                  <a:pt x="901789" y="491538"/>
                </a:lnTo>
                <a:lnTo>
                  <a:pt x="12701" y="1618139"/>
                </a:lnTo>
                <a:lnTo>
                  <a:pt x="431843" y="1618139"/>
                </a:lnTo>
                <a:lnTo>
                  <a:pt x="1188837" y="670626"/>
                </a:lnTo>
                <a:lnTo>
                  <a:pt x="1482236" y="12701"/>
                </a:lnTo>
                <a:close/>
              </a:path>
            </a:pathLst>
          </a:custGeom>
          <a:gradFill>
            <a:gsLst>
              <a:gs pos="0">
                <a:schemeClr val="accent3">
                  <a:alpha val="5000"/>
                </a:schemeClr>
              </a:gs>
              <a:gs pos="100000">
                <a:schemeClr val="accent6">
                  <a:alpha val="20000"/>
                </a:schemeClr>
              </a:gs>
            </a:gsLst>
            <a:lin ang="7440000" scaled="0"/>
          </a:gradFill>
          <a:ln w="12700" cap="flat">
            <a:noFill/>
            <a:prstDash val="solid"/>
            <a:miter/>
          </a:ln>
        </p:spPr>
        <p:txBody>
          <a:bodyPr rtlCol="0" anchor="ctr"/>
          <a:lstStyle/>
          <a:p>
            <a:endParaRPr lang="en-US" noProof="0" dirty="0"/>
          </a:p>
        </p:txBody>
      </p:sp>
      <p:sp>
        <p:nvSpPr>
          <p:cNvPr id="10" name="Freeform: Shape 9">
            <a:extLst>
              <a:ext uri="{FF2B5EF4-FFF2-40B4-BE49-F238E27FC236}">
                <a16:creationId xmlns:a16="http://schemas.microsoft.com/office/drawing/2014/main" id="{334FC528-8248-470A-AD71-53711E01005E}"/>
              </a:ext>
            </a:extLst>
          </p:cNvPr>
          <p:cNvSpPr/>
          <p:nvPr/>
        </p:nvSpPr>
        <p:spPr>
          <a:xfrm>
            <a:off x="-13301" y="298479"/>
            <a:ext cx="2679964" cy="762075"/>
          </a:xfrm>
          <a:custGeom>
            <a:avLst/>
            <a:gdLst>
              <a:gd name="connsiteX0" fmla="*/ 12701 w 2679963"/>
              <a:gd name="connsiteY0" fmla="*/ 425492 h 762075"/>
              <a:gd name="connsiteX1" fmla="*/ 12701 w 2679963"/>
              <a:gd name="connsiteY1" fmla="*/ 755724 h 762075"/>
              <a:gd name="connsiteX2" fmla="*/ 2023309 w 2679963"/>
              <a:gd name="connsiteY2" fmla="*/ 334043 h 762075"/>
              <a:gd name="connsiteX3" fmla="*/ 2667263 w 2679963"/>
              <a:gd name="connsiteY3" fmla="*/ 12701 h 762075"/>
              <a:gd name="connsiteX4" fmla="*/ 2667263 w 2679963"/>
              <a:gd name="connsiteY4" fmla="*/ 12701 h 762075"/>
              <a:gd name="connsiteX5" fmla="*/ 1915349 w 2679963"/>
              <a:gd name="connsiteY5" fmla="*/ 12701 h 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963" h="762075">
                <a:moveTo>
                  <a:pt x="12701" y="425492"/>
                </a:moveTo>
                <a:lnTo>
                  <a:pt x="12701" y="755724"/>
                </a:lnTo>
                <a:lnTo>
                  <a:pt x="2023309" y="334043"/>
                </a:lnTo>
                <a:lnTo>
                  <a:pt x="2667263" y="12701"/>
                </a:lnTo>
                <a:lnTo>
                  <a:pt x="2667263" y="12701"/>
                </a:lnTo>
                <a:lnTo>
                  <a:pt x="1915349" y="12701"/>
                </a:lnTo>
                <a:close/>
              </a:path>
            </a:pathLst>
          </a:custGeom>
          <a:gradFill>
            <a:gsLst>
              <a:gs pos="0">
                <a:schemeClr val="tx2">
                  <a:alpha val="5000"/>
                </a:schemeClr>
              </a:gs>
              <a:gs pos="100000">
                <a:schemeClr val="tx1">
                  <a:alpha val="20000"/>
                </a:schemeClr>
              </a:gs>
            </a:gsLst>
            <a:lin ang="9840000" scaled="0"/>
          </a:gradFill>
          <a:ln w="12700" cap="flat">
            <a:noFill/>
            <a:prstDash val="solid"/>
            <a:miter/>
          </a:ln>
        </p:spPr>
        <p:txBody>
          <a:bodyPr rtlCol="0" anchor="ctr"/>
          <a:lstStyle/>
          <a:p>
            <a:endParaRPr lang="en-US" noProof="0" dirty="0"/>
          </a:p>
        </p:txBody>
      </p:sp>
      <p:sp>
        <p:nvSpPr>
          <p:cNvPr id="12" name="Freeform: Shape 11">
            <a:extLst>
              <a:ext uri="{FF2B5EF4-FFF2-40B4-BE49-F238E27FC236}">
                <a16:creationId xmlns:a16="http://schemas.microsoft.com/office/drawing/2014/main" id="{AC925586-1EA9-4B0D-9E80-91777899FF7C}"/>
              </a:ext>
            </a:extLst>
          </p:cNvPr>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16" name="Freeform: Shape 15">
            <a:extLst>
              <a:ext uri="{FF2B5EF4-FFF2-40B4-BE49-F238E27FC236}">
                <a16:creationId xmlns:a16="http://schemas.microsoft.com/office/drawing/2014/main" id="{082ADE93-C591-447F-A2DD-56E8D22B23F6}"/>
              </a:ext>
            </a:extLst>
          </p:cNvPr>
          <p:cNvSpPr/>
          <p:nvPr/>
        </p:nvSpPr>
        <p:spPr>
          <a:xfrm>
            <a:off x="7752243" y="4099514"/>
            <a:ext cx="4445438" cy="1105009"/>
          </a:xfrm>
          <a:custGeom>
            <a:avLst/>
            <a:gdLst>
              <a:gd name="connsiteX0" fmla="*/ 4441627 w 4445437"/>
              <a:gd name="connsiteY0" fmla="*/ 297539 h 1105008"/>
              <a:gd name="connsiteX1" fmla="*/ 204490 w 4445437"/>
              <a:gd name="connsiteY1" fmla="*/ 13031 h 1105008"/>
              <a:gd name="connsiteX2" fmla="*/ 12701 w 4445437"/>
              <a:gd name="connsiteY2" fmla="*/ 786537 h 1105008"/>
              <a:gd name="connsiteX3" fmla="*/ 4441627 w 4445437"/>
              <a:gd name="connsiteY3" fmla="*/ 1092638 h 1105008"/>
              <a:gd name="connsiteX4" fmla="*/ 4441627 w 4445437"/>
              <a:gd name="connsiteY4" fmla="*/ 297539 h 110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437" h="1105008">
                <a:moveTo>
                  <a:pt x="4441627" y="297539"/>
                </a:moveTo>
                <a:cubicBezTo>
                  <a:pt x="2135080" y="-8561"/>
                  <a:pt x="204490" y="13031"/>
                  <a:pt x="204490" y="13031"/>
                </a:cubicBezTo>
                <a:lnTo>
                  <a:pt x="12701" y="786537"/>
                </a:lnTo>
                <a:cubicBezTo>
                  <a:pt x="12701" y="786537"/>
                  <a:pt x="2273524" y="725572"/>
                  <a:pt x="4441627" y="1092638"/>
                </a:cubicBezTo>
                <a:lnTo>
                  <a:pt x="4441627" y="297539"/>
                </a:lnTo>
                <a:close/>
              </a:path>
            </a:pathLst>
          </a:custGeom>
          <a:gradFill>
            <a:gsLst>
              <a:gs pos="0">
                <a:schemeClr val="tx2">
                  <a:alpha val="5000"/>
                </a:schemeClr>
              </a:gs>
              <a:gs pos="100000">
                <a:schemeClr val="tx1">
                  <a:alpha val="20000"/>
                </a:schemeClr>
              </a:gs>
            </a:gsLst>
            <a:lin ang="900000" scaled="0"/>
          </a:gradFill>
          <a:ln w="12700" cap="flat">
            <a:noFill/>
            <a:prstDash val="solid"/>
            <a:miter/>
          </a:ln>
        </p:spPr>
        <p:txBody>
          <a:bodyPr rtlCol="0" anchor="ctr"/>
          <a:lstStyle/>
          <a:p>
            <a:endParaRPr lang="en-US" noProof="0" dirty="0"/>
          </a:p>
        </p:txBody>
      </p:sp>
      <p:sp>
        <p:nvSpPr>
          <p:cNvPr id="9" name="Freeform: Shape 8">
            <a:extLst>
              <a:ext uri="{FF2B5EF4-FFF2-40B4-BE49-F238E27FC236}">
                <a16:creationId xmlns:a16="http://schemas.microsoft.com/office/drawing/2014/main" id="{4F539762-F7DA-4468-979C-780676B34A92}"/>
              </a:ext>
            </a:extLst>
          </p:cNvPr>
          <p:cNvSpPr/>
          <p:nvPr/>
        </p:nvSpPr>
        <p:spPr>
          <a:xfrm>
            <a:off x="-13301" y="237513"/>
            <a:ext cx="2895885" cy="1028801"/>
          </a:xfrm>
          <a:custGeom>
            <a:avLst/>
            <a:gdLst>
              <a:gd name="connsiteX0" fmla="*/ 12701 w 2895885"/>
              <a:gd name="connsiteY0" fmla="*/ 1026261 h 1028801"/>
              <a:gd name="connsiteX1" fmla="*/ 2890805 w 2895885"/>
              <a:gd name="connsiteY1" fmla="*/ 414061 h 1028801"/>
              <a:gd name="connsiteX2" fmla="*/ 2805706 w 2895885"/>
              <a:gd name="connsiteY2" fmla="*/ 12701 h 1028801"/>
              <a:gd name="connsiteX3" fmla="*/ 12701 w 2895885"/>
              <a:gd name="connsiteY3" fmla="*/ 605850 h 1028801"/>
            </a:gdLst>
            <a:ahLst/>
            <a:cxnLst>
              <a:cxn ang="0">
                <a:pos x="connsiteX0" y="connsiteY0"/>
              </a:cxn>
              <a:cxn ang="0">
                <a:pos x="connsiteX1" y="connsiteY1"/>
              </a:cxn>
              <a:cxn ang="0">
                <a:pos x="connsiteX2" y="connsiteY2"/>
              </a:cxn>
              <a:cxn ang="0">
                <a:pos x="connsiteX3" y="connsiteY3"/>
              </a:cxn>
            </a:cxnLst>
            <a:rect l="l" t="t" r="r" b="b"/>
            <a:pathLst>
              <a:path w="2895885" h="1028801">
                <a:moveTo>
                  <a:pt x="12701" y="1026261"/>
                </a:moveTo>
                <a:lnTo>
                  <a:pt x="2890805" y="414061"/>
                </a:lnTo>
                <a:lnTo>
                  <a:pt x="2805706" y="12701"/>
                </a:lnTo>
                <a:lnTo>
                  <a:pt x="12701" y="605850"/>
                </a:lnTo>
                <a:close/>
              </a:path>
            </a:pathLst>
          </a:custGeom>
          <a:blipFill>
            <a:blip r:embed="rId2"/>
            <a:srcRect/>
            <a:stretch>
              <a:fillRect l="-39712" t="16306" r="1769" b="-21354"/>
            </a:stretch>
          </a:blipFill>
          <a:ln w="12700"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7BBC2EFA-0E51-48DC-AF99-0FEF25085843}"/>
              </a:ext>
            </a:extLst>
          </p:cNvPr>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3"/>
            <a:srcRect/>
            <a:stretch>
              <a:fillRect l="10612" t="-169914" r="-117944" b="10062"/>
            </a:stretch>
          </a:blipFill>
          <a:ln w="12700"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7893AAC6-8427-4BAA-B44F-7B6300936A25}"/>
              </a:ext>
            </a:extLst>
          </p:cNvPr>
          <p:cNvSpPr/>
          <p:nvPr/>
        </p:nvSpPr>
        <p:spPr>
          <a:xfrm>
            <a:off x="6033764" y="5121144"/>
            <a:ext cx="1714669" cy="1740071"/>
          </a:xfrm>
          <a:custGeom>
            <a:avLst/>
            <a:gdLst>
              <a:gd name="connsiteX0" fmla="*/ 12701 w 1714668"/>
              <a:gd name="connsiteY0" fmla="*/ 1737531 h 1740071"/>
              <a:gd name="connsiteX1" fmla="*/ 538533 w 1714668"/>
              <a:gd name="connsiteY1" fmla="*/ 1737531 h 1740071"/>
              <a:gd name="connsiteX2" fmla="*/ 1707048 w 1714668"/>
              <a:gd name="connsiteY2" fmla="*/ 269266 h 1740071"/>
              <a:gd name="connsiteX3" fmla="*/ 1385707 w 1714668"/>
              <a:gd name="connsiteY3" fmla="*/ 12701 h 1740071"/>
            </a:gdLst>
            <a:ahLst/>
            <a:cxnLst>
              <a:cxn ang="0">
                <a:pos x="connsiteX0" y="connsiteY0"/>
              </a:cxn>
              <a:cxn ang="0">
                <a:pos x="connsiteX1" y="connsiteY1"/>
              </a:cxn>
              <a:cxn ang="0">
                <a:pos x="connsiteX2" y="connsiteY2"/>
              </a:cxn>
              <a:cxn ang="0">
                <a:pos x="connsiteX3" y="connsiteY3"/>
              </a:cxn>
            </a:cxnLst>
            <a:rect l="l" t="t" r="r" b="b"/>
            <a:pathLst>
              <a:path w="1714668" h="1740071">
                <a:moveTo>
                  <a:pt x="12701" y="1737531"/>
                </a:moveTo>
                <a:lnTo>
                  <a:pt x="538533" y="1737531"/>
                </a:lnTo>
                <a:lnTo>
                  <a:pt x="1707048" y="269266"/>
                </a:lnTo>
                <a:lnTo>
                  <a:pt x="1385707" y="12701"/>
                </a:lnTo>
                <a:close/>
              </a:path>
            </a:pathLst>
          </a:custGeom>
          <a:blipFill>
            <a:blip r:embed="rId4"/>
            <a:srcRect/>
            <a:stretch>
              <a:fillRect l="-67195" t="6186" r="8111" b="-100456"/>
            </a:stretch>
          </a:blipFill>
          <a:ln w="12700" cap="flat">
            <a:noFill/>
            <a:prstDash val="solid"/>
            <a:miter/>
          </a:ln>
        </p:spPr>
        <p:txBody>
          <a:bodyPr rtlCol="0" anchor="ctr"/>
          <a:lstStyle/>
          <a:p>
            <a:endParaRPr lang="en-US" noProof="0" dirty="0"/>
          </a:p>
        </p:txBody>
      </p:sp>
      <p:sp>
        <p:nvSpPr>
          <p:cNvPr id="15" name="Freeform: Shape 14">
            <a:extLst>
              <a:ext uri="{FF2B5EF4-FFF2-40B4-BE49-F238E27FC236}">
                <a16:creationId xmlns:a16="http://schemas.microsoft.com/office/drawing/2014/main" id="{92C0F1FD-7849-4263-82D0-842B579C6E4E}"/>
              </a:ext>
            </a:extLst>
          </p:cNvPr>
          <p:cNvSpPr/>
          <p:nvPr/>
        </p:nvSpPr>
        <p:spPr>
          <a:xfrm>
            <a:off x="8228540" y="3516857"/>
            <a:ext cx="3975491" cy="1663864"/>
          </a:xfrm>
          <a:custGeom>
            <a:avLst/>
            <a:gdLst>
              <a:gd name="connsiteX0" fmla="*/ 187978 w 3975491"/>
              <a:gd name="connsiteY0" fmla="*/ 12701 h 1663863"/>
              <a:gd name="connsiteX1" fmla="*/ 12701 w 3975491"/>
              <a:gd name="connsiteY1" fmla="*/ 859875 h 1663863"/>
              <a:gd name="connsiteX2" fmla="*/ 3965330 w 3975491"/>
              <a:gd name="connsiteY2" fmla="*/ 1657513 h 1663863"/>
              <a:gd name="connsiteX3" fmla="*/ 3965330 w 3975491"/>
              <a:gd name="connsiteY3" fmla="*/ 773506 h 1663863"/>
            </a:gdLst>
            <a:ahLst/>
            <a:cxnLst>
              <a:cxn ang="0">
                <a:pos x="connsiteX0" y="connsiteY0"/>
              </a:cxn>
              <a:cxn ang="0">
                <a:pos x="connsiteX1" y="connsiteY1"/>
              </a:cxn>
              <a:cxn ang="0">
                <a:pos x="connsiteX2" y="connsiteY2"/>
              </a:cxn>
              <a:cxn ang="0">
                <a:pos x="connsiteX3" y="connsiteY3"/>
              </a:cxn>
            </a:cxnLst>
            <a:rect l="l" t="t" r="r" b="b"/>
            <a:pathLst>
              <a:path w="3975491" h="1663863">
                <a:moveTo>
                  <a:pt x="187978" y="12701"/>
                </a:moveTo>
                <a:lnTo>
                  <a:pt x="12701" y="859875"/>
                </a:lnTo>
                <a:lnTo>
                  <a:pt x="3965330" y="1657513"/>
                </a:lnTo>
                <a:lnTo>
                  <a:pt x="3965330" y="773506"/>
                </a:lnTo>
                <a:close/>
              </a:path>
            </a:pathLst>
          </a:custGeom>
          <a:gradFill flip="none" rotWithShape="1">
            <a:gsLst>
              <a:gs pos="0">
                <a:schemeClr val="tx2"/>
              </a:gs>
              <a:gs pos="100000">
                <a:schemeClr val="tx1"/>
              </a:gs>
            </a:gsLst>
            <a:lin ang="0" scaled="1"/>
            <a:tileRect/>
          </a:gradFill>
          <a:ln w="12700" cap="flat">
            <a:noFill/>
            <a:prstDash val="solid"/>
            <a:miter/>
          </a:ln>
        </p:spPr>
        <p:txBody>
          <a:bodyPr rtlCol="0" anchor="ctr"/>
          <a:lstStyle/>
          <a:p>
            <a:endParaRPr lang="en-US" noProof="0" dirty="0"/>
          </a:p>
        </p:txBody>
      </p:sp>
      <p:sp>
        <p:nvSpPr>
          <p:cNvPr id="21" name="Title 1">
            <a:extLst>
              <a:ext uri="{FF2B5EF4-FFF2-40B4-BE49-F238E27FC236}">
                <a16:creationId xmlns:a16="http://schemas.microsoft.com/office/drawing/2014/main" id="{380A7FB8-9381-48A6-9B35-958A6319C88F}"/>
              </a:ext>
            </a:extLst>
          </p:cNvPr>
          <p:cNvSpPr>
            <a:spLocks noGrp="1"/>
          </p:cNvSpPr>
          <p:nvPr>
            <p:ph type="title" hasCustomPrompt="1"/>
          </p:nvPr>
        </p:nvSpPr>
        <p:spPr>
          <a:xfrm rot="840000">
            <a:off x="7388594" y="2045086"/>
            <a:ext cx="4821219" cy="1325563"/>
          </a:xfrm>
        </p:spPr>
        <p:txBody>
          <a:bodyPr>
            <a:normAutofit/>
          </a:bodyPr>
          <a:lstStyle>
            <a:lvl1pPr algn="ctr">
              <a:defRPr sz="5500">
                <a:solidFill>
                  <a:schemeClr val="bg1"/>
                </a:solidFill>
              </a:defRPr>
            </a:lvl1pPr>
          </a:lstStyle>
          <a:p>
            <a:r>
              <a:rPr lang="en-US" noProof="0"/>
              <a:t>Thank You!</a:t>
            </a:r>
          </a:p>
        </p:txBody>
      </p:sp>
      <p:grpSp>
        <p:nvGrpSpPr>
          <p:cNvPr id="23" name="Graphic 21">
            <a:extLst>
              <a:ext uri="{FF2B5EF4-FFF2-40B4-BE49-F238E27FC236}">
                <a16:creationId xmlns:a16="http://schemas.microsoft.com/office/drawing/2014/main" id="{D5BA1DFF-80CB-48BB-B37F-4E2BCFC360C5}"/>
              </a:ext>
            </a:extLst>
          </p:cNvPr>
          <p:cNvGrpSpPr/>
          <p:nvPr/>
        </p:nvGrpSpPr>
        <p:grpSpPr>
          <a:xfrm>
            <a:off x="-12667" y="718133"/>
            <a:ext cx="6444343" cy="6146228"/>
            <a:chOff x="-12667" y="718133"/>
            <a:chExt cx="6444343" cy="6146228"/>
          </a:xfrm>
        </p:grpSpPr>
        <p:sp>
          <p:nvSpPr>
            <p:cNvPr id="24" name="Freeform: Shape 23">
              <a:extLst>
                <a:ext uri="{FF2B5EF4-FFF2-40B4-BE49-F238E27FC236}">
                  <a16:creationId xmlns:a16="http://schemas.microsoft.com/office/drawing/2014/main" id="{F56FD6C1-6CCE-49C3-AC4A-61DC82552BCB}"/>
                </a:ext>
              </a:extLst>
            </p:cNvPr>
            <p:cNvSpPr/>
            <p:nvPr/>
          </p:nvSpPr>
          <p:spPr>
            <a:xfrm>
              <a:off x="-12667" y="4352590"/>
              <a:ext cx="6431657" cy="2511771"/>
            </a:xfrm>
            <a:custGeom>
              <a:avLst/>
              <a:gdLst>
                <a:gd name="connsiteX0" fmla="*/ 6224862 w 6431657"/>
                <a:gd name="connsiteY0" fmla="*/ 12667 h 2511771"/>
                <a:gd name="connsiteX1" fmla="*/ 12667 w 6431657"/>
                <a:gd name="connsiteY1" fmla="*/ 1593307 h 2511771"/>
                <a:gd name="connsiteX2" fmla="*/ 12667 w 6431657"/>
                <a:gd name="connsiteY2" fmla="*/ 2500336 h 2511771"/>
                <a:gd name="connsiteX3" fmla="*/ 1746804 w 6431657"/>
                <a:gd name="connsiteY3" fmla="*/ 2500336 h 2511771"/>
                <a:gd name="connsiteX4" fmla="*/ 6431638 w 6431657"/>
                <a:gd name="connsiteY4" fmla="*/ 1191170 h 2511771"/>
                <a:gd name="connsiteX5" fmla="*/ 6224862 w 6431657"/>
                <a:gd name="connsiteY5" fmla="*/ 12667 h 251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657" h="2511771">
                  <a:moveTo>
                    <a:pt x="6224862" y="12667"/>
                  </a:moveTo>
                  <a:cubicBezTo>
                    <a:pt x="3088953" y="398313"/>
                    <a:pt x="777616" y="1274896"/>
                    <a:pt x="12667" y="1593307"/>
                  </a:cubicBezTo>
                  <a:lnTo>
                    <a:pt x="12667" y="2500336"/>
                  </a:lnTo>
                  <a:lnTo>
                    <a:pt x="1746804" y="2500336"/>
                  </a:lnTo>
                  <a:cubicBezTo>
                    <a:pt x="2964633" y="2034770"/>
                    <a:pt x="4634073" y="1490553"/>
                    <a:pt x="6431638" y="1191170"/>
                  </a:cubicBezTo>
                  <a:cubicBezTo>
                    <a:pt x="6351719" y="725604"/>
                    <a:pt x="6316198" y="469353"/>
                    <a:pt x="6224862" y="12667"/>
                  </a:cubicBezTo>
                  <a:close/>
                </a:path>
              </a:pathLst>
            </a:custGeom>
            <a:gradFill>
              <a:gsLst>
                <a:gs pos="0">
                  <a:schemeClr val="accent5">
                    <a:alpha val="5000"/>
                  </a:schemeClr>
                </a:gs>
                <a:gs pos="100000">
                  <a:schemeClr val="bg2">
                    <a:alpha val="20000"/>
                  </a:schemeClr>
                </a:gs>
              </a:gsLst>
              <a:lin ang="540000" scaled="0"/>
            </a:gradFill>
            <a:ln w="12681"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84BDD5BB-895B-42CC-BF18-F102D9F03740}"/>
                </a:ext>
              </a:extLst>
            </p:cNvPr>
            <p:cNvSpPr/>
            <p:nvPr/>
          </p:nvSpPr>
          <p:spPr>
            <a:xfrm>
              <a:off x="-12667" y="718133"/>
              <a:ext cx="6444343" cy="5936914"/>
            </a:xfrm>
            <a:custGeom>
              <a:avLst/>
              <a:gdLst>
                <a:gd name="connsiteX0" fmla="*/ 12667 w 6444342"/>
                <a:gd name="connsiteY0" fmla="*/ 5930553 h 5936914"/>
                <a:gd name="connsiteX1" fmla="*/ 6443056 w 6444342"/>
                <a:gd name="connsiteY1" fmla="*/ 4796450 h 5936914"/>
                <a:gd name="connsiteX2" fmla="*/ 6443056 w 6444342"/>
                <a:gd name="connsiteY2" fmla="*/ 4785033 h 5936914"/>
                <a:gd name="connsiteX3" fmla="*/ 5605798 w 6444342"/>
                <a:gd name="connsiteY3" fmla="*/ 12667 h 5936914"/>
                <a:gd name="connsiteX4" fmla="*/ 12667 w 6444342"/>
                <a:gd name="connsiteY4" fmla="*/ 994541 h 59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2" h="5936914">
                  <a:moveTo>
                    <a:pt x="12667" y="5930553"/>
                  </a:moveTo>
                  <a:lnTo>
                    <a:pt x="6443056" y="4796450"/>
                  </a:lnTo>
                  <a:lnTo>
                    <a:pt x="6443056" y="4785033"/>
                  </a:lnTo>
                  <a:lnTo>
                    <a:pt x="5605798" y="12667"/>
                  </a:lnTo>
                  <a:lnTo>
                    <a:pt x="12667" y="994541"/>
                  </a:lnTo>
                  <a:close/>
                </a:path>
              </a:pathLst>
            </a:custGeom>
            <a:gradFill flip="none" rotWithShape="1">
              <a:gsLst>
                <a:gs pos="0">
                  <a:schemeClr val="accent5"/>
                </a:gs>
                <a:gs pos="100000">
                  <a:schemeClr val="bg2"/>
                </a:gs>
              </a:gsLst>
              <a:lin ang="10800000" scaled="1"/>
              <a:tileRect/>
            </a:gradFill>
            <a:ln w="12681"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B9D3DF9C-F94C-4251-879E-05A0C17C1AC4}"/>
                </a:ext>
              </a:extLst>
            </p:cNvPr>
            <p:cNvSpPr/>
            <p:nvPr/>
          </p:nvSpPr>
          <p:spPr>
            <a:xfrm>
              <a:off x="-12667" y="1036544"/>
              <a:ext cx="6114514" cy="5366057"/>
            </a:xfrm>
            <a:custGeom>
              <a:avLst/>
              <a:gdLst>
                <a:gd name="connsiteX0" fmla="*/ 5366039 w 6114514"/>
                <a:gd name="connsiteY0" fmla="*/ 12667 h 5366057"/>
                <a:gd name="connsiteX1" fmla="*/ 12667 w 6114514"/>
                <a:gd name="connsiteY1" fmla="*/ 976781 h 5366057"/>
                <a:gd name="connsiteX2" fmla="*/ 12667 w 6114514"/>
                <a:gd name="connsiteY2" fmla="*/ 1014838 h 5366057"/>
                <a:gd name="connsiteX3" fmla="*/ 5335593 w 6114514"/>
                <a:gd name="connsiteY3" fmla="*/ 57067 h 5366057"/>
                <a:gd name="connsiteX4" fmla="*/ 6062484 w 6114514"/>
                <a:gd name="connsiteY4" fmla="*/ 4231936 h 5366057"/>
                <a:gd name="connsiteX5" fmla="*/ 12667 w 6114514"/>
                <a:gd name="connsiteY5" fmla="*/ 5320370 h 5366057"/>
                <a:gd name="connsiteX6" fmla="*/ 12667 w 6114514"/>
                <a:gd name="connsiteY6" fmla="*/ 5358427 h 5366057"/>
                <a:gd name="connsiteX7" fmla="*/ 6087856 w 6114514"/>
                <a:gd name="connsiteY7" fmla="*/ 4266187 h 5366057"/>
                <a:gd name="connsiteX8" fmla="*/ 6106884 w 6114514"/>
                <a:gd name="connsiteY8" fmla="*/ 4262382 h 5366057"/>
                <a:gd name="connsiteX9" fmla="*/ 5369844 w 6114514"/>
                <a:gd name="connsiteY9" fmla="*/ 31696 h 53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4514" h="5366057">
                  <a:moveTo>
                    <a:pt x="5366039" y="12667"/>
                  </a:moveTo>
                  <a:lnTo>
                    <a:pt x="12667" y="976781"/>
                  </a:lnTo>
                  <a:lnTo>
                    <a:pt x="12667" y="1014838"/>
                  </a:lnTo>
                  <a:lnTo>
                    <a:pt x="5335593" y="57067"/>
                  </a:lnTo>
                  <a:lnTo>
                    <a:pt x="6062484" y="4231936"/>
                  </a:lnTo>
                  <a:lnTo>
                    <a:pt x="12667" y="5320370"/>
                  </a:lnTo>
                  <a:lnTo>
                    <a:pt x="12667" y="5358427"/>
                  </a:lnTo>
                  <a:lnTo>
                    <a:pt x="6087856" y="4266187"/>
                  </a:lnTo>
                  <a:lnTo>
                    <a:pt x="6106884" y="4262382"/>
                  </a:lnTo>
                  <a:lnTo>
                    <a:pt x="5369844" y="31696"/>
                  </a:lnTo>
                  <a:close/>
                </a:path>
              </a:pathLst>
            </a:custGeom>
            <a:solidFill>
              <a:schemeClr val="bg1"/>
            </a:solidFill>
            <a:ln w="12681" cap="flat">
              <a:noFill/>
              <a:prstDash val="solid"/>
              <a:miter/>
            </a:ln>
          </p:spPr>
          <p:txBody>
            <a:bodyPr rtlCol="0" anchor="ctr"/>
            <a:lstStyle/>
            <a:p>
              <a:endParaRPr lang="en-US" noProof="0" dirty="0"/>
            </a:p>
          </p:txBody>
        </p:sp>
      </p:grpSp>
      <p:sp>
        <p:nvSpPr>
          <p:cNvPr id="30" name="Picture Placeholder 28">
            <a:extLst>
              <a:ext uri="{FF2B5EF4-FFF2-40B4-BE49-F238E27FC236}">
                <a16:creationId xmlns:a16="http://schemas.microsoft.com/office/drawing/2014/main" id="{F9A3D860-4FE0-494E-B1EC-0DC1F2574D44}"/>
              </a:ext>
            </a:extLst>
          </p:cNvPr>
          <p:cNvSpPr>
            <a:spLocks noGrp="1"/>
          </p:cNvSpPr>
          <p:nvPr>
            <p:ph type="pic" sz="quarter" idx="13"/>
          </p:nvPr>
        </p:nvSpPr>
        <p:spPr>
          <a:xfrm>
            <a:off x="-1600" y="1096296"/>
            <a:ext cx="6052552" cy="5259842"/>
          </a:xfrm>
          <a:custGeom>
            <a:avLst/>
            <a:gdLst>
              <a:gd name="connsiteX0" fmla="*/ 0 w 914400"/>
              <a:gd name="connsiteY0" fmla="*/ 914400 h 914400"/>
              <a:gd name="connsiteX1" fmla="*/ 228600 w 914400"/>
              <a:gd name="connsiteY1" fmla="*/ 0 h 914400"/>
              <a:gd name="connsiteX2" fmla="*/ 685800 w 914400"/>
              <a:gd name="connsiteY2" fmla="*/ 0 h 914400"/>
              <a:gd name="connsiteX3" fmla="*/ 914400 w 914400"/>
              <a:gd name="connsiteY3" fmla="*/ 914400 h 914400"/>
              <a:gd name="connsiteX4" fmla="*/ 0 w 914400"/>
              <a:gd name="connsiteY4" fmla="*/ 914400 h 914400"/>
              <a:gd name="connsiteX0" fmla="*/ 0 w 914400"/>
              <a:gd name="connsiteY0" fmla="*/ 939114 h 939114"/>
              <a:gd name="connsiteX1" fmla="*/ 228600 w 914400"/>
              <a:gd name="connsiteY1" fmla="*/ 24714 h 939114"/>
              <a:gd name="connsiteX2" fmla="*/ 681681 w 914400"/>
              <a:gd name="connsiteY2" fmla="*/ 0 h 939114"/>
              <a:gd name="connsiteX3" fmla="*/ 914400 w 914400"/>
              <a:gd name="connsiteY3" fmla="*/ 939114 h 939114"/>
              <a:gd name="connsiteX4" fmla="*/ 0 w 914400"/>
              <a:gd name="connsiteY4" fmla="*/ 939114 h 939114"/>
              <a:gd name="connsiteX0" fmla="*/ 891746 w 1806146"/>
              <a:gd name="connsiteY0" fmla="*/ 939114 h 939114"/>
              <a:gd name="connsiteX1" fmla="*/ 0 w 1806146"/>
              <a:gd name="connsiteY1" fmla="*/ 284206 h 939114"/>
              <a:gd name="connsiteX2" fmla="*/ 1573427 w 1806146"/>
              <a:gd name="connsiteY2" fmla="*/ 0 h 939114"/>
              <a:gd name="connsiteX3" fmla="*/ 1806146 w 1806146"/>
              <a:gd name="connsiteY3" fmla="*/ 939114 h 939114"/>
              <a:gd name="connsiteX4" fmla="*/ 891746 w 1806146"/>
              <a:gd name="connsiteY4" fmla="*/ 939114 h 939114"/>
              <a:gd name="connsiteX0" fmla="*/ 891746 w 1806146"/>
              <a:gd name="connsiteY0" fmla="*/ 943233 h 943233"/>
              <a:gd name="connsiteX1" fmla="*/ 0 w 1806146"/>
              <a:gd name="connsiteY1" fmla="*/ 288325 h 943233"/>
              <a:gd name="connsiteX2" fmla="*/ 1577546 w 1806146"/>
              <a:gd name="connsiteY2" fmla="*/ 0 h 943233"/>
              <a:gd name="connsiteX3" fmla="*/ 1806146 w 1806146"/>
              <a:gd name="connsiteY3" fmla="*/ 943233 h 943233"/>
              <a:gd name="connsiteX4" fmla="*/ 891746 w 1806146"/>
              <a:gd name="connsiteY4" fmla="*/ 943233 h 943233"/>
              <a:gd name="connsiteX0" fmla="*/ 891746 w 2286594"/>
              <a:gd name="connsiteY0" fmla="*/ 943233 h 4182379"/>
              <a:gd name="connsiteX1" fmla="*/ 0 w 2286594"/>
              <a:gd name="connsiteY1" fmla="*/ 288325 h 4182379"/>
              <a:gd name="connsiteX2" fmla="*/ 1577546 w 2286594"/>
              <a:gd name="connsiteY2" fmla="*/ 0 h 4182379"/>
              <a:gd name="connsiteX3" fmla="*/ 2286594 w 2286594"/>
              <a:gd name="connsiteY3" fmla="*/ 4182379 h 4182379"/>
              <a:gd name="connsiteX4" fmla="*/ 891746 w 2286594"/>
              <a:gd name="connsiteY4" fmla="*/ 943233 h 4182379"/>
              <a:gd name="connsiteX0" fmla="*/ 0 w 5997845"/>
              <a:gd name="connsiteY0" fmla="*/ 5220765 h 5220765"/>
              <a:gd name="connsiteX1" fmla="*/ 3711251 w 5997845"/>
              <a:gd name="connsiteY1" fmla="*/ 288325 h 5220765"/>
              <a:gd name="connsiteX2" fmla="*/ 5288797 w 5997845"/>
              <a:gd name="connsiteY2" fmla="*/ 0 h 5220765"/>
              <a:gd name="connsiteX3" fmla="*/ 5997845 w 5997845"/>
              <a:gd name="connsiteY3" fmla="*/ 4182379 h 5220765"/>
              <a:gd name="connsiteX4" fmla="*/ 0 w 5997845"/>
              <a:gd name="connsiteY4" fmla="*/ 5220765 h 5220765"/>
              <a:gd name="connsiteX0" fmla="*/ 0 w 5997845"/>
              <a:gd name="connsiteY0" fmla="*/ 5220765 h 5220765"/>
              <a:gd name="connsiteX1" fmla="*/ 7156 w 5997845"/>
              <a:gd name="connsiteY1" fmla="*/ 970251 h 5220765"/>
              <a:gd name="connsiteX2" fmla="*/ 5288797 w 5997845"/>
              <a:gd name="connsiteY2" fmla="*/ 0 h 5220765"/>
              <a:gd name="connsiteX3" fmla="*/ 5997845 w 5997845"/>
              <a:gd name="connsiteY3" fmla="*/ 4182379 h 5220765"/>
              <a:gd name="connsiteX4" fmla="*/ 0 w 5997845"/>
              <a:gd name="connsiteY4" fmla="*/ 5220765 h 5220765"/>
              <a:gd name="connsiteX0" fmla="*/ 20358 w 6018203"/>
              <a:gd name="connsiteY0" fmla="*/ 5220765 h 5220765"/>
              <a:gd name="connsiteX1" fmla="*/ 160 w 6018203"/>
              <a:gd name="connsiteY1" fmla="*/ 950713 h 5220765"/>
              <a:gd name="connsiteX2" fmla="*/ 5309155 w 6018203"/>
              <a:gd name="connsiteY2" fmla="*/ 0 h 5220765"/>
              <a:gd name="connsiteX3" fmla="*/ 6018203 w 6018203"/>
              <a:gd name="connsiteY3" fmla="*/ 4182379 h 5220765"/>
              <a:gd name="connsiteX4" fmla="*/ 20358 w 6018203"/>
              <a:gd name="connsiteY4" fmla="*/ 5220765 h 5220765"/>
              <a:gd name="connsiteX0" fmla="*/ 0 w 6025199"/>
              <a:gd name="connsiteY0" fmla="*/ 5252027 h 5252027"/>
              <a:gd name="connsiteX1" fmla="*/ 7156 w 6025199"/>
              <a:gd name="connsiteY1" fmla="*/ 950713 h 5252027"/>
              <a:gd name="connsiteX2" fmla="*/ 5316151 w 6025199"/>
              <a:gd name="connsiteY2" fmla="*/ 0 h 5252027"/>
              <a:gd name="connsiteX3" fmla="*/ 6025199 w 6025199"/>
              <a:gd name="connsiteY3" fmla="*/ 4182379 h 5252027"/>
              <a:gd name="connsiteX4" fmla="*/ 0 w 6025199"/>
              <a:gd name="connsiteY4" fmla="*/ 5252027 h 5252027"/>
              <a:gd name="connsiteX0" fmla="*/ 0 w 6048645"/>
              <a:gd name="connsiteY0" fmla="*/ 5252027 h 5252027"/>
              <a:gd name="connsiteX1" fmla="*/ 7156 w 6048645"/>
              <a:gd name="connsiteY1" fmla="*/ 950713 h 5252027"/>
              <a:gd name="connsiteX2" fmla="*/ 5316151 w 6048645"/>
              <a:gd name="connsiteY2" fmla="*/ 0 h 5252027"/>
              <a:gd name="connsiteX3" fmla="*/ 6048645 w 6048645"/>
              <a:gd name="connsiteY3" fmla="*/ 4162841 h 5252027"/>
              <a:gd name="connsiteX4" fmla="*/ 0 w 6048645"/>
              <a:gd name="connsiteY4" fmla="*/ 5252027 h 5252027"/>
              <a:gd name="connsiteX0" fmla="*/ 0 w 6052552"/>
              <a:gd name="connsiteY0" fmla="*/ 5252027 h 5252027"/>
              <a:gd name="connsiteX1" fmla="*/ 7156 w 6052552"/>
              <a:gd name="connsiteY1" fmla="*/ 950713 h 5252027"/>
              <a:gd name="connsiteX2" fmla="*/ 5316151 w 6052552"/>
              <a:gd name="connsiteY2" fmla="*/ 0 h 5252027"/>
              <a:gd name="connsiteX3" fmla="*/ 6052552 w 6052552"/>
              <a:gd name="connsiteY3" fmla="*/ 4158933 h 5252027"/>
              <a:gd name="connsiteX4" fmla="*/ 0 w 6052552"/>
              <a:gd name="connsiteY4" fmla="*/ 5252027 h 5252027"/>
              <a:gd name="connsiteX0" fmla="*/ 0 w 6052552"/>
              <a:gd name="connsiteY0" fmla="*/ 5259842 h 5259842"/>
              <a:gd name="connsiteX1" fmla="*/ 7156 w 6052552"/>
              <a:gd name="connsiteY1" fmla="*/ 958528 h 5259842"/>
              <a:gd name="connsiteX2" fmla="*/ 5320059 w 6052552"/>
              <a:gd name="connsiteY2" fmla="*/ 0 h 5259842"/>
              <a:gd name="connsiteX3" fmla="*/ 6052552 w 6052552"/>
              <a:gd name="connsiteY3" fmla="*/ 4166748 h 5259842"/>
              <a:gd name="connsiteX4" fmla="*/ 0 w 6052552"/>
              <a:gd name="connsiteY4" fmla="*/ 5259842 h 52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2552" h="5259842">
                <a:moveTo>
                  <a:pt x="0" y="5259842"/>
                </a:moveTo>
                <a:cubicBezTo>
                  <a:pt x="2385" y="3843004"/>
                  <a:pt x="4771" y="2375366"/>
                  <a:pt x="7156" y="958528"/>
                </a:cubicBezTo>
                <a:lnTo>
                  <a:pt x="5320059" y="0"/>
                </a:lnTo>
                <a:lnTo>
                  <a:pt x="6052552" y="4166748"/>
                </a:lnTo>
                <a:lnTo>
                  <a:pt x="0" y="5259842"/>
                </a:lnTo>
                <a:close/>
              </a:path>
            </a:pathLst>
          </a:custGeom>
          <a:ln>
            <a:solidFill>
              <a:schemeClr val="bg1">
                <a:lumMod val="75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Text Placeholder 34">
            <a:extLst>
              <a:ext uri="{FF2B5EF4-FFF2-40B4-BE49-F238E27FC236}">
                <a16:creationId xmlns:a16="http://schemas.microsoft.com/office/drawing/2014/main" id="{D53A16E5-EEB1-409A-9BF4-71F08DF7BF95}"/>
              </a:ext>
            </a:extLst>
          </p:cNvPr>
          <p:cNvSpPr>
            <a:spLocks noGrp="1"/>
          </p:cNvSpPr>
          <p:nvPr>
            <p:ph type="body" sz="quarter" idx="14"/>
          </p:nvPr>
        </p:nvSpPr>
        <p:spPr>
          <a:xfrm rot="720000">
            <a:off x="8526498" y="4052877"/>
            <a:ext cx="3689627" cy="642938"/>
          </a:xfrm>
        </p:spPr>
        <p:txBody>
          <a:bodyPr anchor="ctr" anchorCtr="0">
            <a:noAutofit/>
          </a:bodyPr>
          <a:lstStyle>
            <a:lvl1pPr marL="0" indent="0">
              <a:buNone/>
              <a:defRPr sz="2600" b="1">
                <a:solidFill>
                  <a:schemeClr val="bg1"/>
                </a:solidFill>
              </a:defRPr>
            </a:lvl1pPr>
            <a:lvl2pPr marL="457200" indent="0">
              <a:buNone/>
              <a:defRPr sz="2600">
                <a:solidFill>
                  <a:schemeClr val="bg1"/>
                </a:solidFill>
              </a:defRPr>
            </a:lvl2pPr>
            <a:lvl3pPr marL="914400" indent="0">
              <a:buNone/>
              <a:defRPr sz="2600">
                <a:solidFill>
                  <a:schemeClr val="bg1"/>
                </a:solidFill>
              </a:defRPr>
            </a:lvl3pPr>
            <a:lvl4pPr marL="1371600" indent="0">
              <a:buNone/>
              <a:defRPr sz="2600">
                <a:solidFill>
                  <a:schemeClr val="bg1"/>
                </a:solidFill>
              </a:defRPr>
            </a:lvl4pPr>
            <a:lvl5pPr marL="1828800" indent="0">
              <a:buNone/>
              <a:defRPr sz="2600">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25617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5" name="Graphic 23">
            <a:extLst>
              <a:ext uri="{FF2B5EF4-FFF2-40B4-BE49-F238E27FC236}">
                <a16:creationId xmlns:a16="http://schemas.microsoft.com/office/drawing/2014/main" id="{47C3B2E9-ECBE-41AD-AEEB-38E82FC382A0}"/>
              </a:ext>
            </a:extLst>
          </p:cNvPr>
          <p:cNvGrpSpPr/>
          <p:nvPr/>
        </p:nvGrpSpPr>
        <p:grpSpPr>
          <a:xfrm>
            <a:off x="-12700" y="-12700"/>
            <a:ext cx="12212320" cy="6882130"/>
            <a:chOff x="-12700" y="-12700"/>
            <a:chExt cx="12212320" cy="6882130"/>
          </a:xfrm>
        </p:grpSpPr>
        <p:sp>
          <p:nvSpPr>
            <p:cNvPr id="38" name="Freeform: Shape 37">
              <a:extLst>
                <a:ext uri="{FF2B5EF4-FFF2-40B4-BE49-F238E27FC236}">
                  <a16:creationId xmlns:a16="http://schemas.microsoft.com/office/drawing/2014/main" id="{FD75D72D-60C9-4FC2-B3B6-BBC407A1E87C}"/>
                </a:ext>
              </a:extLst>
            </p:cNvPr>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6DDD47AF-7D6B-4DDA-844C-9F41D60507B7}"/>
                </a:ext>
              </a:extLst>
            </p:cNvPr>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B869A0C-2A0A-4F44-91DF-7D2812AC06CB}"/>
                </a:ext>
              </a:extLst>
            </p:cNvPr>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dirty="0"/>
            </a:p>
          </p:txBody>
        </p:sp>
        <p:sp>
          <p:nvSpPr>
            <p:cNvPr id="36" name="Freeform: Shape 35">
              <a:extLst>
                <a:ext uri="{FF2B5EF4-FFF2-40B4-BE49-F238E27FC236}">
                  <a16:creationId xmlns:a16="http://schemas.microsoft.com/office/drawing/2014/main" id="{863DDEEC-D329-48E8-AB64-F011639C386A}"/>
                </a:ext>
              </a:extLst>
            </p:cNvPr>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B7B80AAE-AECF-4ED8-AF96-F4934E33F6FD}"/>
                </a:ext>
              </a:extLst>
            </p:cNvPr>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DC335455-9900-4BAE-AB3E-1CA284A4BA15}"/>
                </a:ext>
              </a:extLst>
            </p:cNvPr>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dirty="0"/>
            </a:p>
          </p:txBody>
        </p:sp>
        <p:sp>
          <p:nvSpPr>
            <p:cNvPr id="26" name="Freeform: Shape 25">
              <a:extLst>
                <a:ext uri="{FF2B5EF4-FFF2-40B4-BE49-F238E27FC236}">
                  <a16:creationId xmlns:a16="http://schemas.microsoft.com/office/drawing/2014/main" id="{7997994A-3EFC-4653-B5D9-345ADEF9A1E8}"/>
                </a:ext>
              </a:extLst>
            </p:cNvPr>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57391 h 2459990"/>
                <a:gd name="connsiteX5" fmla="*/ 6386830 w 6605059"/>
                <a:gd name="connsiteY5" fmla="*/ 0 h 245999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48976 h 2459990"/>
                <a:gd name="connsiteX5" fmla="*/ 6386830 w 6605059"/>
                <a:gd name="connsiteY5" fmla="*/ 0 h 24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F2CC930F-B5EF-486A-A896-75D6B8DDAD09}"/>
                </a:ext>
              </a:extLst>
            </p:cNvPr>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91B94BC-A2EC-4D50-B423-764E53B13BE7}"/>
                </a:ext>
              </a:extLst>
            </p:cNvPr>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5D578B85-2A30-4840-8B68-DDDE2A2DF6B6}"/>
                </a:ext>
              </a:extLst>
            </p:cNvPr>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9E87D68E-7B06-4D4A-BAE3-650770DBFBE6}"/>
                </a:ext>
              </a:extLst>
            </p:cNvPr>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dirty="0"/>
            </a:p>
          </p:txBody>
        </p:sp>
        <p:sp>
          <p:nvSpPr>
            <p:cNvPr id="31" name="Freeform: Shape 30">
              <a:extLst>
                <a:ext uri="{FF2B5EF4-FFF2-40B4-BE49-F238E27FC236}">
                  <a16:creationId xmlns:a16="http://schemas.microsoft.com/office/drawing/2014/main" id="{70744E0D-4320-4203-ABA0-DC9D0B329E16}"/>
                </a:ext>
              </a:extLst>
            </p:cNvPr>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dirty="0"/>
            </a:p>
          </p:txBody>
        </p:sp>
        <p:sp>
          <p:nvSpPr>
            <p:cNvPr id="32" name="Freeform: Shape 31">
              <a:extLst>
                <a:ext uri="{FF2B5EF4-FFF2-40B4-BE49-F238E27FC236}">
                  <a16:creationId xmlns:a16="http://schemas.microsoft.com/office/drawing/2014/main" id="{388CFBA9-D870-41CC-A059-97970304A115}"/>
                </a:ext>
              </a:extLst>
            </p:cNvPr>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6A242F88-3014-41DD-BA5C-BEE53C5FBC5C}"/>
                </a:ext>
              </a:extLst>
            </p:cNvPr>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dirty="0"/>
            </a:p>
          </p:txBody>
        </p:sp>
        <p:sp>
          <p:nvSpPr>
            <p:cNvPr id="35" name="Freeform: Shape 34">
              <a:extLst>
                <a:ext uri="{FF2B5EF4-FFF2-40B4-BE49-F238E27FC236}">
                  <a16:creationId xmlns:a16="http://schemas.microsoft.com/office/drawing/2014/main" id="{0253D3E1-4DA1-48D6-AC1F-7C97914E3B63}"/>
                </a:ext>
              </a:extLst>
            </p:cNvPr>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dirty="0"/>
            </a:p>
          </p:txBody>
        </p:sp>
      </p:grpSp>
      <p:sp>
        <p:nvSpPr>
          <p:cNvPr id="2" name="Title 1">
            <a:extLst>
              <a:ext uri="{FF2B5EF4-FFF2-40B4-BE49-F238E27FC236}">
                <a16:creationId xmlns:a16="http://schemas.microsoft.com/office/drawing/2014/main" id="{4B92DD61-4420-4806-AA96-2BCD8FCA8CA4}"/>
              </a:ext>
            </a:extLst>
          </p:cNvPr>
          <p:cNvSpPr>
            <a:spLocks noGrp="1"/>
          </p:cNvSpPr>
          <p:nvPr>
            <p:ph type="ctrTitle" hasCustomPrompt="1"/>
          </p:nvPr>
        </p:nvSpPr>
        <p:spPr>
          <a:xfrm rot="21020577">
            <a:off x="630442" y="2818995"/>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p>
        </p:txBody>
      </p:sp>
      <p:sp>
        <p:nvSpPr>
          <p:cNvPr id="23" name="Subtitle 2">
            <a:extLst>
              <a:ext uri="{FF2B5EF4-FFF2-40B4-BE49-F238E27FC236}">
                <a16:creationId xmlns:a16="http://schemas.microsoft.com/office/drawing/2014/main" id="{EEDE58A0-A534-4BA6-A842-9291BD21B3B3}"/>
              </a:ext>
            </a:extLst>
          </p:cNvPr>
          <p:cNvSpPr>
            <a:spLocks noGrp="1"/>
          </p:cNvSpPr>
          <p:nvPr>
            <p:ph type="subTitle" idx="1" hasCustomPrompt="1"/>
          </p:nvPr>
        </p:nvSpPr>
        <p:spPr>
          <a:xfrm rot="853085">
            <a:off x="7075878" y="2826510"/>
            <a:ext cx="4975641" cy="1655762"/>
          </a:xfrm>
        </p:spPr>
        <p:txBody>
          <a:bodyPr anchor="ctr">
            <a:normAutofit/>
          </a:bodyPr>
          <a:lstStyle>
            <a:lvl1pPr marL="0" indent="0" algn="l">
              <a:buFont typeface="Arial" panose="020B0604020202020204" pitchFamily="34" charset="0"/>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65570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1" name="Graphic 9">
            <a:extLst>
              <a:ext uri="{FF2B5EF4-FFF2-40B4-BE49-F238E27FC236}">
                <a16:creationId xmlns:a16="http://schemas.microsoft.com/office/drawing/2014/main" id="{DBE053F1-F4AB-44C9-AD59-A25E78B48A3F}"/>
              </a:ext>
            </a:extLst>
          </p:cNvPr>
          <p:cNvGrpSpPr/>
          <p:nvPr/>
        </p:nvGrpSpPr>
        <p:grpSpPr>
          <a:xfrm>
            <a:off x="1980240" y="520107"/>
            <a:ext cx="10219389" cy="6350602"/>
            <a:chOff x="1980240" y="520107"/>
            <a:chExt cx="10219389" cy="6350602"/>
          </a:xfrm>
        </p:grpSpPr>
        <p:sp>
          <p:nvSpPr>
            <p:cNvPr id="12" name="Freeform: Shape 11">
              <a:extLst>
                <a:ext uri="{FF2B5EF4-FFF2-40B4-BE49-F238E27FC236}">
                  <a16:creationId xmlns:a16="http://schemas.microsoft.com/office/drawing/2014/main" id="{FACD9D55-0502-4018-AF6A-4F0A0F0E07E9}"/>
                </a:ext>
              </a:extLst>
            </p:cNvPr>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CF529C4B-24D5-4FF8-BD78-3A27C68248CA}"/>
                </a:ext>
              </a:extLst>
            </p:cNvPr>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dirty="0"/>
            </a:p>
          </p:txBody>
        </p:sp>
        <p:sp>
          <p:nvSpPr>
            <p:cNvPr id="14" name="Freeform: Shape 13">
              <a:extLst>
                <a:ext uri="{FF2B5EF4-FFF2-40B4-BE49-F238E27FC236}">
                  <a16:creationId xmlns:a16="http://schemas.microsoft.com/office/drawing/2014/main" id="{543A97B8-65D7-47BC-AF76-3D5AA4527481}"/>
                </a:ext>
              </a:extLst>
            </p:cNvPr>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dirty="0"/>
            </a:p>
          </p:txBody>
        </p:sp>
      </p:grpSp>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F3955EAF-4D26-452F-BE4D-A9B580AC9283}"/>
              </a:ext>
            </a:extLst>
          </p:cNvPr>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21" name="Text Placeholder 2">
            <a:extLst>
              <a:ext uri="{FF2B5EF4-FFF2-40B4-BE49-F238E27FC236}">
                <a16:creationId xmlns:a16="http://schemas.microsoft.com/office/drawing/2014/main" id="{E88D0B4A-E9EE-4F17-AF07-687763131457}"/>
              </a:ext>
            </a:extLst>
          </p:cNvPr>
          <p:cNvSpPr>
            <a:spLocks noGrp="1"/>
          </p:cNvSpPr>
          <p:nvPr>
            <p:ph type="body" idx="1"/>
          </p:nvPr>
        </p:nvSpPr>
        <p:spPr>
          <a:xfrm>
            <a:off x="3961075" y="3345999"/>
            <a:ext cx="7319700" cy="1500187"/>
          </a:xfrm>
        </p:spPr>
        <p:txBody>
          <a:bodyPr>
            <a:normAutofit/>
          </a:bodyPr>
          <a:lstStyle>
            <a:lvl1pPr marL="0" indent="0" algn="ctr">
              <a:buFont typeface="Arial" panose="020B0604020202020204" pitchFamily="34" charse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80464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22" name="Content Placeholder 2">
            <a:extLst>
              <a:ext uri="{FF2B5EF4-FFF2-40B4-BE49-F238E27FC236}">
                <a16:creationId xmlns:a16="http://schemas.microsoft.com/office/drawing/2014/main" id="{6C9B7F00-EB71-4AB0-9B4E-A64B7BB58EC5}"/>
              </a:ext>
            </a:extLst>
          </p:cNvPr>
          <p:cNvSpPr>
            <a:spLocks noGrp="1"/>
          </p:cNvSpPr>
          <p:nvPr>
            <p:ph idx="1"/>
          </p:nvPr>
        </p:nvSpPr>
        <p:spPr>
          <a:xfrm>
            <a:off x="911225" y="1825625"/>
            <a:ext cx="10442575"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144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17" name="Content Placeholder 2">
            <a:extLst>
              <a:ext uri="{FF2B5EF4-FFF2-40B4-BE49-F238E27FC236}">
                <a16:creationId xmlns:a16="http://schemas.microsoft.com/office/drawing/2014/main" id="{F2DC463F-D8D9-4961-B44E-0CCDE38BA290}"/>
              </a:ext>
            </a:extLst>
          </p:cNvPr>
          <p:cNvSpPr>
            <a:spLocks noGrp="1"/>
          </p:cNvSpPr>
          <p:nvPr>
            <p:ph sz="half" idx="1"/>
          </p:nvPr>
        </p:nvSpPr>
        <p:spPr>
          <a:xfrm>
            <a:off x="838200" y="1825625"/>
            <a:ext cx="5181600" cy="39760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5DB1D622-84A6-489A-91BE-DF1D23C03B54}"/>
              </a:ext>
            </a:extLst>
          </p:cNvPr>
          <p:cNvSpPr>
            <a:spLocks noGrp="1"/>
          </p:cNvSpPr>
          <p:nvPr>
            <p:ph sz="half" idx="2"/>
          </p:nvPr>
        </p:nvSpPr>
        <p:spPr>
          <a:xfrm>
            <a:off x="6172200" y="1825625"/>
            <a:ext cx="5181600" cy="39760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366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5870" y="312092"/>
            <a:ext cx="4391191" cy="1368122"/>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17" name="Text Placeholder 2">
            <a:extLst>
              <a:ext uri="{FF2B5EF4-FFF2-40B4-BE49-F238E27FC236}">
                <a16:creationId xmlns:a16="http://schemas.microsoft.com/office/drawing/2014/main" id="{5A6B27D7-F5EE-4688-B64B-CDC996CB368E}"/>
              </a:ext>
            </a:extLst>
          </p:cNvPr>
          <p:cNvSpPr>
            <a:spLocks noGrp="1"/>
          </p:cNvSpPr>
          <p:nvPr>
            <p:ph type="body" idx="1"/>
          </p:nvPr>
        </p:nvSpPr>
        <p:spPr>
          <a:xfrm>
            <a:off x="839788" y="1942689"/>
            <a:ext cx="5157787"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a:extLst>
              <a:ext uri="{FF2B5EF4-FFF2-40B4-BE49-F238E27FC236}">
                <a16:creationId xmlns:a16="http://schemas.microsoft.com/office/drawing/2014/main" id="{9D3AFCF0-98C5-4ECC-A2A6-BA8BA0A64592}"/>
              </a:ext>
            </a:extLst>
          </p:cNvPr>
          <p:cNvSpPr>
            <a:spLocks noGrp="1"/>
          </p:cNvSpPr>
          <p:nvPr>
            <p:ph sz="half" idx="2"/>
          </p:nvPr>
        </p:nvSpPr>
        <p:spPr>
          <a:xfrm>
            <a:off x="839788" y="2638097"/>
            <a:ext cx="5157787" cy="31846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4">
            <a:extLst>
              <a:ext uri="{FF2B5EF4-FFF2-40B4-BE49-F238E27FC236}">
                <a16:creationId xmlns:a16="http://schemas.microsoft.com/office/drawing/2014/main" id="{3F44E47F-9EE9-414B-B2D8-DD6737905A30}"/>
              </a:ext>
            </a:extLst>
          </p:cNvPr>
          <p:cNvSpPr>
            <a:spLocks noGrp="1"/>
          </p:cNvSpPr>
          <p:nvPr>
            <p:ph type="body" sz="quarter" idx="3"/>
          </p:nvPr>
        </p:nvSpPr>
        <p:spPr>
          <a:xfrm>
            <a:off x="6172200" y="1942689"/>
            <a:ext cx="5183188"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a:extLst>
              <a:ext uri="{FF2B5EF4-FFF2-40B4-BE49-F238E27FC236}">
                <a16:creationId xmlns:a16="http://schemas.microsoft.com/office/drawing/2014/main" id="{D8D8261D-A3B4-4909-8FCD-D7C160F42D85}"/>
              </a:ext>
            </a:extLst>
          </p:cNvPr>
          <p:cNvSpPr>
            <a:spLocks noGrp="1"/>
          </p:cNvSpPr>
          <p:nvPr>
            <p:ph sz="quarter" idx="4"/>
          </p:nvPr>
        </p:nvSpPr>
        <p:spPr>
          <a:xfrm>
            <a:off x="6172200" y="2638097"/>
            <a:ext cx="5183188" cy="31846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1523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
        <p:nvSpPr>
          <p:cNvPr id="16" name="Content Placeholder 2">
            <a:extLst>
              <a:ext uri="{FF2B5EF4-FFF2-40B4-BE49-F238E27FC236}">
                <a16:creationId xmlns:a16="http://schemas.microsoft.com/office/drawing/2014/main" id="{9E80D7DF-92B2-4A46-AA79-DDC69AC8A8EE}"/>
              </a:ext>
            </a:extLst>
          </p:cNvPr>
          <p:cNvSpPr>
            <a:spLocks noGrp="1"/>
          </p:cNvSpPr>
          <p:nvPr>
            <p:ph idx="1"/>
          </p:nvPr>
        </p:nvSpPr>
        <p:spPr>
          <a:xfrm>
            <a:off x="5180012" y="1347788"/>
            <a:ext cx="6172200" cy="43305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3">
            <a:extLst>
              <a:ext uri="{FF2B5EF4-FFF2-40B4-BE49-F238E27FC236}">
                <a16:creationId xmlns:a16="http://schemas.microsoft.com/office/drawing/2014/main" id="{F0A242F9-0019-4B57-A03D-285B738367AC}"/>
              </a:ext>
            </a:extLst>
          </p:cNvPr>
          <p:cNvSpPr>
            <a:spLocks noGrp="1"/>
          </p:cNvSpPr>
          <p:nvPr>
            <p:ph type="body" sz="half" idx="2"/>
          </p:nvPr>
        </p:nvSpPr>
        <p:spPr>
          <a:xfrm>
            <a:off x="839788" y="2806262"/>
            <a:ext cx="3932237" cy="2872065"/>
          </a:xfrm>
          <a:gradFill>
            <a:gsLst>
              <a:gs pos="0">
                <a:schemeClr val="tx2"/>
              </a:gs>
              <a:gs pos="100000">
                <a:schemeClr val="tx1"/>
              </a:gs>
            </a:gsLst>
            <a:lin ang="10800000" scaled="1"/>
          </a:gradFill>
        </p:spPr>
        <p:txBody>
          <a:bodyPr lIns="274320" anchor="ctr">
            <a:normAutofit/>
          </a:bodyPr>
          <a:lstStyle>
            <a:lvl1pPr marL="0" indent="0">
              <a:buFont typeface="Arial" panose="020B0604020202020204" pitchFamily="34" charse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 name="Title 1">
            <a:extLst>
              <a:ext uri="{FF2B5EF4-FFF2-40B4-BE49-F238E27FC236}">
                <a16:creationId xmlns:a16="http://schemas.microsoft.com/office/drawing/2014/main" id="{94A01F06-84A3-407F-8D89-167A9D402359}"/>
              </a:ext>
            </a:extLst>
          </p:cNvPr>
          <p:cNvSpPr>
            <a:spLocks noGrp="1"/>
          </p:cNvSpPr>
          <p:nvPr>
            <p:ph type="title"/>
          </p:nvPr>
        </p:nvSpPr>
        <p:spPr>
          <a:xfrm rot="21227985">
            <a:off x="857494" y="721373"/>
            <a:ext cx="3918639" cy="1325563"/>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99802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
        <p:nvSpPr>
          <p:cNvPr id="17" name="Picture Placeholder 2">
            <a:extLst>
              <a:ext uri="{FF2B5EF4-FFF2-40B4-BE49-F238E27FC236}">
                <a16:creationId xmlns:a16="http://schemas.microsoft.com/office/drawing/2014/main" id="{1C9B27A5-4499-4F2B-843D-B4AC979D3003}"/>
              </a:ext>
            </a:extLst>
          </p:cNvPr>
          <p:cNvSpPr>
            <a:spLocks noGrp="1"/>
          </p:cNvSpPr>
          <p:nvPr>
            <p:ph type="pic" idx="13"/>
          </p:nvPr>
        </p:nvSpPr>
        <p:spPr>
          <a:xfrm>
            <a:off x="5183188" y="1347788"/>
            <a:ext cx="6172200" cy="43305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8" name="Text Placeholder 3">
            <a:extLst>
              <a:ext uri="{FF2B5EF4-FFF2-40B4-BE49-F238E27FC236}">
                <a16:creationId xmlns:a16="http://schemas.microsoft.com/office/drawing/2014/main" id="{4C8F7DBB-2923-48F9-AE53-06CE214A362F}"/>
              </a:ext>
            </a:extLst>
          </p:cNvPr>
          <p:cNvSpPr>
            <a:spLocks noGrp="1"/>
          </p:cNvSpPr>
          <p:nvPr>
            <p:ph type="body" sz="half" idx="2"/>
          </p:nvPr>
        </p:nvSpPr>
        <p:spPr>
          <a:xfrm>
            <a:off x="839788" y="2603601"/>
            <a:ext cx="3932237" cy="3074726"/>
          </a:xfrm>
          <a:gradFill>
            <a:gsLst>
              <a:gs pos="0">
                <a:schemeClr val="tx2"/>
              </a:gs>
              <a:gs pos="100000">
                <a:schemeClr val="tx1"/>
              </a:gs>
            </a:gsLst>
            <a:lin ang="10800000" scaled="1"/>
          </a:gradFill>
        </p:spPr>
        <p:txBody>
          <a:bodyPr lIns="274320"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 name="Title 1">
            <a:extLst>
              <a:ext uri="{FF2B5EF4-FFF2-40B4-BE49-F238E27FC236}">
                <a16:creationId xmlns:a16="http://schemas.microsoft.com/office/drawing/2014/main" id="{B6AB5B22-678B-4BFD-ABBC-49961466D4A8}"/>
              </a:ext>
            </a:extLst>
          </p:cNvPr>
          <p:cNvSpPr>
            <a:spLocks noGrp="1"/>
          </p:cNvSpPr>
          <p:nvPr>
            <p:ph type="title"/>
          </p:nvPr>
        </p:nvSpPr>
        <p:spPr>
          <a:xfrm rot="21228869">
            <a:off x="857652" y="725128"/>
            <a:ext cx="3833278" cy="1325563"/>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987248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24023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DDA29EA0-54CE-44CE-A619-B63EB6AA2D12}"/>
              </a:ext>
            </a:extLst>
          </p:cNvPr>
          <p:cNvSpPr>
            <a:spLocks noGrp="1"/>
          </p:cNvSpPr>
          <p:nvPr>
            <p:ph type="body" sz="quarter" idx="13"/>
          </p:nvPr>
        </p:nvSpPr>
        <p:spPr>
          <a:xfrm>
            <a:off x="1444441" y="2373246"/>
            <a:ext cx="9303119" cy="2111508"/>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122552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11" name="Graphic 9">
            <a:extLst>
              <a:ext uri="{FF2B5EF4-FFF2-40B4-BE49-F238E27FC236}">
                <a16:creationId xmlns:a16="http://schemas.microsoft.com/office/drawing/2014/main" id="{DBE053F1-F4AB-44C9-AD59-A25E78B48A3F}"/>
              </a:ext>
            </a:extLst>
          </p:cNvPr>
          <p:cNvGrpSpPr/>
          <p:nvPr/>
        </p:nvGrpSpPr>
        <p:grpSpPr>
          <a:xfrm>
            <a:off x="1980240" y="520107"/>
            <a:ext cx="10219389" cy="6350602"/>
            <a:chOff x="1980240" y="520107"/>
            <a:chExt cx="10219389" cy="6350602"/>
          </a:xfrm>
        </p:grpSpPr>
        <p:sp>
          <p:nvSpPr>
            <p:cNvPr id="12" name="Freeform: Shape 11">
              <a:extLst>
                <a:ext uri="{FF2B5EF4-FFF2-40B4-BE49-F238E27FC236}">
                  <a16:creationId xmlns:a16="http://schemas.microsoft.com/office/drawing/2014/main" id="{FACD9D55-0502-4018-AF6A-4F0A0F0E07E9}"/>
                </a:ext>
              </a:extLst>
            </p:cNvPr>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CF529C4B-24D5-4FF8-BD78-3A27C68248CA}"/>
                </a:ext>
              </a:extLst>
            </p:cNvPr>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dirty="0"/>
            </a:p>
          </p:txBody>
        </p:sp>
        <p:sp>
          <p:nvSpPr>
            <p:cNvPr id="14" name="Freeform: Shape 13">
              <a:extLst>
                <a:ext uri="{FF2B5EF4-FFF2-40B4-BE49-F238E27FC236}">
                  <a16:creationId xmlns:a16="http://schemas.microsoft.com/office/drawing/2014/main" id="{543A97B8-65D7-47BC-AF76-3D5AA4527481}"/>
                </a:ext>
              </a:extLst>
            </p:cNvPr>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dirty="0"/>
            </a:p>
          </p:txBody>
        </p:sp>
      </p:grpSp>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6" name="Picture Placeholder 15">
            <a:extLst>
              <a:ext uri="{FF2B5EF4-FFF2-40B4-BE49-F238E27FC236}">
                <a16:creationId xmlns:a16="http://schemas.microsoft.com/office/drawing/2014/main" id="{18500C30-FF27-4A5C-AA4F-B1D5C57A0F7F}"/>
              </a:ext>
            </a:extLst>
          </p:cNvPr>
          <p:cNvSpPr>
            <a:spLocks noGrp="1"/>
          </p:cNvSpPr>
          <p:nvPr>
            <p:ph type="pic" sz="quarter" idx="13"/>
          </p:nvPr>
        </p:nvSpPr>
        <p:spPr>
          <a:xfrm>
            <a:off x="3314240" y="793217"/>
            <a:ext cx="8877760" cy="6064783"/>
          </a:xfrm>
          <a:custGeom>
            <a:avLst/>
            <a:gdLst>
              <a:gd name="connsiteX0" fmla="*/ 0 w 8534400"/>
              <a:gd name="connsiteY0" fmla="*/ 6043236 h 6043236"/>
              <a:gd name="connsiteX1" fmla="*/ 1510809 w 8534400"/>
              <a:gd name="connsiteY1" fmla="*/ 0 h 6043236"/>
              <a:gd name="connsiteX2" fmla="*/ 7023591 w 8534400"/>
              <a:gd name="connsiteY2" fmla="*/ 0 h 6043236"/>
              <a:gd name="connsiteX3" fmla="*/ 8534400 w 8534400"/>
              <a:gd name="connsiteY3" fmla="*/ 6043236 h 6043236"/>
              <a:gd name="connsiteX4" fmla="*/ 0 w 8534400"/>
              <a:gd name="connsiteY4" fmla="*/ 6043236 h 6043236"/>
              <a:gd name="connsiteX0" fmla="*/ 0 w 8534400"/>
              <a:gd name="connsiteY0" fmla="*/ 6043236 h 6043236"/>
              <a:gd name="connsiteX1" fmla="*/ 1510809 w 8534400"/>
              <a:gd name="connsiteY1" fmla="*/ 0 h 6043236"/>
              <a:gd name="connsiteX2" fmla="*/ 8518563 w 8534400"/>
              <a:gd name="connsiteY2" fmla="*/ 14514 h 6043236"/>
              <a:gd name="connsiteX3" fmla="*/ 8534400 w 8534400"/>
              <a:gd name="connsiteY3" fmla="*/ 6043236 h 6043236"/>
              <a:gd name="connsiteX4" fmla="*/ 0 w 8534400"/>
              <a:gd name="connsiteY4" fmla="*/ 6043236 h 6043236"/>
              <a:gd name="connsiteX0" fmla="*/ 317991 w 8852391"/>
              <a:gd name="connsiteY0" fmla="*/ 6028722 h 6028722"/>
              <a:gd name="connsiteX1" fmla="*/ 0 w 8852391"/>
              <a:gd name="connsiteY1" fmla="*/ 2162629 h 6028722"/>
              <a:gd name="connsiteX2" fmla="*/ 8836554 w 8852391"/>
              <a:gd name="connsiteY2" fmla="*/ 0 h 6028722"/>
              <a:gd name="connsiteX3" fmla="*/ 8852391 w 8852391"/>
              <a:gd name="connsiteY3" fmla="*/ 6028722 h 6028722"/>
              <a:gd name="connsiteX4" fmla="*/ 317991 w 8852391"/>
              <a:gd name="connsiteY4" fmla="*/ 6028722 h 6028722"/>
              <a:gd name="connsiteX0" fmla="*/ 913076 w 8852391"/>
              <a:gd name="connsiteY0" fmla="*/ 6043236 h 6043236"/>
              <a:gd name="connsiteX1" fmla="*/ 0 w 8852391"/>
              <a:gd name="connsiteY1" fmla="*/ 2162629 h 6043236"/>
              <a:gd name="connsiteX2" fmla="*/ 8836554 w 8852391"/>
              <a:gd name="connsiteY2" fmla="*/ 0 h 6043236"/>
              <a:gd name="connsiteX3" fmla="*/ 8852391 w 8852391"/>
              <a:gd name="connsiteY3" fmla="*/ 6028722 h 6043236"/>
              <a:gd name="connsiteX4" fmla="*/ 913076 w 8852391"/>
              <a:gd name="connsiteY4" fmla="*/ 6043236 h 6043236"/>
              <a:gd name="connsiteX0" fmla="*/ 933682 w 8872997"/>
              <a:gd name="connsiteY0" fmla="*/ 6043236 h 6043236"/>
              <a:gd name="connsiteX1" fmla="*/ 0 w 8872997"/>
              <a:gd name="connsiteY1" fmla="*/ 2167781 h 6043236"/>
              <a:gd name="connsiteX2" fmla="*/ 8857160 w 8872997"/>
              <a:gd name="connsiteY2" fmla="*/ 0 h 6043236"/>
              <a:gd name="connsiteX3" fmla="*/ 8872997 w 8872997"/>
              <a:gd name="connsiteY3" fmla="*/ 6028722 h 6043236"/>
              <a:gd name="connsiteX4" fmla="*/ 933682 w 8872997"/>
              <a:gd name="connsiteY4" fmla="*/ 6043236 h 6043236"/>
              <a:gd name="connsiteX0" fmla="*/ 933682 w 8872997"/>
              <a:gd name="connsiteY0" fmla="*/ 6050963 h 6050963"/>
              <a:gd name="connsiteX1" fmla="*/ 0 w 8872997"/>
              <a:gd name="connsiteY1" fmla="*/ 2167781 h 6050963"/>
              <a:gd name="connsiteX2" fmla="*/ 8857160 w 8872997"/>
              <a:gd name="connsiteY2" fmla="*/ 0 h 6050963"/>
              <a:gd name="connsiteX3" fmla="*/ 8872997 w 8872997"/>
              <a:gd name="connsiteY3" fmla="*/ 6028722 h 6050963"/>
              <a:gd name="connsiteX4" fmla="*/ 933682 w 8872997"/>
              <a:gd name="connsiteY4" fmla="*/ 6050963 h 6050963"/>
              <a:gd name="connsiteX0" fmla="*/ 933682 w 8872997"/>
              <a:gd name="connsiteY0" fmla="*/ 6050963 h 6054480"/>
              <a:gd name="connsiteX1" fmla="*/ 0 w 8872997"/>
              <a:gd name="connsiteY1" fmla="*/ 2167781 h 6054480"/>
              <a:gd name="connsiteX2" fmla="*/ 8857160 w 8872997"/>
              <a:gd name="connsiteY2" fmla="*/ 0 h 6054480"/>
              <a:gd name="connsiteX3" fmla="*/ 8872997 w 8872997"/>
              <a:gd name="connsiteY3" fmla="*/ 6054480 h 6054480"/>
              <a:gd name="connsiteX4" fmla="*/ 933682 w 8872997"/>
              <a:gd name="connsiteY4" fmla="*/ 6050963 h 6054480"/>
              <a:gd name="connsiteX0" fmla="*/ 933682 w 8875190"/>
              <a:gd name="connsiteY0" fmla="*/ 6063842 h 6067359"/>
              <a:gd name="connsiteX1" fmla="*/ 0 w 8875190"/>
              <a:gd name="connsiteY1" fmla="*/ 2180660 h 6067359"/>
              <a:gd name="connsiteX2" fmla="*/ 8875190 w 8875190"/>
              <a:gd name="connsiteY2" fmla="*/ 0 h 6067359"/>
              <a:gd name="connsiteX3" fmla="*/ 8872997 w 8875190"/>
              <a:gd name="connsiteY3" fmla="*/ 6067359 h 6067359"/>
              <a:gd name="connsiteX4" fmla="*/ 933682 w 8875190"/>
              <a:gd name="connsiteY4" fmla="*/ 6063842 h 6067359"/>
              <a:gd name="connsiteX0" fmla="*/ 933682 w 8872997"/>
              <a:gd name="connsiteY0" fmla="*/ 6061266 h 6064783"/>
              <a:gd name="connsiteX1" fmla="*/ 0 w 8872997"/>
              <a:gd name="connsiteY1" fmla="*/ 2178084 h 6064783"/>
              <a:gd name="connsiteX2" fmla="*/ 8872614 w 8872997"/>
              <a:gd name="connsiteY2" fmla="*/ 0 h 6064783"/>
              <a:gd name="connsiteX3" fmla="*/ 8872997 w 8872997"/>
              <a:gd name="connsiteY3" fmla="*/ 6064783 h 6064783"/>
              <a:gd name="connsiteX4" fmla="*/ 933682 w 8872997"/>
              <a:gd name="connsiteY4" fmla="*/ 6061266 h 6064783"/>
              <a:gd name="connsiteX0" fmla="*/ 938445 w 8877760"/>
              <a:gd name="connsiteY0" fmla="*/ 6061266 h 6064783"/>
              <a:gd name="connsiteX1" fmla="*/ 0 w 8877760"/>
              <a:gd name="connsiteY1" fmla="*/ 2175703 h 6064783"/>
              <a:gd name="connsiteX2" fmla="*/ 8877377 w 8877760"/>
              <a:gd name="connsiteY2" fmla="*/ 0 h 6064783"/>
              <a:gd name="connsiteX3" fmla="*/ 8877760 w 8877760"/>
              <a:gd name="connsiteY3" fmla="*/ 6064783 h 6064783"/>
              <a:gd name="connsiteX4" fmla="*/ 938445 w 8877760"/>
              <a:gd name="connsiteY4" fmla="*/ 6061266 h 6064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7760" h="6064783">
                <a:moveTo>
                  <a:pt x="938445" y="6061266"/>
                </a:moveTo>
                <a:lnTo>
                  <a:pt x="0" y="2175703"/>
                </a:lnTo>
                <a:lnTo>
                  <a:pt x="8877377" y="0"/>
                </a:lnTo>
                <a:cubicBezTo>
                  <a:pt x="8877505" y="2021594"/>
                  <a:pt x="8877632" y="4043189"/>
                  <a:pt x="8877760" y="6064783"/>
                </a:cubicBezTo>
                <a:lnTo>
                  <a:pt x="938445" y="6061266"/>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F3955EAF-4D26-452F-BE4D-A9B580AC9283}"/>
              </a:ext>
            </a:extLst>
          </p:cNvPr>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Tree>
    <p:extLst>
      <p:ext uri="{BB962C8B-B14F-4D97-AF65-F5344CB8AC3E}">
        <p14:creationId xmlns:p14="http://schemas.microsoft.com/office/powerpoint/2010/main" val="365204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Tree>
    <p:extLst>
      <p:ext uri="{BB962C8B-B14F-4D97-AF65-F5344CB8AC3E}">
        <p14:creationId xmlns:p14="http://schemas.microsoft.com/office/powerpoint/2010/main" val="2922855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1"/>
        </a:solidFill>
        <a:effectLst/>
      </p:bgPr>
    </p:bg>
    <p:spTree>
      <p:nvGrpSpPr>
        <p:cNvPr id="1" name=""/>
        <p:cNvGrpSpPr/>
        <p:nvPr/>
      </p:nvGrpSpPr>
      <p:grpSpPr>
        <a:xfrm>
          <a:off x="0" y="0"/>
          <a:ext cx="0" cy="0"/>
          <a:chOff x="0" y="0"/>
          <a:chExt cx="0" cy="0"/>
        </a:xfrm>
      </p:grpSpPr>
      <p:sp>
        <p:nvSpPr>
          <p:cNvPr id="4" name="Graphic 2">
            <a:extLst>
              <a:ext uri="{FF2B5EF4-FFF2-40B4-BE49-F238E27FC236}">
                <a16:creationId xmlns:a16="http://schemas.microsoft.com/office/drawing/2014/main" id="{5D6F87F4-A9FD-42C2-B2B3-2EBAE9413A33}"/>
              </a:ext>
            </a:extLst>
          </p:cNvPr>
          <p:cNvSpPr/>
          <p:nvPr/>
        </p:nvSpPr>
        <p:spPr>
          <a:xfrm>
            <a:off x="-12778" y="429785"/>
            <a:ext cx="7606299" cy="1490682"/>
          </a:xfrm>
          <a:custGeom>
            <a:avLst/>
            <a:gdLst>
              <a:gd name="connsiteX0" fmla="*/ 7602514 w 7606298"/>
              <a:gd name="connsiteY0" fmla="*/ 407745 h 1490681"/>
              <a:gd name="connsiteX1" fmla="*/ 12778 w 7606298"/>
              <a:gd name="connsiteY1" fmla="*/ 12778 h 1490681"/>
              <a:gd name="connsiteX2" fmla="*/ 12778 w 7606298"/>
              <a:gd name="connsiteY2" fmla="*/ 1056256 h 1490681"/>
              <a:gd name="connsiteX3" fmla="*/ 7593596 w 7606298"/>
              <a:gd name="connsiteY3" fmla="*/ 1481801 h 1490681"/>
              <a:gd name="connsiteX4" fmla="*/ 7602514 w 7606298"/>
              <a:gd name="connsiteY4" fmla="*/ 407745 h 1490681"/>
              <a:gd name="connsiteX5" fmla="*/ 7602514 w 7606298"/>
              <a:gd name="connsiteY5" fmla="*/ 407745 h 149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298" h="1490681">
                <a:moveTo>
                  <a:pt x="7602514" y="407745"/>
                </a:moveTo>
                <a:cubicBezTo>
                  <a:pt x="7602514" y="407745"/>
                  <a:pt x="3107535" y="56097"/>
                  <a:pt x="12778" y="12778"/>
                </a:cubicBezTo>
                <a:lnTo>
                  <a:pt x="12778" y="1056256"/>
                </a:lnTo>
                <a:cubicBezTo>
                  <a:pt x="6306768" y="1024403"/>
                  <a:pt x="7593596" y="1481801"/>
                  <a:pt x="7593596" y="1481801"/>
                </a:cubicBezTo>
                <a:lnTo>
                  <a:pt x="7602514" y="407745"/>
                </a:lnTo>
                <a:lnTo>
                  <a:pt x="7602514" y="407745"/>
                </a:lnTo>
                <a:close/>
              </a:path>
            </a:pathLst>
          </a:custGeom>
          <a:gradFill>
            <a:gsLst>
              <a:gs pos="0">
                <a:schemeClr val="accent2">
                  <a:alpha val="10000"/>
                </a:schemeClr>
              </a:gs>
              <a:gs pos="100000">
                <a:schemeClr val="accent2">
                  <a:alpha val="20000"/>
                </a:schemeClr>
              </a:gs>
            </a:gsLst>
            <a:lin ang="60000" scaled="0"/>
          </a:gradFill>
          <a:ln w="12737" cap="flat">
            <a:noFill/>
            <a:prstDash val="solid"/>
            <a:miter/>
          </a:ln>
        </p:spPr>
        <p:txBody>
          <a:bodyPr rtlCol="0" anchor="ctr"/>
          <a:lstStyle/>
          <a:p>
            <a:endParaRPr lang="en-US" noProof="0" dirty="0"/>
          </a:p>
        </p:txBody>
      </p:sp>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711200" y="1896003"/>
            <a:ext cx="528638" cy="1092200"/>
          </a:xfrm>
        </p:spPr>
        <p:txBody>
          <a:bodyPr>
            <a:normAutofit/>
          </a:bodyPr>
          <a:lstStyle>
            <a:lvl1pPr marL="0" indent="0">
              <a:buNone/>
              <a:defRPr sz="7000" b="1">
                <a:solidFill>
                  <a:schemeClr val="accent5"/>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p:nvPr>
        </p:nvSpPr>
        <p:spPr>
          <a:xfrm>
            <a:off x="1185863" y="2088090"/>
            <a:ext cx="3103110" cy="800100"/>
          </a:xfrm>
        </p:spPr>
        <p:txBody>
          <a:bodyPr>
            <a:normAutofit/>
          </a:bodyPr>
          <a:lstStyle>
            <a:lvl1pPr marL="0" indent="0">
              <a:buNone/>
              <a:defRPr sz="2500" b="1">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804600" y="1896003"/>
            <a:ext cx="528638" cy="1092200"/>
          </a:xfrm>
        </p:spPr>
        <p:txBody>
          <a:bodyPr>
            <a:normAutofit/>
          </a:bodyPr>
          <a:lstStyle>
            <a:lvl1pPr marL="0" indent="0">
              <a:buNone/>
              <a:defRPr sz="7000" b="1">
                <a:solidFill>
                  <a:schemeClr val="accent5"/>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p:nvPr>
        </p:nvSpPr>
        <p:spPr>
          <a:xfrm>
            <a:off x="5349603" y="2088090"/>
            <a:ext cx="2243918" cy="800100"/>
          </a:xfrm>
        </p:spPr>
        <p:txBody>
          <a:bodyPr>
            <a:normAutofit/>
          </a:bodyPr>
          <a:lstStyle>
            <a:lvl1pPr marL="0" indent="0">
              <a:buNone/>
              <a:defRPr sz="2500" b="1">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90713" y="1913782"/>
            <a:ext cx="528638" cy="1092200"/>
          </a:xfrm>
        </p:spPr>
        <p:txBody>
          <a:bodyPr>
            <a:normAutofit/>
          </a:bodyPr>
          <a:lstStyle>
            <a:lvl1pPr marL="0" indent="0">
              <a:buNone/>
              <a:defRPr sz="7000" b="1">
                <a:solidFill>
                  <a:schemeClr val="accent5"/>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p:nvPr>
        </p:nvSpPr>
        <p:spPr>
          <a:xfrm>
            <a:off x="8435716" y="2105869"/>
            <a:ext cx="2959116" cy="800100"/>
          </a:xfrm>
        </p:spPr>
        <p:txBody>
          <a:bodyPr>
            <a:normAutofit/>
          </a:bodyPr>
          <a:lstStyle>
            <a:lvl1pPr marL="0" indent="0">
              <a:buNone/>
              <a:defRPr sz="2500" b="1">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p:nvPr>
        </p:nvSpPr>
        <p:spPr>
          <a:xfrm>
            <a:off x="891723"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p:nvPr>
        </p:nvSpPr>
        <p:spPr>
          <a:xfrm>
            <a:off x="2590348"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p:nvPr>
        </p:nvSpPr>
        <p:spPr>
          <a:xfrm>
            <a:off x="4794793"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p:nvPr>
        </p:nvSpPr>
        <p:spPr>
          <a:xfrm>
            <a:off x="7876955" y="2942030"/>
            <a:ext cx="3517877"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p:nvPr>
        </p:nvSpPr>
        <p:spPr>
          <a:xfrm>
            <a:off x="891722" y="5607548"/>
            <a:ext cx="3397251" cy="800100"/>
          </a:xfrm>
        </p:spPr>
        <p:txBody>
          <a:bodyPr>
            <a:normAutofit/>
          </a:bodyPr>
          <a:lstStyle>
            <a:lvl1pPr marL="0" indent="0">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p:nvPr>
        </p:nvSpPr>
        <p:spPr>
          <a:xfrm>
            <a:off x="4794792" y="4909834"/>
            <a:ext cx="1698625" cy="800100"/>
          </a:xfrm>
        </p:spPr>
        <p:txBody>
          <a:bodyPr>
            <a:normAutofit/>
          </a:bodyPr>
          <a:lstStyle>
            <a:lvl1pPr marL="0" indent="0">
              <a:buNone/>
              <a:defRPr sz="1600" b="0">
                <a:solidFill>
                  <a:schemeClr val="accent2"/>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p:nvPr>
        </p:nvSpPr>
        <p:spPr>
          <a:xfrm>
            <a:off x="7890713" y="4909834"/>
            <a:ext cx="2692939" cy="800100"/>
          </a:xfrm>
        </p:spPr>
        <p:txBody>
          <a:bodyPr>
            <a:normAutofit/>
          </a:bodyPr>
          <a:lstStyle>
            <a:lvl1pPr marL="0" indent="0">
              <a:buNone/>
              <a:defRPr sz="1600" b="0">
                <a:solidFill>
                  <a:schemeClr val="accent2"/>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3" y="3816446"/>
            <a:ext cx="2048256" cy="896112"/>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864572"/>
            <a:ext cx="1481328" cy="758952"/>
          </a:xfrm>
        </p:spPr>
        <p:txBody>
          <a:bodyPr anchor="ctr" anchorCtr="0">
            <a:norm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0" y="365125"/>
            <a:ext cx="7909560" cy="1069848"/>
          </a:xfrm>
          <a:gradFill>
            <a:gsLst>
              <a:gs pos="0">
                <a:schemeClr val="accent2"/>
              </a:gs>
              <a:gs pos="100000">
                <a:schemeClr val="accent1"/>
              </a:gs>
            </a:gsLst>
            <a:lin ang="10800000" scaled="1"/>
          </a:gradFill>
        </p:spPr>
        <p:txBody>
          <a:bodyPr lIns="900000"/>
          <a:lstStyle>
            <a:lvl1pPr>
              <a:defRPr>
                <a:solidFill>
                  <a:schemeClr val="bg1"/>
                </a:solidFill>
              </a:defRPr>
            </a:lvl1pPr>
          </a:lstStyle>
          <a:p>
            <a:r>
              <a:rPr lang="en-US" noProof="0"/>
              <a:t>How to use this template</a:t>
            </a:r>
          </a:p>
        </p:txBody>
      </p:sp>
    </p:spTree>
    <p:extLst>
      <p:ext uri="{BB962C8B-B14F-4D97-AF65-F5344CB8AC3E}">
        <p14:creationId xmlns:p14="http://schemas.microsoft.com/office/powerpoint/2010/main" val="246449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grpSp>
        <p:nvGrpSpPr>
          <p:cNvPr id="7" name="Graphic 16">
            <a:extLst>
              <a:ext uri="{FF2B5EF4-FFF2-40B4-BE49-F238E27FC236}">
                <a16:creationId xmlns:a16="http://schemas.microsoft.com/office/drawing/2014/main" id="{AD638337-297E-49B3-AE0F-B36EC9D01661}"/>
              </a:ext>
            </a:extLst>
          </p:cNvPr>
          <p:cNvGrpSpPr/>
          <p:nvPr userDrawn="1"/>
        </p:nvGrpSpPr>
        <p:grpSpPr>
          <a:xfrm>
            <a:off x="10962579" y="5678327"/>
            <a:ext cx="1234800" cy="1051200"/>
            <a:chOff x="5626893" y="3026568"/>
            <a:chExt cx="937260" cy="800760"/>
          </a:xfrm>
        </p:grpSpPr>
        <p:sp>
          <p:nvSpPr>
            <p:cNvPr id="8" name="Freeform: Shape 7">
              <a:extLst>
                <a:ext uri="{FF2B5EF4-FFF2-40B4-BE49-F238E27FC236}">
                  <a16:creationId xmlns:a16="http://schemas.microsoft.com/office/drawing/2014/main" id="{2FA8DCE5-120B-4D39-B899-95EBEC388DEA}"/>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9" name="Freeform: Shape 8">
              <a:extLst>
                <a:ext uri="{FF2B5EF4-FFF2-40B4-BE49-F238E27FC236}">
                  <a16:creationId xmlns:a16="http://schemas.microsoft.com/office/drawing/2014/main" id="{53F4B5D3-A813-434A-B7AA-8FEE19B9CF16}"/>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Text Placeholder 2">
            <a:extLst>
              <a:ext uri="{FF2B5EF4-FFF2-40B4-BE49-F238E27FC236}">
                <a16:creationId xmlns:a16="http://schemas.microsoft.com/office/drawing/2014/main" id="{B6DFBA5C-859C-4C16-8ECF-9FCA37E77DD4}"/>
              </a:ext>
            </a:extLst>
          </p:cNvPr>
          <p:cNvSpPr>
            <a:spLocks noGrp="1"/>
          </p:cNvSpPr>
          <p:nvPr>
            <p:ph type="body" idx="1" hasCustomPrompt="1"/>
          </p:nvPr>
        </p:nvSpPr>
        <p:spPr>
          <a:xfrm>
            <a:off x="748030" y="2442380"/>
            <a:ext cx="3913632" cy="804672"/>
          </a:xfrm>
          <a:gradFill>
            <a:gsLst>
              <a:gs pos="0">
                <a:schemeClr val="tx2"/>
              </a:gs>
              <a:gs pos="100000">
                <a:schemeClr val="tx1"/>
              </a:gs>
            </a:gsLst>
            <a:lin ang="10800000" scaled="1"/>
          </a:gradFill>
        </p:spPr>
        <p:txBody>
          <a:bodyPr lIns="144000" tIns="72000" bIns="72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DBF8466-F90A-4774-B172-0061F1A7985F}"/>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7BC76C28-113A-459C-BD12-125E112B10B7}"/>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6D51ADD0-1305-43DD-A03D-2FE3B5D0EB62}"/>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0" name="Graphic 23">
            <a:extLst>
              <a:ext uri="{FF2B5EF4-FFF2-40B4-BE49-F238E27FC236}">
                <a16:creationId xmlns:a16="http://schemas.microsoft.com/office/drawing/2014/main" id="{74E08599-4D6A-4CDA-9228-3DBD31E1E64D}"/>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1" name="Graphic 6">
            <a:extLst>
              <a:ext uri="{FF2B5EF4-FFF2-40B4-BE49-F238E27FC236}">
                <a16:creationId xmlns:a16="http://schemas.microsoft.com/office/drawing/2014/main" id="{548D0821-4E36-47CF-A7AC-8FB339F5F24A}"/>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F708432B-D626-47BC-8C1E-E5F2ADCDCE43}"/>
              </a:ext>
            </a:extLst>
          </p:cNvPr>
          <p:cNvSpPr>
            <a:spLocks noGrp="1"/>
          </p:cNvSpPr>
          <p:nvPr>
            <p:ph type="title" hasCustomPrompt="1"/>
          </p:nvPr>
        </p:nvSpPr>
        <p:spPr>
          <a:xfrm rot="-360000">
            <a:off x="846111" y="974881"/>
            <a:ext cx="3933620" cy="734415"/>
          </a:xfrm>
        </p:spPr>
        <p:txBody>
          <a:bodyPr anchor="b">
            <a:normAutofit/>
          </a:bodyPr>
          <a:lstStyle>
            <a:lvl1pPr>
              <a:defRPr sz="4000">
                <a:solidFill>
                  <a:schemeClr val="bg1"/>
                </a:solidFill>
              </a:defRPr>
            </a:lvl1pPr>
          </a:lstStyle>
          <a:p>
            <a:r>
              <a:rPr lang="en-US" noProof="0"/>
              <a:t>Text Layout 1</a:t>
            </a:r>
          </a:p>
        </p:txBody>
      </p:sp>
      <p:sp>
        <p:nvSpPr>
          <p:cNvPr id="17" name="Text Placeholder 16">
            <a:extLst>
              <a:ext uri="{FF2B5EF4-FFF2-40B4-BE49-F238E27FC236}">
                <a16:creationId xmlns:a16="http://schemas.microsoft.com/office/drawing/2014/main" id="{B8041375-FFF3-48A5-8985-52AD4D496A62}"/>
              </a:ext>
            </a:extLst>
          </p:cNvPr>
          <p:cNvSpPr>
            <a:spLocks noGrp="1"/>
          </p:cNvSpPr>
          <p:nvPr>
            <p:ph type="body" sz="quarter" idx="13"/>
          </p:nvPr>
        </p:nvSpPr>
        <p:spPr>
          <a:xfrm>
            <a:off x="808990" y="3392622"/>
            <a:ext cx="3913188" cy="2249488"/>
          </a:xfrm>
        </p:spPr>
        <p:txBody>
          <a:bodyPr>
            <a:normAutofit/>
          </a:bodyPr>
          <a:lstStyle>
            <a:lvl1pPr marL="180000" indent="-180000">
              <a:spcBef>
                <a:spcPts val="600"/>
              </a:spcBef>
              <a:buClr>
                <a:schemeClr val="accent2"/>
              </a:buClr>
              <a:defRPr sz="1600" b="0">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p>
        </p:txBody>
      </p:sp>
      <p:grpSp>
        <p:nvGrpSpPr>
          <p:cNvPr id="19" name="Graphic 17">
            <a:extLst>
              <a:ext uri="{FF2B5EF4-FFF2-40B4-BE49-F238E27FC236}">
                <a16:creationId xmlns:a16="http://schemas.microsoft.com/office/drawing/2014/main" id="{1CF7F5A7-666B-4C97-8F1C-0930361F612E}"/>
              </a:ext>
            </a:extLst>
          </p:cNvPr>
          <p:cNvGrpSpPr/>
          <p:nvPr/>
        </p:nvGrpSpPr>
        <p:grpSpPr>
          <a:xfrm>
            <a:off x="5530724" y="0"/>
            <a:ext cx="6340653" cy="6429600"/>
            <a:chOff x="5530724" y="0"/>
            <a:chExt cx="6340653" cy="6429600"/>
          </a:xfrm>
        </p:grpSpPr>
        <p:sp>
          <p:nvSpPr>
            <p:cNvPr id="20" name="Freeform: Shape 19">
              <a:extLst>
                <a:ext uri="{FF2B5EF4-FFF2-40B4-BE49-F238E27FC236}">
                  <a16:creationId xmlns:a16="http://schemas.microsoft.com/office/drawing/2014/main" id="{E7BC95EC-0C9A-48BD-BC1E-AF1C1DA9C02C}"/>
                </a:ext>
              </a:extLst>
            </p:cNvPr>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en-US" noProof="0" dirty="0"/>
            </a:p>
          </p:txBody>
        </p:sp>
        <p:sp>
          <p:nvSpPr>
            <p:cNvPr id="21" name="Freeform: Shape 20">
              <a:extLst>
                <a:ext uri="{FF2B5EF4-FFF2-40B4-BE49-F238E27FC236}">
                  <a16:creationId xmlns:a16="http://schemas.microsoft.com/office/drawing/2014/main" id="{DF5F80F8-FA23-4496-B401-E10D70AC21A8}"/>
                </a:ext>
              </a:extLst>
            </p:cNvPr>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en-US" noProof="0" dirty="0"/>
            </a:p>
          </p:txBody>
        </p:sp>
        <p:sp>
          <p:nvSpPr>
            <p:cNvPr id="22" name="Freeform: Shape 21">
              <a:extLst>
                <a:ext uri="{FF2B5EF4-FFF2-40B4-BE49-F238E27FC236}">
                  <a16:creationId xmlns:a16="http://schemas.microsoft.com/office/drawing/2014/main" id="{65F2E539-DDA4-47DC-A929-17C7DB4D8C88}"/>
                </a:ext>
              </a:extLst>
            </p:cNvPr>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en-US" noProof="0" dirty="0"/>
            </a:p>
          </p:txBody>
        </p:sp>
      </p:grpSp>
      <p:sp>
        <p:nvSpPr>
          <p:cNvPr id="24" name="Picture Placeholder 23">
            <a:extLst>
              <a:ext uri="{FF2B5EF4-FFF2-40B4-BE49-F238E27FC236}">
                <a16:creationId xmlns:a16="http://schemas.microsoft.com/office/drawing/2014/main" id="{76641E2E-882B-485E-AD7C-2BC054BEA520}"/>
              </a:ext>
            </a:extLst>
          </p:cNvPr>
          <p:cNvSpPr>
            <a:spLocks noGrp="1"/>
          </p:cNvSpPr>
          <p:nvPr>
            <p:ph type="pic" sz="quarter" idx="14"/>
          </p:nvPr>
        </p:nvSpPr>
        <p:spPr>
          <a:xfrm rot="720000">
            <a:off x="6384187" y="209524"/>
            <a:ext cx="4647699" cy="5472101"/>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1026146 w 4643879"/>
              <a:gd name="connsiteY2" fmla="*/ 8068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11990 w 4643879"/>
              <a:gd name="connsiteY1" fmla="*/ 13839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4634592 w 4643879"/>
              <a:gd name="connsiteY4" fmla="*/ 5460922 h 5462044"/>
              <a:gd name="connsiteX5" fmla="*/ 0 w 4643879"/>
              <a:gd name="connsiteY5" fmla="*/ 5462044 h 546204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72101 h 5472101"/>
              <a:gd name="connsiteX1" fmla="*/ 8345 w 4647218"/>
              <a:gd name="connsiteY1" fmla="*/ 21518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0 w 4647218"/>
              <a:gd name="connsiteY0" fmla="*/ 5472101 h 5472101"/>
              <a:gd name="connsiteX1" fmla="*/ 5908 w 4647218"/>
              <a:gd name="connsiteY1" fmla="*/ 22456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38412 w 4647699"/>
              <a:gd name="connsiteY4" fmla="*/ 5465839 h 5472101"/>
              <a:gd name="connsiteX5" fmla="*/ 481 w 4647699"/>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43537 w 4647699"/>
              <a:gd name="connsiteY4" fmla="*/ 5464749 h 5472101"/>
              <a:gd name="connsiteX5" fmla="*/ 481 w 4647699"/>
              <a:gd name="connsiteY5" fmla="*/ 5472101 h 547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5814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grpSp>
        <p:nvGrpSpPr>
          <p:cNvPr id="8" name="Graphic 16">
            <a:extLst>
              <a:ext uri="{FF2B5EF4-FFF2-40B4-BE49-F238E27FC236}">
                <a16:creationId xmlns:a16="http://schemas.microsoft.com/office/drawing/2014/main" id="{AD4D64B1-E729-4A4C-8FF7-134EACCE9ED5}"/>
              </a:ext>
            </a:extLst>
          </p:cNvPr>
          <p:cNvGrpSpPr/>
          <p:nvPr userDrawn="1"/>
        </p:nvGrpSpPr>
        <p:grpSpPr>
          <a:xfrm>
            <a:off x="10962579" y="5678327"/>
            <a:ext cx="1234800" cy="1051200"/>
            <a:chOff x="5626893" y="3026568"/>
            <a:chExt cx="937260" cy="800760"/>
          </a:xfrm>
        </p:grpSpPr>
        <p:sp>
          <p:nvSpPr>
            <p:cNvPr id="9" name="Freeform: Shape 8">
              <a:extLst>
                <a:ext uri="{FF2B5EF4-FFF2-40B4-BE49-F238E27FC236}">
                  <a16:creationId xmlns:a16="http://schemas.microsoft.com/office/drawing/2014/main" id="{57668185-4891-4CEF-B849-B73B1AD90FDE}"/>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0" name="Freeform: Shape 9">
              <a:extLst>
                <a:ext uri="{FF2B5EF4-FFF2-40B4-BE49-F238E27FC236}">
                  <a16:creationId xmlns:a16="http://schemas.microsoft.com/office/drawing/2014/main" id="{2A3C1BE6-5446-49A0-9C65-D92077D0E911}"/>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5" name="Date Placeholder 4">
            <a:extLst>
              <a:ext uri="{FF2B5EF4-FFF2-40B4-BE49-F238E27FC236}">
                <a16:creationId xmlns:a16="http://schemas.microsoft.com/office/drawing/2014/main" id="{BC7C1B33-ECEC-4E34-B218-27830F70B24F}"/>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D31CE7A-B999-4982-BCDD-EEC4E9A23247}"/>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6317B1B-B559-4F47-A9AB-834EB93A8563}"/>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13" name="Group 12">
            <a:extLst>
              <a:ext uri="{FF2B5EF4-FFF2-40B4-BE49-F238E27FC236}">
                <a16:creationId xmlns:a16="http://schemas.microsoft.com/office/drawing/2014/main" id="{23F3C396-D7E8-4134-99CB-83AC5015781D}"/>
              </a:ext>
            </a:extLst>
          </p:cNvPr>
          <p:cNvGrpSpPr/>
          <p:nvPr userDrawn="1"/>
        </p:nvGrpSpPr>
        <p:grpSpPr>
          <a:xfrm flipH="1">
            <a:off x="7321677" y="587196"/>
            <a:ext cx="4885313" cy="1632656"/>
            <a:chOff x="-26126" y="587196"/>
            <a:chExt cx="4885313" cy="1632656"/>
          </a:xfrm>
        </p:grpSpPr>
        <p:sp>
          <p:nvSpPr>
            <p:cNvPr id="11" name="Graphic 23">
              <a:extLst>
                <a:ext uri="{FF2B5EF4-FFF2-40B4-BE49-F238E27FC236}">
                  <a16:creationId xmlns:a16="http://schemas.microsoft.com/office/drawing/2014/main" id="{545A4C09-DA17-4F53-9893-7152B53CD712}"/>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2" name="Graphic 6">
              <a:extLst>
                <a:ext uri="{FF2B5EF4-FFF2-40B4-BE49-F238E27FC236}">
                  <a16:creationId xmlns:a16="http://schemas.microsoft.com/office/drawing/2014/main" id="{2D92C53E-EB06-4CBC-A335-BC3156E96896}"/>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sp>
        <p:nvSpPr>
          <p:cNvPr id="16" name="Title 1">
            <a:extLst>
              <a:ext uri="{FF2B5EF4-FFF2-40B4-BE49-F238E27FC236}">
                <a16:creationId xmlns:a16="http://schemas.microsoft.com/office/drawing/2014/main" id="{D3A443B5-C60C-4149-99AA-5309F8B41C14}"/>
              </a:ext>
            </a:extLst>
          </p:cNvPr>
          <p:cNvSpPr>
            <a:spLocks noGrp="1"/>
          </p:cNvSpPr>
          <p:nvPr>
            <p:ph type="title" hasCustomPrompt="1"/>
          </p:nvPr>
        </p:nvSpPr>
        <p:spPr>
          <a:xfrm rot="360000">
            <a:off x="7354844" y="895259"/>
            <a:ext cx="4735459" cy="1012583"/>
          </a:xfrm>
        </p:spPr>
        <p:txBody>
          <a:bodyPr/>
          <a:lstStyle>
            <a:lvl1pPr algn="ctr">
              <a:defRPr>
                <a:solidFill>
                  <a:schemeClr val="bg1"/>
                </a:solidFill>
              </a:defRPr>
            </a:lvl1pPr>
          </a:lstStyle>
          <a:p>
            <a:r>
              <a:rPr lang="en-US" noProof="0"/>
              <a:t>Text Layout 2</a:t>
            </a:r>
          </a:p>
        </p:txBody>
      </p:sp>
      <p:sp>
        <p:nvSpPr>
          <p:cNvPr id="17" name="Text Placeholder 2">
            <a:extLst>
              <a:ext uri="{FF2B5EF4-FFF2-40B4-BE49-F238E27FC236}">
                <a16:creationId xmlns:a16="http://schemas.microsoft.com/office/drawing/2014/main" id="{D901BA76-252C-47D8-A48A-ECBA799BFCC3}"/>
              </a:ext>
            </a:extLst>
          </p:cNvPr>
          <p:cNvSpPr>
            <a:spLocks noGrp="1"/>
          </p:cNvSpPr>
          <p:nvPr>
            <p:ph type="body" idx="1" hasCustomPrompt="1"/>
          </p:nvPr>
        </p:nvSpPr>
        <p:spPr>
          <a:xfrm>
            <a:off x="6879053" y="2442380"/>
            <a:ext cx="3913632" cy="804672"/>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Text Placeholder 16">
            <a:extLst>
              <a:ext uri="{FF2B5EF4-FFF2-40B4-BE49-F238E27FC236}">
                <a16:creationId xmlns:a16="http://schemas.microsoft.com/office/drawing/2014/main" id="{9D30E37C-4282-4FD1-9238-5F541F189EC3}"/>
              </a:ext>
            </a:extLst>
          </p:cNvPr>
          <p:cNvSpPr>
            <a:spLocks noGrp="1"/>
          </p:cNvSpPr>
          <p:nvPr>
            <p:ph type="body" sz="quarter" idx="13"/>
          </p:nvPr>
        </p:nvSpPr>
        <p:spPr>
          <a:xfrm>
            <a:off x="6932841" y="3401290"/>
            <a:ext cx="4347933" cy="693295"/>
          </a:xfrm>
        </p:spPr>
        <p:txBody>
          <a:bodyPr>
            <a:normAutofit/>
          </a:bodyPr>
          <a:lstStyle>
            <a:lvl1pPr marL="0" indent="0">
              <a:spcBef>
                <a:spcPts val="600"/>
              </a:spcBef>
              <a:buClr>
                <a:schemeClr val="accent2"/>
              </a:buClr>
              <a:buNone/>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p>
        </p:txBody>
      </p:sp>
      <p:sp>
        <p:nvSpPr>
          <p:cNvPr id="20" name="Text Placeholder 16">
            <a:extLst>
              <a:ext uri="{FF2B5EF4-FFF2-40B4-BE49-F238E27FC236}">
                <a16:creationId xmlns:a16="http://schemas.microsoft.com/office/drawing/2014/main" id="{2B21A588-9CF1-4122-959A-D1A3DA672BDA}"/>
              </a:ext>
            </a:extLst>
          </p:cNvPr>
          <p:cNvSpPr>
            <a:spLocks noGrp="1"/>
          </p:cNvSpPr>
          <p:nvPr>
            <p:ph type="body" sz="quarter" idx="14"/>
          </p:nvPr>
        </p:nvSpPr>
        <p:spPr>
          <a:xfrm>
            <a:off x="6932841" y="4200309"/>
            <a:ext cx="4347933" cy="1408743"/>
          </a:xfrm>
        </p:spPr>
        <p:txBody>
          <a:bodyPr>
            <a:normAutofit/>
          </a:bodyPr>
          <a:lstStyle>
            <a:lvl1pPr marL="180000" indent="-180000">
              <a:spcBef>
                <a:spcPts val="600"/>
              </a:spcBef>
              <a:buClr>
                <a:schemeClr val="accent2"/>
              </a:buClr>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p>
        </p:txBody>
      </p:sp>
      <p:grpSp>
        <p:nvGrpSpPr>
          <p:cNvPr id="22" name="Graphic 20">
            <a:extLst>
              <a:ext uri="{FF2B5EF4-FFF2-40B4-BE49-F238E27FC236}">
                <a16:creationId xmlns:a16="http://schemas.microsoft.com/office/drawing/2014/main" id="{15D5C0A2-3C70-442D-AAF6-E16ADACDBF4F}"/>
              </a:ext>
            </a:extLst>
          </p:cNvPr>
          <p:cNvGrpSpPr/>
          <p:nvPr/>
        </p:nvGrpSpPr>
        <p:grpSpPr>
          <a:xfrm>
            <a:off x="-12667" y="-12667"/>
            <a:ext cx="6418971" cy="6160919"/>
            <a:chOff x="-12667" y="-12667"/>
            <a:chExt cx="6418971" cy="6160919"/>
          </a:xfrm>
        </p:grpSpPr>
        <p:sp>
          <p:nvSpPr>
            <p:cNvPr id="23" name="Freeform: Shape 22">
              <a:extLst>
                <a:ext uri="{FF2B5EF4-FFF2-40B4-BE49-F238E27FC236}">
                  <a16:creationId xmlns:a16="http://schemas.microsoft.com/office/drawing/2014/main" id="{DBA690C0-CF33-41CB-B76C-FC462F39BB66}"/>
                </a:ext>
              </a:extLst>
            </p:cNvPr>
            <p:cNvSpPr/>
            <p:nvPr/>
          </p:nvSpPr>
          <p:spPr>
            <a:xfrm>
              <a:off x="0" y="4388743"/>
              <a:ext cx="6396137" cy="1759509"/>
            </a:xfrm>
            <a:custGeom>
              <a:avLst/>
              <a:gdLst>
                <a:gd name="connsiteX0" fmla="*/ 6346644 w 6418971"/>
                <a:gd name="connsiteY0" fmla="*/ 12667 h 1776000"/>
                <a:gd name="connsiteX1" fmla="*/ 12667 w 6418971"/>
                <a:gd name="connsiteY1" fmla="*/ 456667 h 1776000"/>
                <a:gd name="connsiteX2" fmla="*/ 12667 w 6418971"/>
                <a:gd name="connsiteY2" fmla="*/ 1772176 h 1776000"/>
                <a:gd name="connsiteX3" fmla="*/ 6408804 w 6418971"/>
                <a:gd name="connsiteY3" fmla="*/ 909547 h 1776000"/>
                <a:gd name="connsiteX4" fmla="*/ 6346644 w 6418971"/>
                <a:gd name="connsiteY4" fmla="*/ 12667 h 1776000"/>
                <a:gd name="connsiteX0" fmla="*/ 6333977 w 6396137"/>
                <a:gd name="connsiteY0" fmla="*/ 0 h 1759509"/>
                <a:gd name="connsiteX1" fmla="*/ 0 w 6396137"/>
                <a:gd name="connsiteY1" fmla="*/ 444000 h 1759509"/>
                <a:gd name="connsiteX2" fmla="*/ 0 w 6396137"/>
                <a:gd name="connsiteY2" fmla="*/ 1759509 h 1759509"/>
                <a:gd name="connsiteX3" fmla="*/ 6396137 w 6396137"/>
                <a:gd name="connsiteY3" fmla="*/ 834832 h 1759509"/>
                <a:gd name="connsiteX4" fmla="*/ 6333977 w 6396137"/>
                <a:gd name="connsiteY4" fmla="*/ 0 h 1759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137" h="1759509">
                  <a:moveTo>
                    <a:pt x="6333977" y="0"/>
                  </a:moveTo>
                  <a:lnTo>
                    <a:pt x="0" y="444000"/>
                  </a:lnTo>
                  <a:lnTo>
                    <a:pt x="0" y="1759509"/>
                  </a:lnTo>
                  <a:cubicBezTo>
                    <a:pt x="1074480" y="1438560"/>
                    <a:pt x="3085166" y="949003"/>
                    <a:pt x="6396137" y="834832"/>
                  </a:cubicBezTo>
                  <a:cubicBezTo>
                    <a:pt x="6369497" y="303301"/>
                    <a:pt x="6333977" y="0"/>
                    <a:pt x="6333977" y="0"/>
                  </a:cubicBezTo>
                  <a:close/>
                </a:path>
              </a:pathLst>
            </a:custGeom>
            <a:gradFill>
              <a:gsLst>
                <a:gs pos="0">
                  <a:schemeClr val="accent5">
                    <a:alpha val="50000"/>
                  </a:schemeClr>
                </a:gs>
                <a:gs pos="100000">
                  <a:schemeClr val="accent5">
                    <a:alpha val="6000"/>
                  </a:schemeClr>
                </a:gs>
              </a:gsLst>
              <a:lin ang="10800000" scaled="1"/>
            </a:gradFill>
            <a:ln w="12681"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36D855DB-2DC5-479D-94A0-542899B6911B}"/>
                </a:ext>
              </a:extLst>
            </p:cNvPr>
            <p:cNvSpPr/>
            <p:nvPr/>
          </p:nvSpPr>
          <p:spPr>
            <a:xfrm>
              <a:off x="-12667" y="-12667"/>
              <a:ext cx="6418971" cy="5683200"/>
            </a:xfrm>
            <a:custGeom>
              <a:avLst/>
              <a:gdLst>
                <a:gd name="connsiteX0" fmla="*/ 12667 w 6418971"/>
                <a:gd name="connsiteY0" fmla="*/ 5681913 h 5683200"/>
                <a:gd name="connsiteX1" fmla="*/ 6408804 w 6418971"/>
                <a:gd name="connsiteY1" fmla="*/ 5234107 h 5683200"/>
                <a:gd name="connsiteX2" fmla="*/ 6043456 w 6418971"/>
                <a:gd name="connsiteY2" fmla="*/ 12667 h 5683200"/>
                <a:gd name="connsiteX3" fmla="*/ 12667 w 6418971"/>
                <a:gd name="connsiteY3" fmla="*/ 12667 h 5683200"/>
              </a:gdLst>
              <a:ahLst/>
              <a:cxnLst>
                <a:cxn ang="0">
                  <a:pos x="connsiteX0" y="connsiteY0"/>
                </a:cxn>
                <a:cxn ang="0">
                  <a:pos x="connsiteX1" y="connsiteY1"/>
                </a:cxn>
                <a:cxn ang="0">
                  <a:pos x="connsiteX2" y="connsiteY2"/>
                </a:cxn>
                <a:cxn ang="0">
                  <a:pos x="connsiteX3" y="connsiteY3"/>
                </a:cxn>
              </a:cxnLst>
              <a:rect l="l" t="t" r="r" b="b"/>
              <a:pathLst>
                <a:path w="6418971" h="5683200">
                  <a:moveTo>
                    <a:pt x="12667" y="5681913"/>
                  </a:moveTo>
                  <a:lnTo>
                    <a:pt x="6408804" y="5234107"/>
                  </a:lnTo>
                  <a:lnTo>
                    <a:pt x="6043456" y="12667"/>
                  </a:lnTo>
                  <a:lnTo>
                    <a:pt x="12667" y="12667"/>
                  </a:lnTo>
                  <a:close/>
                </a:path>
              </a:pathLst>
            </a:custGeom>
            <a:gradFill>
              <a:gsLst>
                <a:gs pos="0">
                  <a:schemeClr val="accent5"/>
                </a:gs>
                <a:gs pos="100000">
                  <a:schemeClr val="bg2"/>
                </a:gs>
              </a:gsLst>
              <a:lin ang="8400000" scaled="0"/>
            </a:gradFill>
            <a:ln w="12681"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C2DADFD8-5DEE-449A-A576-39F98BB2A88B}"/>
                </a:ext>
              </a:extLst>
            </p:cNvPr>
            <p:cNvSpPr/>
            <p:nvPr/>
          </p:nvSpPr>
          <p:spPr>
            <a:xfrm>
              <a:off x="-12667" y="-12667"/>
              <a:ext cx="6114514" cy="5404114"/>
            </a:xfrm>
            <a:custGeom>
              <a:avLst/>
              <a:gdLst>
                <a:gd name="connsiteX0" fmla="*/ 6080244 w 6114514"/>
                <a:gd name="connsiteY0" fmla="*/ 4942336 h 5404114"/>
                <a:gd name="connsiteX1" fmla="*/ 12667 w 6114514"/>
                <a:gd name="connsiteY1" fmla="*/ 5367307 h 5404114"/>
                <a:gd name="connsiteX2" fmla="*/ 12667 w 6114514"/>
                <a:gd name="connsiteY2" fmla="*/ 5392679 h 5404114"/>
                <a:gd name="connsiteX3" fmla="*/ 6095467 w 6114514"/>
                <a:gd name="connsiteY3" fmla="*/ 4966439 h 5404114"/>
                <a:gd name="connsiteX4" fmla="*/ 6108153 w 6114514"/>
                <a:gd name="connsiteY4" fmla="*/ 4966439 h 5404114"/>
                <a:gd name="connsiteX5" fmla="*/ 5761833 w 6114514"/>
                <a:gd name="connsiteY5" fmla="*/ 12667 h 5404114"/>
                <a:gd name="connsiteX6" fmla="*/ 5736462 w 6114514"/>
                <a:gd name="connsiteY6" fmla="*/ 12667 h 540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4514" h="5404114">
                  <a:moveTo>
                    <a:pt x="6080244" y="4942336"/>
                  </a:moveTo>
                  <a:lnTo>
                    <a:pt x="12667" y="5367307"/>
                  </a:lnTo>
                  <a:lnTo>
                    <a:pt x="12667" y="5392679"/>
                  </a:lnTo>
                  <a:lnTo>
                    <a:pt x="6095467" y="4966439"/>
                  </a:lnTo>
                  <a:lnTo>
                    <a:pt x="6108153" y="4966439"/>
                  </a:lnTo>
                  <a:lnTo>
                    <a:pt x="5761833" y="12667"/>
                  </a:lnTo>
                  <a:lnTo>
                    <a:pt x="5736462" y="12667"/>
                  </a:lnTo>
                  <a:close/>
                </a:path>
              </a:pathLst>
            </a:custGeom>
            <a:solidFill>
              <a:schemeClr val="bg1"/>
            </a:solidFill>
            <a:ln w="12681" cap="flat">
              <a:noFill/>
              <a:prstDash val="solid"/>
              <a:miter/>
            </a:ln>
          </p:spPr>
          <p:txBody>
            <a:bodyPr rtlCol="0" anchor="ctr"/>
            <a:lstStyle/>
            <a:p>
              <a:endParaRPr lang="en-US" noProof="0" dirty="0"/>
            </a:p>
          </p:txBody>
        </p:sp>
      </p:grpSp>
      <p:sp>
        <p:nvSpPr>
          <p:cNvPr id="27" name="Picture Placeholder 26">
            <a:extLst>
              <a:ext uri="{FF2B5EF4-FFF2-40B4-BE49-F238E27FC236}">
                <a16:creationId xmlns:a16="http://schemas.microsoft.com/office/drawing/2014/main" id="{BBA8375B-3CE5-468D-91DF-8151963A9531}"/>
              </a:ext>
            </a:extLst>
          </p:cNvPr>
          <p:cNvSpPr>
            <a:spLocks noGrp="1"/>
          </p:cNvSpPr>
          <p:nvPr>
            <p:ph type="pic" sz="quarter" idx="15"/>
          </p:nvPr>
        </p:nvSpPr>
        <p:spPr>
          <a:xfrm>
            <a:off x="-694" y="0"/>
            <a:ext cx="6065966" cy="5355825"/>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38813"/>
              <a:gd name="connsiteY0" fmla="*/ 5403850 h 5403850"/>
              <a:gd name="connsiteX1" fmla="*/ 11560 w 5738813"/>
              <a:gd name="connsiteY1" fmla="*/ 644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46572"/>
              <a:gd name="connsiteY0" fmla="*/ 5397410 h 5397410"/>
              <a:gd name="connsiteX1" fmla="*/ 11560 w 5746572"/>
              <a:gd name="connsiteY1" fmla="*/ 0 h 5397410"/>
              <a:gd name="connsiteX2" fmla="*/ 5746572 w 5746572"/>
              <a:gd name="connsiteY2" fmla="*/ 6439 h 5397410"/>
              <a:gd name="connsiteX3" fmla="*/ 5738813 w 5746572"/>
              <a:gd name="connsiteY3" fmla="*/ 5397410 h 5397410"/>
              <a:gd name="connsiteX4" fmla="*/ 0 w 5746572"/>
              <a:gd name="connsiteY4" fmla="*/ 5397410 h 5397410"/>
              <a:gd name="connsiteX0" fmla="*/ 0 w 6092996"/>
              <a:gd name="connsiteY0" fmla="*/ 5397410 h 5397410"/>
              <a:gd name="connsiteX1" fmla="*/ 11560 w 6092996"/>
              <a:gd name="connsiteY1" fmla="*/ 0 h 5397410"/>
              <a:gd name="connsiteX2" fmla="*/ 5746572 w 6092996"/>
              <a:gd name="connsiteY2" fmla="*/ 6439 h 5397410"/>
              <a:gd name="connsiteX3" fmla="*/ 6092982 w 6092996"/>
              <a:gd name="connsiteY3" fmla="*/ 4940210 h 5397410"/>
              <a:gd name="connsiteX4" fmla="*/ 0 w 6092996"/>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408602 h 5408602"/>
              <a:gd name="connsiteX1" fmla="*/ 11560 w 6092982"/>
              <a:gd name="connsiteY1" fmla="*/ 0 h 5408602"/>
              <a:gd name="connsiteX2" fmla="*/ 5746572 w 6092982"/>
              <a:gd name="connsiteY2" fmla="*/ 6439 h 5408602"/>
              <a:gd name="connsiteX3" fmla="*/ 6092982 w 6092982"/>
              <a:gd name="connsiteY3" fmla="*/ 4940210 h 5408602"/>
              <a:gd name="connsiteX4" fmla="*/ 0 w 6092982"/>
              <a:gd name="connsiteY4" fmla="*/ 5408602 h 5408602"/>
              <a:gd name="connsiteX0" fmla="*/ 0 w 6065273"/>
              <a:gd name="connsiteY0" fmla="*/ 5408602 h 5408602"/>
              <a:gd name="connsiteX1" fmla="*/ 11560 w 6065273"/>
              <a:gd name="connsiteY1" fmla="*/ 0 h 5408602"/>
              <a:gd name="connsiteX2" fmla="*/ 5746572 w 6065273"/>
              <a:gd name="connsiteY2" fmla="*/ 6439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12034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841 h 5408602"/>
              <a:gd name="connsiteX3" fmla="*/ 6065273 w 6065273"/>
              <a:gd name="connsiteY3" fmla="*/ 4979386 h 5408602"/>
              <a:gd name="connsiteX4" fmla="*/ 0 w 6065273"/>
              <a:gd name="connsiteY4" fmla="*/ 5408602 h 5408602"/>
              <a:gd name="connsiteX0" fmla="*/ 693 w 6065966"/>
              <a:gd name="connsiteY0" fmla="*/ 5408602 h 5408602"/>
              <a:gd name="connsiteX1" fmla="*/ 1170 w 6065966"/>
              <a:gd name="connsiteY1" fmla="*/ 0 h 5408602"/>
              <a:gd name="connsiteX2" fmla="*/ 5725098 w 6065966"/>
              <a:gd name="connsiteY2" fmla="*/ 841 h 5408602"/>
              <a:gd name="connsiteX3" fmla="*/ 6065966 w 6065966"/>
              <a:gd name="connsiteY3" fmla="*/ 4979386 h 5408602"/>
              <a:gd name="connsiteX4" fmla="*/ 693 w 6065966"/>
              <a:gd name="connsiteY4" fmla="*/ 5408602 h 5408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966" h="5408602">
                <a:moveTo>
                  <a:pt x="693" y="5408602"/>
                </a:moveTo>
                <a:cubicBezTo>
                  <a:pt x="4546" y="3609465"/>
                  <a:pt x="-2683" y="1799137"/>
                  <a:pt x="1170" y="0"/>
                </a:cubicBezTo>
                <a:lnTo>
                  <a:pt x="5725098" y="841"/>
                </a:lnTo>
                <a:lnTo>
                  <a:pt x="6065966" y="4979386"/>
                </a:lnTo>
                <a:lnTo>
                  <a:pt x="693" y="5408602"/>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421424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grpSp>
        <p:nvGrpSpPr>
          <p:cNvPr id="18" name="Graphic 16">
            <a:extLst>
              <a:ext uri="{FF2B5EF4-FFF2-40B4-BE49-F238E27FC236}">
                <a16:creationId xmlns:a16="http://schemas.microsoft.com/office/drawing/2014/main" id="{6E486D59-536F-433A-BA1F-E5D8171D28EE}"/>
              </a:ext>
            </a:extLst>
          </p:cNvPr>
          <p:cNvGrpSpPr/>
          <p:nvPr userDrawn="1"/>
        </p:nvGrpSpPr>
        <p:grpSpPr>
          <a:xfrm>
            <a:off x="10962579" y="5678327"/>
            <a:ext cx="1234800" cy="1051200"/>
            <a:chOff x="5626893" y="3026568"/>
            <a:chExt cx="937260" cy="800760"/>
          </a:xfrm>
        </p:grpSpPr>
        <p:sp>
          <p:nvSpPr>
            <p:cNvPr id="19" name="Freeform: Shape 18">
              <a:extLst>
                <a:ext uri="{FF2B5EF4-FFF2-40B4-BE49-F238E27FC236}">
                  <a16:creationId xmlns:a16="http://schemas.microsoft.com/office/drawing/2014/main" id="{A58001F8-106A-42FB-834D-9A42C409CE0E}"/>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12C44DFF-8C15-44EB-9668-D72BDBCAC7EB}"/>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Text Placeholder 2">
            <a:extLst>
              <a:ext uri="{FF2B5EF4-FFF2-40B4-BE49-F238E27FC236}">
                <a16:creationId xmlns:a16="http://schemas.microsoft.com/office/drawing/2014/main" id="{69CEAA8A-68C1-422B-827F-B9BB0A5DBA9F}"/>
              </a:ext>
            </a:extLst>
          </p:cNvPr>
          <p:cNvSpPr>
            <a:spLocks noGrp="1"/>
          </p:cNvSpPr>
          <p:nvPr>
            <p:ph type="body" idx="1" hasCustomPrompt="1"/>
          </p:nvPr>
        </p:nvSpPr>
        <p:spPr>
          <a:xfrm>
            <a:off x="1032739" y="2647949"/>
            <a:ext cx="459360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4" name="Content Placeholder 3">
            <a:extLst>
              <a:ext uri="{FF2B5EF4-FFF2-40B4-BE49-F238E27FC236}">
                <a16:creationId xmlns:a16="http://schemas.microsoft.com/office/drawing/2014/main" id="{C7EF9F20-7EC3-4301-8D75-2F88B498A5B5}"/>
              </a:ext>
            </a:extLst>
          </p:cNvPr>
          <p:cNvSpPr>
            <a:spLocks noGrp="1"/>
          </p:cNvSpPr>
          <p:nvPr>
            <p:ph sz="half" idx="2"/>
          </p:nvPr>
        </p:nvSpPr>
        <p:spPr>
          <a:xfrm>
            <a:off x="1030139" y="3248025"/>
            <a:ext cx="4573338"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Edit Master text styles</a:t>
            </a:r>
          </a:p>
          <a:p>
            <a:pPr lvl="1"/>
            <a:r>
              <a:rPr lang="en-US" noProof="0"/>
              <a:t>Second level</a:t>
            </a:r>
          </a:p>
        </p:txBody>
      </p:sp>
      <p:sp>
        <p:nvSpPr>
          <p:cNvPr id="8" name="Footer Placeholder 7">
            <a:extLst>
              <a:ext uri="{FF2B5EF4-FFF2-40B4-BE49-F238E27FC236}">
                <a16:creationId xmlns:a16="http://schemas.microsoft.com/office/drawing/2014/main" id="{701F359F-D118-4F66-A9AB-3A95DC285386}"/>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68CC05F-AFDC-44E7-8014-867EBAC64F3F}"/>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0" name="Graphic 23">
            <a:extLst>
              <a:ext uri="{FF2B5EF4-FFF2-40B4-BE49-F238E27FC236}">
                <a16:creationId xmlns:a16="http://schemas.microsoft.com/office/drawing/2014/main" id="{69BE7BF4-3069-409E-BFA9-64375BC3D04B}"/>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1" name="Graphic 6">
            <a:extLst>
              <a:ext uri="{FF2B5EF4-FFF2-40B4-BE49-F238E27FC236}">
                <a16:creationId xmlns:a16="http://schemas.microsoft.com/office/drawing/2014/main" id="{F3C766CD-B979-4D7C-8A2C-417E79767E3A}"/>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D10447CE-8352-418F-9BA9-B6C2160B9376}"/>
              </a:ext>
            </a:extLst>
          </p:cNvPr>
          <p:cNvSpPr>
            <a:spLocks noGrp="1"/>
          </p:cNvSpPr>
          <p:nvPr>
            <p:ph type="title" hasCustomPrompt="1"/>
          </p:nvPr>
        </p:nvSpPr>
        <p:spPr>
          <a:xfrm rot="-360000">
            <a:off x="830561" y="849316"/>
            <a:ext cx="3923299" cy="1042492"/>
          </a:xfrm>
        </p:spPr>
        <p:txBody>
          <a:bodyPr/>
          <a:lstStyle>
            <a:lvl1pPr>
              <a:defRPr>
                <a:solidFill>
                  <a:schemeClr val="bg1"/>
                </a:solidFill>
              </a:defRPr>
            </a:lvl1pPr>
          </a:lstStyle>
          <a:p>
            <a:r>
              <a:rPr lang="en-US" noProof="0"/>
              <a:t>Comparison</a:t>
            </a:r>
          </a:p>
        </p:txBody>
      </p:sp>
      <p:sp>
        <p:nvSpPr>
          <p:cNvPr id="15" name="Text Placeholder 2">
            <a:extLst>
              <a:ext uri="{FF2B5EF4-FFF2-40B4-BE49-F238E27FC236}">
                <a16:creationId xmlns:a16="http://schemas.microsoft.com/office/drawing/2014/main" id="{D440566B-A9B8-43D7-AF31-EC51D5850D00}"/>
              </a:ext>
            </a:extLst>
          </p:cNvPr>
          <p:cNvSpPr>
            <a:spLocks noGrp="1"/>
          </p:cNvSpPr>
          <p:nvPr>
            <p:ph type="body" idx="13" hasCustomPrompt="1"/>
          </p:nvPr>
        </p:nvSpPr>
        <p:spPr>
          <a:xfrm>
            <a:off x="6207364" y="2647949"/>
            <a:ext cx="507601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16" name="Content Placeholder 3">
            <a:extLst>
              <a:ext uri="{FF2B5EF4-FFF2-40B4-BE49-F238E27FC236}">
                <a16:creationId xmlns:a16="http://schemas.microsoft.com/office/drawing/2014/main" id="{159211AA-05DE-48A1-97CC-3BE597E71490}"/>
              </a:ext>
            </a:extLst>
          </p:cNvPr>
          <p:cNvSpPr>
            <a:spLocks noGrp="1"/>
          </p:cNvSpPr>
          <p:nvPr>
            <p:ph sz="half" idx="14"/>
          </p:nvPr>
        </p:nvSpPr>
        <p:spPr>
          <a:xfrm>
            <a:off x="6207363" y="3248025"/>
            <a:ext cx="5073411"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Edit Master text styles</a:t>
            </a:r>
          </a:p>
          <a:p>
            <a:pPr lvl="1"/>
            <a:r>
              <a:rPr lang="en-US" noProof="0"/>
              <a:t>Second level</a:t>
            </a:r>
          </a:p>
        </p:txBody>
      </p:sp>
      <p:sp>
        <p:nvSpPr>
          <p:cNvPr id="17" name="Text Placeholder 2">
            <a:extLst>
              <a:ext uri="{FF2B5EF4-FFF2-40B4-BE49-F238E27FC236}">
                <a16:creationId xmlns:a16="http://schemas.microsoft.com/office/drawing/2014/main" id="{79FCC9E8-58D0-4280-842F-285B2710BA14}"/>
              </a:ext>
            </a:extLst>
          </p:cNvPr>
          <p:cNvSpPr>
            <a:spLocks noGrp="1"/>
          </p:cNvSpPr>
          <p:nvPr>
            <p:ph type="body" idx="15" hasCustomPrompt="1"/>
          </p:nvPr>
        </p:nvSpPr>
        <p:spPr>
          <a:xfrm>
            <a:off x="5676900" y="1374622"/>
            <a:ext cx="5202936" cy="1115568"/>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2" name="Freeform: Shape 21">
            <a:extLst>
              <a:ext uri="{FF2B5EF4-FFF2-40B4-BE49-F238E27FC236}">
                <a16:creationId xmlns:a16="http://schemas.microsoft.com/office/drawing/2014/main" id="{0313A844-31D3-4D0D-8043-C498865AF65B}"/>
              </a:ext>
            </a:extLst>
          </p:cNvPr>
          <p:cNvSpPr/>
          <p:nvPr/>
        </p:nvSpPr>
        <p:spPr>
          <a:xfrm>
            <a:off x="4200902"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dirty="0"/>
          </a:p>
        </p:txBody>
      </p:sp>
      <p:sp>
        <p:nvSpPr>
          <p:cNvPr id="23" name="Freeform: Shape 22">
            <a:extLst>
              <a:ext uri="{FF2B5EF4-FFF2-40B4-BE49-F238E27FC236}">
                <a16:creationId xmlns:a16="http://schemas.microsoft.com/office/drawing/2014/main" id="{8948DAA4-D083-418A-B253-F1F56A7613B3}"/>
              </a:ext>
            </a:extLst>
          </p:cNvPr>
          <p:cNvSpPr/>
          <p:nvPr/>
        </p:nvSpPr>
        <p:spPr>
          <a:xfrm>
            <a:off x="4406705"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51458" t="10702" r="5240" b="-85592"/>
            </a:stretch>
          </a:blipFill>
          <a:ln w="12664"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353897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9" name="Title 1">
            <a:extLst>
              <a:ext uri="{FF2B5EF4-FFF2-40B4-BE49-F238E27FC236}">
                <a16:creationId xmlns:a16="http://schemas.microsoft.com/office/drawing/2014/main" id="{C4A611E3-53E2-4E99-8C39-155C3C48E5D4}"/>
              </a:ext>
            </a:extLst>
          </p:cNvPr>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Chart Slide</a:t>
            </a:r>
          </a:p>
        </p:txBody>
      </p:sp>
      <p:sp>
        <p:nvSpPr>
          <p:cNvPr id="10" name="Text Placeholder 2">
            <a:extLst>
              <a:ext uri="{FF2B5EF4-FFF2-40B4-BE49-F238E27FC236}">
                <a16:creationId xmlns:a16="http://schemas.microsoft.com/office/drawing/2014/main" id="{0C72696B-274F-4123-B9CF-0349B48D1822}"/>
              </a:ext>
            </a:extLst>
          </p:cNvPr>
          <p:cNvSpPr>
            <a:spLocks noGrp="1"/>
          </p:cNvSpPr>
          <p:nvPr>
            <p:ph type="body" idx="1" hasCustomPrompt="1"/>
          </p:nvPr>
        </p:nvSpPr>
        <p:spPr>
          <a:xfrm>
            <a:off x="748030" y="2755778"/>
            <a:ext cx="2724912" cy="2267712"/>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Chart Placeholder 21">
            <a:extLst>
              <a:ext uri="{FF2B5EF4-FFF2-40B4-BE49-F238E27FC236}">
                <a16:creationId xmlns:a16="http://schemas.microsoft.com/office/drawing/2014/main" id="{DD959D31-8095-4F0E-8AA3-33ABE262D130}"/>
              </a:ext>
            </a:extLst>
          </p:cNvPr>
          <p:cNvSpPr>
            <a:spLocks noGrp="1"/>
          </p:cNvSpPr>
          <p:nvPr>
            <p:ph type="chart" sz="quarter" idx="14"/>
          </p:nvPr>
        </p:nvSpPr>
        <p:spPr>
          <a:xfrm>
            <a:off x="5159375" y="1347788"/>
            <a:ext cx="6121400" cy="4090987"/>
          </a:xfrm>
        </p:spPr>
        <p:txBody>
          <a:bodyPr anchor="ctr" anchorCtr="0">
            <a:normAutofit/>
          </a:bodyPr>
          <a:lstStyle>
            <a:lvl1pPr marL="0" indent="0" algn="ctr">
              <a:buNone/>
              <a:defRPr sz="1400"/>
            </a:lvl1pPr>
          </a:lstStyle>
          <a:p>
            <a:r>
              <a:rPr lang="en-US" noProof="0"/>
              <a:t>Click icon to add chart</a:t>
            </a:r>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197984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9" name="Title 1">
            <a:extLst>
              <a:ext uri="{FF2B5EF4-FFF2-40B4-BE49-F238E27FC236}">
                <a16:creationId xmlns:a16="http://schemas.microsoft.com/office/drawing/2014/main" id="{C4A611E3-53E2-4E99-8C39-155C3C48E5D4}"/>
              </a:ext>
            </a:extLst>
          </p:cNvPr>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Table Slide</a:t>
            </a:r>
          </a:p>
        </p:txBody>
      </p:sp>
      <p:sp>
        <p:nvSpPr>
          <p:cNvPr id="10" name="Text Placeholder 2">
            <a:extLst>
              <a:ext uri="{FF2B5EF4-FFF2-40B4-BE49-F238E27FC236}">
                <a16:creationId xmlns:a16="http://schemas.microsoft.com/office/drawing/2014/main" id="{0C72696B-274F-4123-B9CF-0349B48D1822}"/>
              </a:ext>
            </a:extLst>
          </p:cNvPr>
          <p:cNvSpPr>
            <a:spLocks noGrp="1"/>
          </p:cNvSpPr>
          <p:nvPr>
            <p:ph type="body" idx="1" hasCustomPrompt="1"/>
          </p:nvPr>
        </p:nvSpPr>
        <p:spPr>
          <a:xfrm>
            <a:off x="748030" y="3314576"/>
            <a:ext cx="3200400" cy="1700784"/>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able Placeholder 14">
            <a:extLst>
              <a:ext uri="{FF2B5EF4-FFF2-40B4-BE49-F238E27FC236}">
                <a16:creationId xmlns:a16="http://schemas.microsoft.com/office/drawing/2014/main" id="{7658F6E5-229A-4857-8140-782AA94211B5}"/>
              </a:ext>
            </a:extLst>
          </p:cNvPr>
          <p:cNvSpPr>
            <a:spLocks noGrp="1"/>
          </p:cNvSpPr>
          <p:nvPr>
            <p:ph type="tbl" sz="quarter" idx="13"/>
          </p:nvPr>
        </p:nvSpPr>
        <p:spPr>
          <a:xfrm>
            <a:off x="5159375" y="1347788"/>
            <a:ext cx="6121400" cy="4090987"/>
          </a:xfrm>
        </p:spPr>
        <p:txBody>
          <a:bodyPr anchor="ctr" anchorCtr="0">
            <a:normAutofit/>
          </a:bodyPr>
          <a:lstStyle>
            <a:lvl1pPr marL="0" indent="0" algn="ctr">
              <a:buNone/>
              <a:defRPr sz="1400"/>
            </a:lvl1pPr>
          </a:lstStyle>
          <a:p>
            <a:r>
              <a:rPr lang="en-US" noProof="0"/>
              <a:t>Click icon to add table</a:t>
            </a:r>
            <a:endParaRPr lang="en-US" noProof="0" dirty="0"/>
          </a:p>
        </p:txBody>
      </p:sp>
      <p:sp>
        <p:nvSpPr>
          <p:cNvPr id="17" name="Freeform: Shape 16">
            <a:extLst>
              <a:ext uri="{FF2B5EF4-FFF2-40B4-BE49-F238E27FC236}">
                <a16:creationId xmlns:a16="http://schemas.microsoft.com/office/drawing/2014/main" id="{9FB4E85B-0FE6-4367-8B3F-4F3B5621BF3B}"/>
              </a:ext>
            </a:extLst>
          </p:cNvPr>
          <p:cNvSpPr/>
          <p:nvPr/>
        </p:nvSpPr>
        <p:spPr>
          <a:xfrm>
            <a:off x="2641930"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dirty="0"/>
          </a:p>
        </p:txBody>
      </p:sp>
      <p:sp>
        <p:nvSpPr>
          <p:cNvPr id="18" name="Freeform: Shape 17">
            <a:extLst>
              <a:ext uri="{FF2B5EF4-FFF2-40B4-BE49-F238E27FC236}">
                <a16:creationId xmlns:a16="http://schemas.microsoft.com/office/drawing/2014/main" id="{6AC08F80-E4EE-498F-927C-7F97FBA89C96}"/>
              </a:ext>
            </a:extLst>
          </p:cNvPr>
          <p:cNvSpPr/>
          <p:nvPr/>
        </p:nvSpPr>
        <p:spPr>
          <a:xfrm>
            <a:off x="2847733"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76814" t="10702" r="6336" b="-114608"/>
            </a:stretch>
          </a:blipFill>
          <a:ln w="12664"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420056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aphic 16">
            <a:extLst>
              <a:ext uri="{FF2B5EF4-FFF2-40B4-BE49-F238E27FC236}">
                <a16:creationId xmlns:a16="http://schemas.microsoft.com/office/drawing/2014/main" id="{A6C11E25-2AF0-4EBF-905C-81BDCFB5E4C8}"/>
              </a:ext>
            </a:extLst>
          </p:cNvPr>
          <p:cNvGrpSpPr/>
          <p:nvPr userDrawn="1"/>
        </p:nvGrpSpPr>
        <p:grpSpPr>
          <a:xfrm>
            <a:off x="10962579" y="5678327"/>
            <a:ext cx="1234800" cy="1051200"/>
            <a:chOff x="5626893" y="3026568"/>
            <a:chExt cx="937260" cy="800760"/>
          </a:xfrm>
        </p:grpSpPr>
        <p:sp>
          <p:nvSpPr>
            <p:cNvPr id="7" name="Freeform: Shape 6">
              <a:extLst>
                <a:ext uri="{FF2B5EF4-FFF2-40B4-BE49-F238E27FC236}">
                  <a16:creationId xmlns:a16="http://schemas.microsoft.com/office/drawing/2014/main" id="{9D892266-5EB4-4DE9-BB23-F21047C71611}"/>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8" name="Freeform: Shape 7">
              <a:extLst>
                <a:ext uri="{FF2B5EF4-FFF2-40B4-BE49-F238E27FC236}">
                  <a16:creationId xmlns:a16="http://schemas.microsoft.com/office/drawing/2014/main" id="{ADD8BBD5-9B7C-4CF3-9606-41DC9C0151B9}"/>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Footer Placeholder 2">
            <a:extLst>
              <a:ext uri="{FF2B5EF4-FFF2-40B4-BE49-F238E27FC236}">
                <a16:creationId xmlns:a16="http://schemas.microsoft.com/office/drawing/2014/main" id="{4C97017C-1C1C-4B7D-A1F6-792FC58C89C0}"/>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1247CDBA-2DF6-4122-86A8-F7C1A6444675}"/>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9" name="Graphic 4">
            <a:extLst>
              <a:ext uri="{FF2B5EF4-FFF2-40B4-BE49-F238E27FC236}">
                <a16:creationId xmlns:a16="http://schemas.microsoft.com/office/drawing/2014/main" id="{EA075FD4-B92A-4706-AF9F-516E4D97661A}"/>
              </a:ext>
            </a:extLst>
          </p:cNvPr>
          <p:cNvGrpSpPr/>
          <p:nvPr/>
        </p:nvGrpSpPr>
        <p:grpSpPr>
          <a:xfrm>
            <a:off x="3101009" y="-12694"/>
            <a:ext cx="9094808" cy="5689901"/>
            <a:chOff x="227974" y="-12694"/>
            <a:chExt cx="11967843" cy="5689901"/>
          </a:xfrm>
        </p:grpSpPr>
        <p:sp>
          <p:nvSpPr>
            <p:cNvPr id="10" name="Freeform: Shape 9">
              <a:extLst>
                <a:ext uri="{FF2B5EF4-FFF2-40B4-BE49-F238E27FC236}">
                  <a16:creationId xmlns:a16="http://schemas.microsoft.com/office/drawing/2014/main" id="{CC47232B-AA36-4054-91B9-8A58B1EB5A7C}"/>
                </a:ext>
              </a:extLst>
            </p:cNvPr>
            <p:cNvSpPr/>
            <p:nvPr/>
          </p:nvSpPr>
          <p:spPr>
            <a:xfrm>
              <a:off x="227974" y="-12694"/>
              <a:ext cx="2146414" cy="5677200"/>
            </a:xfrm>
            <a:custGeom>
              <a:avLst/>
              <a:gdLst>
                <a:gd name="connsiteX0" fmla="*/ 1684102 w 2146413"/>
                <a:gd name="connsiteY0" fmla="*/ 12694 h 5677200"/>
                <a:gd name="connsiteX1" fmla="*/ 12694 w 2146413"/>
                <a:gd name="connsiteY1" fmla="*/ 508020 h 5677200"/>
                <a:gd name="connsiteX2" fmla="*/ 1184966 w 2146413"/>
                <a:gd name="connsiteY2" fmla="*/ 5677194 h 5677200"/>
                <a:gd name="connsiteX3" fmla="*/ 2136246 w 2146413"/>
                <a:gd name="connsiteY3" fmla="*/ 5494304 h 5677200"/>
                <a:gd name="connsiteX4" fmla="*/ 1945736 w 2146413"/>
                <a:gd name="connsiteY4" fmla="*/ 12694 h 5677200"/>
                <a:gd name="connsiteX5" fmla="*/ 1684102 w 2146413"/>
                <a:gd name="connsiteY5" fmla="*/ 12694 h 56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413" h="5677200">
                  <a:moveTo>
                    <a:pt x="1684102" y="12694"/>
                  </a:moveTo>
                  <a:cubicBezTo>
                    <a:pt x="1158295" y="151131"/>
                    <a:pt x="12694" y="508020"/>
                    <a:pt x="12694" y="508020"/>
                  </a:cubicBezTo>
                  <a:cubicBezTo>
                    <a:pt x="12694" y="508020"/>
                    <a:pt x="764574" y="1905094"/>
                    <a:pt x="1184966" y="5677194"/>
                  </a:cubicBezTo>
                  <a:cubicBezTo>
                    <a:pt x="1404688" y="5606070"/>
                    <a:pt x="2136246" y="5494304"/>
                    <a:pt x="2136246" y="5494304"/>
                  </a:cubicBezTo>
                  <a:cubicBezTo>
                    <a:pt x="2136246" y="5494304"/>
                    <a:pt x="1963517" y="568983"/>
                    <a:pt x="1945736" y="12694"/>
                  </a:cubicBezTo>
                  <a:lnTo>
                    <a:pt x="1684102" y="12694"/>
                  </a:lnTo>
                  <a:close/>
                </a:path>
              </a:pathLst>
            </a:custGeom>
            <a:gradFill>
              <a:gsLst>
                <a:gs pos="0">
                  <a:schemeClr val="accent5">
                    <a:alpha val="5000"/>
                  </a:schemeClr>
                </a:gs>
                <a:gs pos="100000">
                  <a:schemeClr val="accent5"/>
                </a:gs>
              </a:gsLst>
              <a:lin ang="360000" scaled="0"/>
            </a:gradFill>
            <a:ln w="12693"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A10FD2C3-F226-42E6-A01E-50BAFB037D89}"/>
                </a:ext>
              </a:extLst>
            </p:cNvPr>
            <p:cNvSpPr/>
            <p:nvPr/>
          </p:nvSpPr>
          <p:spPr>
            <a:xfrm>
              <a:off x="866818" y="-12694"/>
              <a:ext cx="11328999" cy="5689901"/>
            </a:xfrm>
            <a:custGeom>
              <a:avLst/>
              <a:gdLst>
                <a:gd name="connsiteX0" fmla="*/ 11322642 w 11328999"/>
                <a:gd name="connsiteY0" fmla="*/ 4653519 h 5689900"/>
                <a:gd name="connsiteX1" fmla="*/ 11322642 w 11328999"/>
                <a:gd name="connsiteY1" fmla="*/ 12694 h 5689900"/>
                <a:gd name="connsiteX2" fmla="*/ 12694 w 11328999"/>
                <a:gd name="connsiteY2" fmla="*/ 12694 h 5689900"/>
                <a:gd name="connsiteX3" fmla="*/ 560093 w 11328999"/>
                <a:gd name="connsiteY3" fmla="*/ 5689894 h 5689900"/>
              </a:gdLst>
              <a:ahLst/>
              <a:cxnLst>
                <a:cxn ang="0">
                  <a:pos x="connsiteX0" y="connsiteY0"/>
                </a:cxn>
                <a:cxn ang="0">
                  <a:pos x="connsiteX1" y="connsiteY1"/>
                </a:cxn>
                <a:cxn ang="0">
                  <a:pos x="connsiteX2" y="connsiteY2"/>
                </a:cxn>
                <a:cxn ang="0">
                  <a:pos x="connsiteX3" y="connsiteY3"/>
                </a:cxn>
              </a:cxnLst>
              <a:rect l="l" t="t" r="r" b="b"/>
              <a:pathLst>
                <a:path w="11328999" h="5689900">
                  <a:moveTo>
                    <a:pt x="11322642" y="4653519"/>
                  </a:moveTo>
                  <a:lnTo>
                    <a:pt x="11322642" y="12694"/>
                  </a:lnTo>
                  <a:lnTo>
                    <a:pt x="12694" y="12694"/>
                  </a:lnTo>
                  <a:lnTo>
                    <a:pt x="560093" y="5689894"/>
                  </a:lnTo>
                  <a:close/>
                </a:path>
              </a:pathLst>
            </a:custGeom>
            <a:gradFill>
              <a:gsLst>
                <a:gs pos="0">
                  <a:schemeClr val="accent5"/>
                </a:gs>
                <a:gs pos="100000">
                  <a:schemeClr val="bg2"/>
                </a:gs>
              </a:gsLst>
              <a:lin ang="360000" scaled="0"/>
            </a:gradFill>
            <a:ln w="12693"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D326E1C1-191D-4CBC-9151-C6FB8AFCA679}"/>
                </a:ext>
              </a:extLst>
            </p:cNvPr>
            <p:cNvSpPr/>
            <p:nvPr/>
          </p:nvSpPr>
          <p:spPr>
            <a:xfrm>
              <a:off x="1152583" y="-12694"/>
              <a:ext cx="11036884" cy="5410486"/>
            </a:xfrm>
            <a:custGeom>
              <a:avLst/>
              <a:gdLst>
                <a:gd name="connsiteX0" fmla="*/ 11036877 w 11036883"/>
                <a:gd name="connsiteY0" fmla="*/ 4372834 h 5410485"/>
                <a:gd name="connsiteX1" fmla="*/ 555013 w 11036883"/>
                <a:gd name="connsiteY1" fmla="*/ 5382538 h 5410485"/>
                <a:gd name="connsiteX2" fmla="*/ 38095 w 11036883"/>
                <a:gd name="connsiteY2" fmla="*/ 12694 h 5410485"/>
                <a:gd name="connsiteX3" fmla="*/ 12694 w 11036883"/>
                <a:gd name="connsiteY3" fmla="*/ 12694 h 5410485"/>
                <a:gd name="connsiteX4" fmla="*/ 530881 w 11036883"/>
                <a:gd name="connsiteY4" fmla="*/ 5396509 h 5410485"/>
                <a:gd name="connsiteX5" fmla="*/ 532151 w 11036883"/>
                <a:gd name="connsiteY5" fmla="*/ 5409209 h 5410485"/>
                <a:gd name="connsiteX6" fmla="*/ 11036877 w 11036883"/>
                <a:gd name="connsiteY6" fmla="*/ 4398236 h 541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6883" h="5410485">
                  <a:moveTo>
                    <a:pt x="11036877" y="4372834"/>
                  </a:moveTo>
                  <a:lnTo>
                    <a:pt x="555013" y="5382538"/>
                  </a:lnTo>
                  <a:lnTo>
                    <a:pt x="38095" y="12694"/>
                  </a:lnTo>
                  <a:lnTo>
                    <a:pt x="12694" y="12694"/>
                  </a:lnTo>
                  <a:lnTo>
                    <a:pt x="530881" y="5396509"/>
                  </a:lnTo>
                  <a:lnTo>
                    <a:pt x="532151" y="5409209"/>
                  </a:lnTo>
                  <a:lnTo>
                    <a:pt x="11036877" y="4398236"/>
                  </a:lnTo>
                  <a:close/>
                </a:path>
              </a:pathLst>
            </a:custGeom>
            <a:solidFill>
              <a:schemeClr val="bg1"/>
            </a:solidFill>
            <a:ln w="12693" cap="flat">
              <a:noFill/>
              <a:prstDash val="solid"/>
              <a:miter/>
            </a:ln>
          </p:spPr>
          <p:txBody>
            <a:bodyPr rtlCol="0" anchor="ctr"/>
            <a:lstStyle/>
            <a:p>
              <a:endParaRPr lang="en-US" noProof="0" dirty="0"/>
            </a:p>
          </p:txBody>
        </p:sp>
      </p:grpSp>
      <p:sp>
        <p:nvSpPr>
          <p:cNvPr id="16" name="Text Placeholder 3">
            <a:extLst>
              <a:ext uri="{FF2B5EF4-FFF2-40B4-BE49-F238E27FC236}">
                <a16:creationId xmlns:a16="http://schemas.microsoft.com/office/drawing/2014/main" id="{768D53E4-BBD0-4F2E-B5E9-1CDB627A84B6}"/>
              </a:ext>
            </a:extLst>
          </p:cNvPr>
          <p:cNvSpPr>
            <a:spLocks noGrp="1"/>
          </p:cNvSpPr>
          <p:nvPr>
            <p:ph type="body" sz="half" idx="2" hasCustomPrompt="1"/>
          </p:nvPr>
        </p:nvSpPr>
        <p:spPr>
          <a:xfrm>
            <a:off x="494969" y="2282951"/>
            <a:ext cx="3055579" cy="3402714"/>
          </a:xfrm>
          <a:gradFill>
            <a:gsLst>
              <a:gs pos="0">
                <a:schemeClr val="tx2"/>
              </a:gs>
              <a:gs pos="100000">
                <a:schemeClr val="tx1"/>
              </a:gs>
            </a:gsLst>
            <a:lin ang="10800000" scaled="1"/>
          </a:gradFill>
        </p:spPr>
        <p:txBody>
          <a:bodyPr vert="horz" lIns="144000" tIns="108000" rIns="108000" bIns="108000" rtlCol="0" anchor="ctr" anchorCtr="0">
            <a:normAutofit/>
          </a:bodyPr>
          <a:lstStyle>
            <a:lvl1pPr marL="0" indent="0" algn="l">
              <a:buFont typeface="Arial" panose="020B0604020202020204" pitchFamily="34" charset="0"/>
              <a:buNone/>
              <a:defRPr lang="en-US" sz="2000" b="1">
                <a:solidFill>
                  <a:schemeClr val="bg1"/>
                </a:solidFill>
              </a:defRPr>
            </a:lvl1pPr>
          </a:lstStyle>
          <a:p>
            <a:pPr marL="228600" lvl="0" indent="-228600"/>
            <a:r>
              <a:rPr lang="en-US" noProof="0"/>
              <a:t>EDIT MASTER TEXT STYLES</a:t>
            </a:r>
          </a:p>
        </p:txBody>
      </p:sp>
      <p:sp>
        <p:nvSpPr>
          <p:cNvPr id="20" name="Picture Placeholder 19">
            <a:extLst>
              <a:ext uri="{FF2B5EF4-FFF2-40B4-BE49-F238E27FC236}">
                <a16:creationId xmlns:a16="http://schemas.microsoft.com/office/drawing/2014/main" id="{C9B40841-64AD-4F36-A387-121624847296}"/>
              </a:ext>
            </a:extLst>
          </p:cNvPr>
          <p:cNvSpPr>
            <a:spLocks noGrp="1"/>
          </p:cNvSpPr>
          <p:nvPr>
            <p:ph type="pic" idx="1"/>
          </p:nvPr>
        </p:nvSpPr>
        <p:spPr>
          <a:xfrm>
            <a:off x="3703978" y="1"/>
            <a:ext cx="8495014" cy="5685664"/>
          </a:xfrm>
          <a:custGeom>
            <a:avLst/>
            <a:gdLst>
              <a:gd name="connsiteX0" fmla="*/ 0 w 10973163"/>
              <a:gd name="connsiteY0" fmla="*/ 0 h 5778507"/>
              <a:gd name="connsiteX1" fmla="*/ 10973163 w 10973163"/>
              <a:gd name="connsiteY1" fmla="*/ 0 h 5778507"/>
              <a:gd name="connsiteX2" fmla="*/ 10973163 w 10973163"/>
              <a:gd name="connsiteY2" fmla="*/ 4708234 h 5778507"/>
              <a:gd name="connsiteX3" fmla="*/ 637629 w 10973163"/>
              <a:gd name="connsiteY3" fmla="*/ 5778507 h 5778507"/>
              <a:gd name="connsiteX4" fmla="*/ 513924 w 10973163"/>
              <a:gd name="connsiteY4" fmla="*/ 5778507 h 5778507"/>
              <a:gd name="connsiteX5" fmla="*/ 0 w 10973163"/>
              <a:gd name="connsiteY5" fmla="*/ 11 h 57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163" h="5778507">
                <a:moveTo>
                  <a:pt x="0" y="0"/>
                </a:moveTo>
                <a:lnTo>
                  <a:pt x="10973163" y="0"/>
                </a:lnTo>
                <a:lnTo>
                  <a:pt x="10973163" y="4708234"/>
                </a:lnTo>
                <a:lnTo>
                  <a:pt x="637629" y="5778507"/>
                </a:lnTo>
                <a:lnTo>
                  <a:pt x="513924" y="5778507"/>
                </a:lnTo>
                <a:lnTo>
                  <a:pt x="0" y="11"/>
                </a:ln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5" name="Title 22">
            <a:extLst>
              <a:ext uri="{FF2B5EF4-FFF2-40B4-BE49-F238E27FC236}">
                <a16:creationId xmlns:a16="http://schemas.microsoft.com/office/drawing/2014/main" id="{A7AAB7EE-08F8-4859-95A3-BAB2909A0A3F}"/>
              </a:ext>
            </a:extLst>
          </p:cNvPr>
          <p:cNvSpPr>
            <a:spLocks noGrp="1"/>
          </p:cNvSpPr>
          <p:nvPr>
            <p:ph type="title" hasCustomPrompt="1"/>
          </p:nvPr>
        </p:nvSpPr>
        <p:spPr>
          <a:xfrm rot="-360000">
            <a:off x="-61166" y="919125"/>
            <a:ext cx="3890555" cy="1091949"/>
          </a:xfrm>
          <a:custGeom>
            <a:avLst/>
            <a:gdLst>
              <a:gd name="connsiteX0" fmla="*/ 0 w 4011780"/>
              <a:gd name="connsiteY0" fmla="*/ 916770 h 916770"/>
              <a:gd name="connsiteX1" fmla="*/ 229193 w 4011780"/>
              <a:gd name="connsiteY1" fmla="*/ 0 h 916770"/>
              <a:gd name="connsiteX2" fmla="*/ 3782588 w 4011780"/>
              <a:gd name="connsiteY2" fmla="*/ 0 h 916770"/>
              <a:gd name="connsiteX3" fmla="*/ 4011780 w 4011780"/>
              <a:gd name="connsiteY3" fmla="*/ 916770 h 916770"/>
              <a:gd name="connsiteX4" fmla="*/ 0 w 4011780"/>
              <a:gd name="connsiteY4" fmla="*/ 916770 h 916770"/>
              <a:gd name="connsiteX0" fmla="*/ 0 w 4187844"/>
              <a:gd name="connsiteY0" fmla="*/ 916770 h 1051526"/>
              <a:gd name="connsiteX1" fmla="*/ 229193 w 4187844"/>
              <a:gd name="connsiteY1" fmla="*/ 0 h 1051526"/>
              <a:gd name="connsiteX2" fmla="*/ 3782588 w 4187844"/>
              <a:gd name="connsiteY2" fmla="*/ 0 h 1051526"/>
              <a:gd name="connsiteX3" fmla="*/ 4187844 w 4187844"/>
              <a:gd name="connsiteY3" fmla="*/ 1051526 h 1051526"/>
              <a:gd name="connsiteX4" fmla="*/ 0 w 4187844"/>
              <a:gd name="connsiteY4" fmla="*/ 916770 h 1051526"/>
              <a:gd name="connsiteX0" fmla="*/ 0 w 4187844"/>
              <a:gd name="connsiteY0" fmla="*/ 939936 h 1074692"/>
              <a:gd name="connsiteX1" fmla="*/ 229193 w 4187844"/>
              <a:gd name="connsiteY1" fmla="*/ 23166 h 1074692"/>
              <a:gd name="connsiteX2" fmla="*/ 4165479 w 4187844"/>
              <a:gd name="connsiteY2" fmla="*/ 0 h 1074692"/>
              <a:gd name="connsiteX3" fmla="*/ 4187844 w 4187844"/>
              <a:gd name="connsiteY3" fmla="*/ 1074692 h 1074692"/>
              <a:gd name="connsiteX4" fmla="*/ 0 w 4187844"/>
              <a:gd name="connsiteY4" fmla="*/ 939936 h 1074692"/>
              <a:gd name="connsiteX0" fmla="*/ 0 w 4860085"/>
              <a:gd name="connsiteY0" fmla="*/ 1101781 h 1101781"/>
              <a:gd name="connsiteX1" fmla="*/ 901434 w 4860085"/>
              <a:gd name="connsiteY1" fmla="*/ 23166 h 1101781"/>
              <a:gd name="connsiteX2" fmla="*/ 4837720 w 4860085"/>
              <a:gd name="connsiteY2" fmla="*/ 0 h 1101781"/>
              <a:gd name="connsiteX3" fmla="*/ 4860085 w 4860085"/>
              <a:gd name="connsiteY3" fmla="*/ 1074692 h 1101781"/>
              <a:gd name="connsiteX4" fmla="*/ 0 w 4860085"/>
              <a:gd name="connsiteY4" fmla="*/ 1101781 h 1101781"/>
              <a:gd name="connsiteX0" fmla="*/ 0 w 4860085"/>
              <a:gd name="connsiteY0" fmla="*/ 1101781 h 1101781"/>
              <a:gd name="connsiteX1" fmla="*/ 84487 w 4860085"/>
              <a:gd name="connsiteY1" fmla="*/ 53552 h 1101781"/>
              <a:gd name="connsiteX2" fmla="*/ 4837720 w 4860085"/>
              <a:gd name="connsiteY2" fmla="*/ 0 h 1101781"/>
              <a:gd name="connsiteX3" fmla="*/ 4860085 w 4860085"/>
              <a:gd name="connsiteY3" fmla="*/ 1074692 h 1101781"/>
              <a:gd name="connsiteX4" fmla="*/ 0 w 4860085"/>
              <a:gd name="connsiteY4" fmla="*/ 1101781 h 1101781"/>
              <a:gd name="connsiteX0" fmla="*/ 0 w 4886832"/>
              <a:gd name="connsiteY0" fmla="*/ 1098969 h 1098969"/>
              <a:gd name="connsiteX1" fmla="*/ 111234 w 4886832"/>
              <a:gd name="connsiteY1" fmla="*/ 53552 h 1098969"/>
              <a:gd name="connsiteX2" fmla="*/ 4864467 w 4886832"/>
              <a:gd name="connsiteY2" fmla="*/ 0 h 1098969"/>
              <a:gd name="connsiteX3" fmla="*/ 4886832 w 4886832"/>
              <a:gd name="connsiteY3" fmla="*/ 1074692 h 1098969"/>
              <a:gd name="connsiteX4" fmla="*/ 0 w 4886832"/>
              <a:gd name="connsiteY4" fmla="*/ 1098969 h 1098969"/>
              <a:gd name="connsiteX0" fmla="*/ 0 w 4886832"/>
              <a:gd name="connsiteY0" fmla="*/ 1098969 h 1098969"/>
              <a:gd name="connsiteX1" fmla="*/ 95749 w 4886832"/>
              <a:gd name="connsiteY1" fmla="*/ 46516 h 1098969"/>
              <a:gd name="connsiteX2" fmla="*/ 4864467 w 4886832"/>
              <a:gd name="connsiteY2" fmla="*/ 0 h 1098969"/>
              <a:gd name="connsiteX3" fmla="*/ 4886832 w 4886832"/>
              <a:gd name="connsiteY3" fmla="*/ 1074692 h 1098969"/>
              <a:gd name="connsiteX4" fmla="*/ 0 w 4886832"/>
              <a:gd name="connsiteY4" fmla="*/ 1098969 h 1098969"/>
              <a:gd name="connsiteX0" fmla="*/ 0 w 4892182"/>
              <a:gd name="connsiteY0" fmla="*/ 1098407 h 1098407"/>
              <a:gd name="connsiteX1" fmla="*/ 101099 w 4892182"/>
              <a:gd name="connsiteY1" fmla="*/ 46516 h 1098407"/>
              <a:gd name="connsiteX2" fmla="*/ 4869817 w 4892182"/>
              <a:gd name="connsiteY2" fmla="*/ 0 h 1098407"/>
              <a:gd name="connsiteX3" fmla="*/ 4892182 w 4892182"/>
              <a:gd name="connsiteY3" fmla="*/ 1074692 h 1098407"/>
              <a:gd name="connsiteX4" fmla="*/ 0 w 4892182"/>
              <a:gd name="connsiteY4" fmla="*/ 1098407 h 1098407"/>
              <a:gd name="connsiteX0" fmla="*/ 5888 w 4898070"/>
              <a:gd name="connsiteY0" fmla="*/ 1098407 h 1098407"/>
              <a:gd name="connsiteX1" fmla="*/ 0 w 4898070"/>
              <a:gd name="connsiteY1" fmla="*/ 35271 h 1098407"/>
              <a:gd name="connsiteX2" fmla="*/ 4875705 w 4898070"/>
              <a:gd name="connsiteY2" fmla="*/ 0 h 1098407"/>
              <a:gd name="connsiteX3" fmla="*/ 4898070 w 4898070"/>
              <a:gd name="connsiteY3" fmla="*/ 1074692 h 1098407"/>
              <a:gd name="connsiteX4" fmla="*/ 5888 w 4898070"/>
              <a:gd name="connsiteY4" fmla="*/ 1098407 h 1098407"/>
              <a:gd name="connsiteX0" fmla="*/ 25 w 5005106"/>
              <a:gd name="connsiteY0" fmla="*/ 1091949 h 1091949"/>
              <a:gd name="connsiteX1" fmla="*/ 107036 w 5005106"/>
              <a:gd name="connsiteY1" fmla="*/ 35271 h 1091949"/>
              <a:gd name="connsiteX2" fmla="*/ 4982741 w 5005106"/>
              <a:gd name="connsiteY2" fmla="*/ 0 h 1091949"/>
              <a:gd name="connsiteX3" fmla="*/ 5005106 w 5005106"/>
              <a:gd name="connsiteY3" fmla="*/ 1074692 h 1091949"/>
              <a:gd name="connsiteX4" fmla="*/ 25 w 5005106"/>
              <a:gd name="connsiteY4" fmla="*/ 1091949 h 1091949"/>
              <a:gd name="connsiteX0" fmla="*/ 0 w 5005081"/>
              <a:gd name="connsiteY0" fmla="*/ 1091949 h 1091949"/>
              <a:gd name="connsiteX1" fmla="*/ 107011 w 5005081"/>
              <a:gd name="connsiteY1" fmla="*/ 35271 h 1091949"/>
              <a:gd name="connsiteX2" fmla="*/ 4982716 w 5005081"/>
              <a:gd name="connsiteY2" fmla="*/ 0 h 1091949"/>
              <a:gd name="connsiteX3" fmla="*/ 5005081 w 5005081"/>
              <a:gd name="connsiteY3" fmla="*/ 1074692 h 1091949"/>
              <a:gd name="connsiteX4" fmla="*/ 0 w 5005081"/>
              <a:gd name="connsiteY4" fmla="*/ 1091949 h 1091949"/>
              <a:gd name="connsiteX0" fmla="*/ 0 w 5005081"/>
              <a:gd name="connsiteY0" fmla="*/ 1091949 h 1091949"/>
              <a:gd name="connsiteX1" fmla="*/ 107011 w 5005081"/>
              <a:gd name="connsiteY1" fmla="*/ 35271 h 1091949"/>
              <a:gd name="connsiteX2" fmla="*/ 4982716 w 5005081"/>
              <a:gd name="connsiteY2" fmla="*/ 0 h 1091949"/>
              <a:gd name="connsiteX3" fmla="*/ 5005081 w 5005081"/>
              <a:gd name="connsiteY3" fmla="*/ 1074692 h 1091949"/>
              <a:gd name="connsiteX4" fmla="*/ 0 w 5005081"/>
              <a:gd name="connsiteY4" fmla="*/ 1091949 h 109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5081" h="1091949">
                <a:moveTo>
                  <a:pt x="0" y="1091949"/>
                </a:moveTo>
                <a:lnTo>
                  <a:pt x="107011" y="35271"/>
                </a:lnTo>
                <a:lnTo>
                  <a:pt x="4982716" y="0"/>
                </a:lnTo>
                <a:lnTo>
                  <a:pt x="5005081" y="1074692"/>
                </a:lnTo>
                <a:lnTo>
                  <a:pt x="0" y="1091949"/>
                </a:lnTo>
                <a:close/>
              </a:path>
            </a:pathLst>
          </a:custGeom>
          <a:gradFill>
            <a:gsLst>
              <a:gs pos="9000">
                <a:schemeClr val="accent1"/>
              </a:gs>
              <a:gs pos="100000">
                <a:schemeClr val="accent2"/>
              </a:gs>
            </a:gsLst>
            <a:lin ang="360000" scaled="0"/>
          </a:gradFill>
          <a:ln>
            <a:solidFill>
              <a:srgbClr val="99B898"/>
            </a:solidFill>
          </a:ln>
        </p:spPr>
        <p:txBody>
          <a:bodyPr lIns="954000"/>
          <a:lstStyle>
            <a:lvl1pPr>
              <a:defRPr>
                <a:solidFill>
                  <a:schemeClr val="bg1"/>
                </a:solidFill>
              </a:defRPr>
            </a:lvl1pPr>
          </a:lstStyle>
          <a:p>
            <a:r>
              <a:rPr lang="en-US" noProof="0"/>
              <a:t>Big Picture</a:t>
            </a:r>
          </a:p>
        </p:txBody>
      </p:sp>
    </p:spTree>
    <p:extLst>
      <p:ext uri="{BB962C8B-B14F-4D97-AF65-F5344CB8AC3E}">
        <p14:creationId xmlns:p14="http://schemas.microsoft.com/office/powerpoint/2010/main" val="365683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with Caption">
    <p:spTree>
      <p:nvGrpSpPr>
        <p:cNvPr id="1" name=""/>
        <p:cNvGrpSpPr/>
        <p:nvPr/>
      </p:nvGrpSpPr>
      <p:grpSpPr>
        <a:xfrm>
          <a:off x="0" y="0"/>
          <a:ext cx="0" cy="0"/>
          <a:chOff x="0" y="0"/>
          <a:chExt cx="0" cy="0"/>
        </a:xfrm>
      </p:grpSpPr>
      <p:grpSp>
        <p:nvGrpSpPr>
          <p:cNvPr id="9" name="Graphic 16">
            <a:extLst>
              <a:ext uri="{FF2B5EF4-FFF2-40B4-BE49-F238E27FC236}">
                <a16:creationId xmlns:a16="http://schemas.microsoft.com/office/drawing/2014/main" id="{10E52898-F619-494E-9A8E-D3CD0AF8B0E9}"/>
              </a:ext>
            </a:extLst>
          </p:cNvPr>
          <p:cNvGrpSpPr/>
          <p:nvPr userDrawn="1"/>
        </p:nvGrpSpPr>
        <p:grpSpPr>
          <a:xfrm>
            <a:off x="10962579" y="5678327"/>
            <a:ext cx="1234800" cy="1051200"/>
            <a:chOff x="5626893" y="3026568"/>
            <a:chExt cx="937260" cy="800760"/>
          </a:xfrm>
        </p:grpSpPr>
        <p:sp>
          <p:nvSpPr>
            <p:cNvPr id="10" name="Freeform: Shape 9">
              <a:extLst>
                <a:ext uri="{FF2B5EF4-FFF2-40B4-BE49-F238E27FC236}">
                  <a16:creationId xmlns:a16="http://schemas.microsoft.com/office/drawing/2014/main" id="{B07EB11E-BCCF-4D3D-94A5-C5461CC106A2}"/>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760EF36E-DD5E-492D-AD65-5711A7E6D3CD}"/>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 name="Title 1">
            <a:extLst>
              <a:ext uri="{FF2B5EF4-FFF2-40B4-BE49-F238E27FC236}">
                <a16:creationId xmlns:a16="http://schemas.microsoft.com/office/drawing/2014/main" id="{CCF02D3A-D463-46FA-BA54-F231414BB71F}"/>
              </a:ext>
            </a:extLst>
          </p:cNvPr>
          <p:cNvSpPr>
            <a:spLocks noGrp="1"/>
          </p:cNvSpPr>
          <p:nvPr>
            <p:ph type="title" hasCustomPrompt="1"/>
          </p:nvPr>
        </p:nvSpPr>
        <p:spPr>
          <a:xfrm>
            <a:off x="4111752" y="5382175"/>
            <a:ext cx="3968496" cy="832104"/>
          </a:xfrm>
          <a:gradFill>
            <a:gsLst>
              <a:gs pos="0">
                <a:schemeClr val="tx2"/>
              </a:gs>
              <a:gs pos="100000">
                <a:schemeClr val="tx1"/>
              </a:gs>
            </a:gsLst>
            <a:lin ang="10800000" scaled="1"/>
          </a:gradFill>
        </p:spPr>
        <p:txBody>
          <a:bodyPr lIns="144000" anchor="ctr" anchorCtr="0">
            <a:normAutofit/>
          </a:bodyPr>
          <a:lstStyle>
            <a:lvl1pPr algn="l">
              <a:defRPr sz="2000" b="1">
                <a:solidFill>
                  <a:schemeClr val="bg1"/>
                </a:solidFill>
                <a:latin typeface="+mn-lt"/>
              </a:defRPr>
            </a:lvl1pPr>
          </a:lstStyle>
          <a:p>
            <a:r>
              <a:rPr lang="en-US" noProof="0"/>
              <a:t>CLICK TO EDIT MASTER TITLE STYLE</a:t>
            </a:r>
          </a:p>
        </p:txBody>
      </p:sp>
      <p:sp>
        <p:nvSpPr>
          <p:cNvPr id="6" name="Footer Placeholder 5">
            <a:extLst>
              <a:ext uri="{FF2B5EF4-FFF2-40B4-BE49-F238E27FC236}">
                <a16:creationId xmlns:a16="http://schemas.microsoft.com/office/drawing/2014/main" id="{0B13FE47-714B-440C-B0F1-CF020E287A09}"/>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1FC9E707-512B-4E7C-A2EE-18CCAB032755}"/>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3" name="Media Placeholder 12">
            <a:extLst>
              <a:ext uri="{FF2B5EF4-FFF2-40B4-BE49-F238E27FC236}">
                <a16:creationId xmlns:a16="http://schemas.microsoft.com/office/drawing/2014/main" id="{60B14607-605B-4FF3-A0F5-BB2FCD9460CC}"/>
              </a:ext>
            </a:extLst>
          </p:cNvPr>
          <p:cNvSpPr>
            <a:spLocks noGrp="1"/>
          </p:cNvSpPr>
          <p:nvPr>
            <p:ph type="media" sz="quarter" idx="13"/>
          </p:nvPr>
        </p:nvSpPr>
        <p:spPr>
          <a:xfrm>
            <a:off x="1743456" y="1113044"/>
            <a:ext cx="8705088" cy="4050792"/>
          </a:xfrm>
        </p:spPr>
        <p:txBody>
          <a:bodyPr anchor="ctr" anchorCtr="0">
            <a:normAutofit/>
          </a:bodyPr>
          <a:lstStyle>
            <a:lvl1pPr marL="0" indent="0" algn="ctr">
              <a:buNone/>
              <a:defRPr sz="1400"/>
            </a:lvl1pPr>
          </a:lstStyle>
          <a:p>
            <a:r>
              <a:rPr lang="en-US" noProof="0"/>
              <a:t>Click icon to add media</a:t>
            </a:r>
            <a:endParaRPr lang="en-US" noProof="0" dirty="0"/>
          </a:p>
        </p:txBody>
      </p:sp>
      <p:sp>
        <p:nvSpPr>
          <p:cNvPr id="17" name="Freeform: Shape 16">
            <a:extLst>
              <a:ext uri="{FF2B5EF4-FFF2-40B4-BE49-F238E27FC236}">
                <a16:creationId xmlns:a16="http://schemas.microsoft.com/office/drawing/2014/main" id="{C014D0AB-6E42-4C38-96B3-E4512EF81B12}"/>
              </a:ext>
            </a:extLst>
          </p:cNvPr>
          <p:cNvSpPr/>
          <p:nvPr/>
        </p:nvSpPr>
        <p:spPr>
          <a:xfrm>
            <a:off x="-12729" y="3056551"/>
            <a:ext cx="1309593" cy="470436"/>
          </a:xfrm>
          <a:custGeom>
            <a:avLst/>
            <a:gdLst>
              <a:gd name="connsiteX0" fmla="*/ 1296892 w 1309592"/>
              <a:gd name="connsiteY0" fmla="*/ 12728 h 470436"/>
              <a:gd name="connsiteX1" fmla="*/ 544194 w 1309592"/>
              <a:gd name="connsiteY1" fmla="*/ 13999 h 470436"/>
              <a:gd name="connsiteX2" fmla="*/ 12728 w 1309592"/>
              <a:gd name="connsiteY2" fmla="*/ 128430 h 470436"/>
              <a:gd name="connsiteX3" fmla="*/ 12728 w 1309592"/>
              <a:gd name="connsiteY3" fmla="*/ 469178 h 470436"/>
              <a:gd name="connsiteX4" fmla="*/ 652267 w 1309592"/>
              <a:gd name="connsiteY4" fmla="*/ 335676 h 47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92" h="470436">
                <a:moveTo>
                  <a:pt x="1296892" y="12728"/>
                </a:moveTo>
                <a:lnTo>
                  <a:pt x="544194" y="13999"/>
                </a:lnTo>
                <a:lnTo>
                  <a:pt x="12728" y="128430"/>
                </a:lnTo>
                <a:lnTo>
                  <a:pt x="12728" y="469178"/>
                </a:lnTo>
                <a:lnTo>
                  <a:pt x="652267" y="335676"/>
                </a:lnTo>
                <a:close/>
              </a:path>
            </a:pathLst>
          </a:custGeom>
          <a:gradFill>
            <a:gsLst>
              <a:gs pos="0">
                <a:schemeClr val="tx2">
                  <a:alpha val="5000"/>
                </a:schemeClr>
              </a:gs>
              <a:gs pos="100000">
                <a:schemeClr val="tx1">
                  <a:alpha val="20000"/>
                </a:schemeClr>
              </a:gs>
            </a:gsLst>
            <a:lin ang="9840000" scaled="0"/>
          </a:gradFill>
          <a:ln w="12713" cap="flat">
            <a:noFill/>
            <a:prstDash val="solid"/>
            <a:miter/>
          </a:ln>
        </p:spPr>
        <p:txBody>
          <a:bodyPr rtlCol="0" anchor="ctr"/>
          <a:lstStyle/>
          <a:p>
            <a:endParaRPr lang="en-US" noProof="0" dirty="0"/>
          </a:p>
        </p:txBody>
      </p:sp>
      <p:sp>
        <p:nvSpPr>
          <p:cNvPr id="16" name="Freeform: Shape 15">
            <a:extLst>
              <a:ext uri="{FF2B5EF4-FFF2-40B4-BE49-F238E27FC236}">
                <a16:creationId xmlns:a16="http://schemas.microsoft.com/office/drawing/2014/main" id="{D0C0C476-0F93-4FFD-8D6A-6F1E2859E1FF}"/>
              </a:ext>
            </a:extLst>
          </p:cNvPr>
          <p:cNvSpPr/>
          <p:nvPr/>
        </p:nvSpPr>
        <p:spPr>
          <a:xfrm>
            <a:off x="-12729" y="2995521"/>
            <a:ext cx="1525739" cy="737441"/>
          </a:xfrm>
          <a:custGeom>
            <a:avLst/>
            <a:gdLst>
              <a:gd name="connsiteX0" fmla="*/ 12728 w 1525739"/>
              <a:gd name="connsiteY0" fmla="*/ 736182 h 737440"/>
              <a:gd name="connsiteX1" fmla="*/ 1520667 w 1525739"/>
              <a:gd name="connsiteY1" fmla="*/ 415777 h 737440"/>
              <a:gd name="connsiteX2" fmla="*/ 1435480 w 1525739"/>
              <a:gd name="connsiteY2" fmla="*/ 12728 h 737440"/>
              <a:gd name="connsiteX3" fmla="*/ 12728 w 1525739"/>
              <a:gd name="connsiteY3" fmla="*/ 315333 h 737440"/>
            </a:gdLst>
            <a:ahLst/>
            <a:cxnLst>
              <a:cxn ang="0">
                <a:pos x="connsiteX0" y="connsiteY0"/>
              </a:cxn>
              <a:cxn ang="0">
                <a:pos x="connsiteX1" y="connsiteY1"/>
              </a:cxn>
              <a:cxn ang="0">
                <a:pos x="connsiteX2" y="connsiteY2"/>
              </a:cxn>
              <a:cxn ang="0">
                <a:pos x="connsiteX3" y="connsiteY3"/>
              </a:cxn>
            </a:cxnLst>
            <a:rect l="l" t="t" r="r" b="b"/>
            <a:pathLst>
              <a:path w="1525739" h="737440">
                <a:moveTo>
                  <a:pt x="12728" y="736182"/>
                </a:moveTo>
                <a:lnTo>
                  <a:pt x="1520667" y="415777"/>
                </a:lnTo>
                <a:lnTo>
                  <a:pt x="1435480" y="12728"/>
                </a:lnTo>
                <a:lnTo>
                  <a:pt x="12728" y="315333"/>
                </a:lnTo>
                <a:close/>
              </a:path>
            </a:pathLst>
          </a:custGeom>
          <a:blipFill>
            <a:blip r:embed="rId2"/>
            <a:srcRect/>
            <a:stretch>
              <a:fillRect l="-173104" t="23847" r="3068" b="-74795"/>
            </a:stretch>
          </a:blipFill>
          <a:ln w="12713" cap="flat">
            <a:noFill/>
            <a:prstDash val="solid"/>
            <a:miter/>
          </a:ln>
        </p:spPr>
        <p:txBody>
          <a:bodyPr rtlCol="0" anchor="ctr"/>
          <a:lstStyle/>
          <a:p>
            <a:r>
              <a:rPr lang="en-US" noProof="0" dirty="0"/>
              <a:t> </a:t>
            </a:r>
          </a:p>
        </p:txBody>
      </p:sp>
      <p:sp>
        <p:nvSpPr>
          <p:cNvPr id="19" name="Freeform: Shape 18">
            <a:extLst>
              <a:ext uri="{FF2B5EF4-FFF2-40B4-BE49-F238E27FC236}">
                <a16:creationId xmlns:a16="http://schemas.microsoft.com/office/drawing/2014/main" id="{37DED860-B2F3-4B02-B7C4-F0FC61CFA7AC}"/>
              </a:ext>
            </a:extLst>
          </p:cNvPr>
          <p:cNvSpPr/>
          <p:nvPr/>
        </p:nvSpPr>
        <p:spPr>
          <a:xfrm>
            <a:off x="10792048" y="-12728"/>
            <a:ext cx="1398594" cy="1665599"/>
          </a:xfrm>
          <a:custGeom>
            <a:avLst/>
            <a:gdLst>
              <a:gd name="connsiteX0" fmla="*/ 1206619 w 1398594"/>
              <a:gd name="connsiteY0" fmla="*/ 12728 h 1665598"/>
              <a:gd name="connsiteX1" fmla="*/ 333133 w 1398594"/>
              <a:gd name="connsiteY1" fmla="*/ 1010815 h 1665598"/>
              <a:gd name="connsiteX2" fmla="*/ 12728 w 1398594"/>
              <a:gd name="connsiteY2" fmla="*/ 1656712 h 1665598"/>
              <a:gd name="connsiteX3" fmla="*/ 612852 w 1398594"/>
              <a:gd name="connsiteY3" fmla="*/ 1202804 h 1665598"/>
              <a:gd name="connsiteX4" fmla="*/ 1394793 w 1398594"/>
              <a:gd name="connsiteY4" fmla="*/ 297532 h 1665598"/>
              <a:gd name="connsiteX5" fmla="*/ 1394793 w 1398594"/>
              <a:gd name="connsiteY5" fmla="*/ 12728 h 16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594" h="1665598">
                <a:moveTo>
                  <a:pt x="1206619" y="12728"/>
                </a:moveTo>
                <a:lnTo>
                  <a:pt x="333133" y="1010815"/>
                </a:lnTo>
                <a:lnTo>
                  <a:pt x="12728" y="1656712"/>
                </a:lnTo>
                <a:lnTo>
                  <a:pt x="612852" y="1202804"/>
                </a:lnTo>
                <a:lnTo>
                  <a:pt x="1394793" y="297532"/>
                </a:lnTo>
                <a:lnTo>
                  <a:pt x="1394793" y="12728"/>
                </a:lnTo>
                <a:close/>
              </a:path>
            </a:pathLst>
          </a:custGeom>
          <a:gradFill>
            <a:gsLst>
              <a:gs pos="0">
                <a:schemeClr val="accent5">
                  <a:alpha val="5000"/>
                </a:schemeClr>
              </a:gs>
              <a:gs pos="100000">
                <a:schemeClr val="bg2">
                  <a:alpha val="20000"/>
                </a:schemeClr>
              </a:gs>
            </a:gsLst>
            <a:lin ang="3180000" scaled="0"/>
          </a:gradFill>
          <a:ln w="12713" cap="flat">
            <a:noFill/>
            <a:prstDash val="solid"/>
            <a:miter/>
          </a:ln>
        </p:spPr>
        <p:txBody>
          <a:bodyPr rtlCol="0" anchor="ctr"/>
          <a:lstStyle/>
          <a:p>
            <a:endParaRPr lang="en-US" noProof="0" dirty="0"/>
          </a:p>
        </p:txBody>
      </p:sp>
      <p:sp>
        <p:nvSpPr>
          <p:cNvPr id="18" name="Freeform: Shape 17">
            <a:extLst>
              <a:ext uri="{FF2B5EF4-FFF2-40B4-BE49-F238E27FC236}">
                <a16:creationId xmlns:a16="http://schemas.microsoft.com/office/drawing/2014/main" id="{A8325BE9-BD79-4F37-99D7-6CE4487E9256}"/>
              </a:ext>
            </a:extLst>
          </p:cNvPr>
          <p:cNvSpPr/>
          <p:nvPr/>
        </p:nvSpPr>
        <p:spPr>
          <a:xfrm>
            <a:off x="10686456" y="-12728"/>
            <a:ext cx="1513025" cy="1983461"/>
          </a:xfrm>
          <a:custGeom>
            <a:avLst/>
            <a:gdLst>
              <a:gd name="connsiteX0" fmla="*/ 1505410 w 1513024"/>
              <a:gd name="connsiteY0" fmla="*/ 12728 h 1983460"/>
              <a:gd name="connsiteX1" fmla="*/ 1504139 w 1513024"/>
              <a:gd name="connsiteY1" fmla="*/ 12728 h 1983460"/>
              <a:gd name="connsiteX2" fmla="*/ 12728 w 1513024"/>
              <a:gd name="connsiteY2" fmla="*/ 1699941 h 1983460"/>
              <a:gd name="connsiteX3" fmla="*/ 321691 w 1513024"/>
              <a:gd name="connsiteY3" fmla="*/ 1972031 h 1983460"/>
              <a:gd name="connsiteX4" fmla="*/ 1505410 w 1513024"/>
              <a:gd name="connsiteY4" fmla="*/ 633195 h 1983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024" h="1983460">
                <a:moveTo>
                  <a:pt x="1505410" y="12728"/>
                </a:moveTo>
                <a:lnTo>
                  <a:pt x="1504139" y="12728"/>
                </a:lnTo>
                <a:lnTo>
                  <a:pt x="12728" y="1699941"/>
                </a:lnTo>
                <a:lnTo>
                  <a:pt x="321691" y="1972031"/>
                </a:lnTo>
                <a:lnTo>
                  <a:pt x="1505410" y="633195"/>
                </a:lnTo>
                <a:close/>
              </a:path>
            </a:pathLst>
          </a:custGeom>
          <a:blipFill>
            <a:blip r:embed="rId3"/>
            <a:srcRect/>
            <a:stretch>
              <a:fillRect l="10185" t="-69719" r="-101663" b="6375"/>
            </a:stretch>
          </a:blipFill>
          <a:ln w="1271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10139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845D3B-A7CA-4751-B979-90553EDEB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46A43512-71B9-49DF-A1D4-8CE3742E4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0B83A523-550D-4EF7-B5BF-4E5BA6655BC3}"/>
              </a:ext>
            </a:extLst>
          </p:cNvPr>
          <p:cNvSpPr>
            <a:spLocks noGrp="1"/>
          </p:cNvSpPr>
          <p:nvPr>
            <p:ph type="dt" sz="half" idx="2"/>
          </p:nvPr>
        </p:nvSpPr>
        <p:spPr>
          <a:xfrm>
            <a:off x="4521925" y="5945824"/>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r>
              <a:rPr lang="en-US" noProof="0" dirty="0"/>
              <a:t>MM.DD.20XX</a:t>
            </a:r>
          </a:p>
        </p:txBody>
      </p:sp>
      <p:sp>
        <p:nvSpPr>
          <p:cNvPr id="5" name="Footer Placeholder 4">
            <a:extLst>
              <a:ext uri="{FF2B5EF4-FFF2-40B4-BE49-F238E27FC236}">
                <a16:creationId xmlns:a16="http://schemas.microsoft.com/office/drawing/2014/main" id="{EC8A98FF-2C58-4968-A1DC-0EBD6961C6D7}"/>
              </a:ext>
            </a:extLst>
          </p:cNvPr>
          <p:cNvSpPr>
            <a:spLocks noGrp="1"/>
          </p:cNvSpPr>
          <p:nvPr>
            <p:ph type="ftr" sz="quarter" idx="3"/>
          </p:nvPr>
        </p:nvSpPr>
        <p:spPr>
          <a:xfrm>
            <a:off x="911225" y="5945824"/>
            <a:ext cx="2639323" cy="365125"/>
          </a:xfrm>
          <a:prstGeom prst="rect">
            <a:avLst/>
          </a:prstGeom>
        </p:spPr>
        <p:txBody>
          <a:bodyPr vert="horz" lIns="0" tIns="45720" rIns="91440" bIns="45720" rtlCol="0" anchor="ctr"/>
          <a:lstStyle>
            <a:lvl1pPr algn="l">
              <a:defRPr sz="1600" b="1">
                <a:solidFill>
                  <a:schemeClr val="bg2"/>
                </a:solidFill>
                <a:latin typeface="+mj-lt"/>
              </a:defRPr>
            </a:lvl1pPr>
          </a:lstStyle>
          <a:p>
            <a:r>
              <a:rPr lang="en-US" noProof="0" dirty="0"/>
              <a:t>ADD A FOOTER</a:t>
            </a:r>
          </a:p>
        </p:txBody>
      </p:sp>
      <p:sp>
        <p:nvSpPr>
          <p:cNvPr id="6" name="Slide Number Placeholder 5">
            <a:extLst>
              <a:ext uri="{FF2B5EF4-FFF2-40B4-BE49-F238E27FC236}">
                <a16:creationId xmlns:a16="http://schemas.microsoft.com/office/drawing/2014/main" id="{C5E93C2C-842E-4579-ABBB-7ED2CC0BA18B}"/>
              </a:ext>
            </a:extLst>
          </p:cNvPr>
          <p:cNvSpPr>
            <a:spLocks noGrp="1"/>
          </p:cNvSpPr>
          <p:nvPr>
            <p:ph type="sldNum" sz="quarter" idx="4"/>
          </p:nvPr>
        </p:nvSpPr>
        <p:spPr>
          <a:xfrm>
            <a:off x="11163743" y="5945824"/>
            <a:ext cx="642257" cy="365125"/>
          </a:xfrm>
          <a:prstGeom prst="rect">
            <a:avLst/>
          </a:prstGeom>
        </p:spPr>
        <p:txBody>
          <a:bodyPr vert="horz" lIns="91440" tIns="45720" rIns="91440" bIns="45720" rtlCol="0" anchor="ctr"/>
          <a:lstStyle>
            <a:lvl1pPr algn="ctr">
              <a:defRPr sz="1600" b="1">
                <a:solidFill>
                  <a:schemeClr val="bg1"/>
                </a:solidFill>
                <a:latin typeface="+mj-lt"/>
              </a:defRPr>
            </a:lvl1pPr>
          </a:lstStyle>
          <a:p>
            <a:fld id="{98C0CDE5-970C-4CC4-BF43-0DA127E73E82}" type="slidenum">
              <a:rPr lang="en-US" noProof="0" smtClean="0"/>
              <a:pPr/>
              <a:t>‹#›</a:t>
            </a:fld>
            <a:endParaRPr lang="en-US" noProof="0" dirty="0"/>
          </a:p>
        </p:txBody>
      </p:sp>
    </p:spTree>
    <p:extLst>
      <p:ext uri="{BB962C8B-B14F-4D97-AF65-F5344CB8AC3E}">
        <p14:creationId xmlns:p14="http://schemas.microsoft.com/office/powerpoint/2010/main" val="282883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5" r:id="rId8"/>
    <p:sldLayoutId id="2147483657" r:id="rId9"/>
    <p:sldLayoutId id="2147483658" r:id="rId10"/>
    <p:sldLayoutId id="2147483662" r:id="rId11"/>
    <p:sldLayoutId id="2147483663" r:id="rId12"/>
    <p:sldLayoutId id="2147483664" r:id="rId13"/>
    <p:sldLayoutId id="2147483665" r:id="rId14"/>
    <p:sldLayoutId id="2147483666" r:id="rId15"/>
    <p:sldLayoutId id="2147483669" r:id="rId16"/>
    <p:sldLayoutId id="2147483670" r:id="rId17"/>
    <p:sldLayoutId id="2147483667" r:id="rId18"/>
    <p:sldLayoutId id="2147483671" r:id="rId19"/>
    <p:sldLayoutId id="2147483668" r:id="rId20"/>
    <p:sldLayoutId id="2147483660" r:id="rId21"/>
  </p:sldLayoutIdLst>
  <p:hf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3840" userDrawn="1">
          <p15:clr>
            <a:srgbClr val="F26B43"/>
          </p15:clr>
        </p15:guide>
        <p15:guide id="3" pos="574" userDrawn="1">
          <p15:clr>
            <a:srgbClr val="F26B43"/>
          </p15:clr>
        </p15:guide>
        <p15:guide id="4" pos="7106" userDrawn="1">
          <p15:clr>
            <a:srgbClr val="F26B43"/>
          </p15:clr>
        </p15:guide>
        <p15:guide id="5" orient="horz" pos="3748" userDrawn="1">
          <p15:clr>
            <a:srgbClr val="F26B43"/>
          </p15:clr>
        </p15:guide>
        <p15:guide id="6" pos="3250" userDrawn="1">
          <p15:clr>
            <a:srgbClr val="F26B43"/>
          </p15:clr>
        </p15:guide>
        <p15:guide id="7" pos="443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ammar.yourdictionary.com/writing/how-to-write-an-essay.html"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grammar.yourdictionary.com/style-and-usage/steps-for-writing-a-persuasive-speech.html"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1EACC03-9DC7-4C77-9BAE-11CBF767B58D}"/>
              </a:ext>
            </a:extLst>
          </p:cNvPr>
          <p:cNvPicPr>
            <a:picLocks noGrp="1" noChangeAspect="1"/>
          </p:cNvPicPr>
          <p:nvPr>
            <p:ph type="pic" sz="quarter" idx="15"/>
          </p:nvPr>
        </p:nvPicPr>
        <p:blipFill>
          <a:blip r:embed="rId2"/>
          <a:stretch>
            <a:fillRect/>
          </a:stretch>
        </p:blipFill>
        <p:spPr>
          <a:xfrm>
            <a:off x="0" y="1140178"/>
            <a:ext cx="6230657" cy="5249111"/>
          </a:xfrm>
        </p:spPr>
      </p:pic>
      <p:sp>
        <p:nvSpPr>
          <p:cNvPr id="7" name="Text Placeholder 6">
            <a:extLst>
              <a:ext uri="{FF2B5EF4-FFF2-40B4-BE49-F238E27FC236}">
                <a16:creationId xmlns:a16="http://schemas.microsoft.com/office/drawing/2014/main" id="{7671E014-38A6-4604-84E2-0E92500FBC52}"/>
              </a:ext>
            </a:extLst>
          </p:cNvPr>
          <p:cNvSpPr>
            <a:spLocks noGrp="1"/>
          </p:cNvSpPr>
          <p:nvPr>
            <p:ph type="body" sz="quarter" idx="16"/>
          </p:nvPr>
        </p:nvSpPr>
        <p:spPr/>
        <p:txBody>
          <a:bodyPr/>
          <a:lstStyle/>
          <a:p>
            <a:r>
              <a:rPr lang="en-US" dirty="0"/>
              <a:t>MARCH20</a:t>
            </a:r>
            <a:r>
              <a:rPr lang="uk-UA" dirty="0"/>
              <a:t>21</a:t>
            </a:r>
            <a:endParaRPr lang="ru-RU" dirty="0"/>
          </a:p>
        </p:txBody>
      </p:sp>
      <p:sp>
        <p:nvSpPr>
          <p:cNvPr id="2" name="Title 1">
            <a:extLst>
              <a:ext uri="{FF2B5EF4-FFF2-40B4-BE49-F238E27FC236}">
                <a16:creationId xmlns:a16="http://schemas.microsoft.com/office/drawing/2014/main" id="{2FF535A0-9A52-40AD-972C-D0F96C905295}"/>
              </a:ext>
            </a:extLst>
          </p:cNvPr>
          <p:cNvSpPr>
            <a:spLocks noGrp="1"/>
          </p:cNvSpPr>
          <p:nvPr>
            <p:ph type="ctrTitle"/>
          </p:nvPr>
        </p:nvSpPr>
        <p:spPr/>
        <p:txBody>
          <a:bodyPr>
            <a:normAutofit/>
          </a:bodyPr>
          <a:lstStyle/>
          <a:p>
            <a:r>
              <a:rPr lang="en-US" sz="3600" dirty="0"/>
              <a:t>Syllogisms: classical and modern aspects and key concepts</a:t>
            </a:r>
            <a:endParaRPr lang="ru-RU" sz="3600" dirty="0"/>
          </a:p>
        </p:txBody>
      </p:sp>
      <p:sp>
        <p:nvSpPr>
          <p:cNvPr id="3" name="Subtitle 2">
            <a:extLst>
              <a:ext uri="{FF2B5EF4-FFF2-40B4-BE49-F238E27FC236}">
                <a16:creationId xmlns:a16="http://schemas.microsoft.com/office/drawing/2014/main" id="{5A81143F-FBEE-4565-886D-08852310C84F}"/>
              </a:ext>
            </a:extLst>
          </p:cNvPr>
          <p:cNvSpPr>
            <a:spLocks noGrp="1"/>
          </p:cNvSpPr>
          <p:nvPr>
            <p:ph type="subTitle" idx="1"/>
          </p:nvPr>
        </p:nvSpPr>
        <p:spPr/>
        <p:txBody>
          <a:bodyPr/>
          <a:lstStyle/>
          <a:p>
            <a:pPr algn="ctr"/>
            <a:r>
              <a:rPr lang="en-US" dirty="0"/>
              <a:t>With examples</a:t>
            </a:r>
            <a:endParaRPr lang="ru-RU" dirty="0"/>
          </a:p>
        </p:txBody>
      </p:sp>
      <p:sp>
        <p:nvSpPr>
          <p:cNvPr id="4" name="Rectangle 3">
            <a:extLst>
              <a:ext uri="{FF2B5EF4-FFF2-40B4-BE49-F238E27FC236}">
                <a16:creationId xmlns:a16="http://schemas.microsoft.com/office/drawing/2014/main" id="{46F35DE6-AB46-436C-A594-5B1C637188B8}"/>
              </a:ext>
            </a:extLst>
          </p:cNvPr>
          <p:cNvSpPr/>
          <p:nvPr/>
        </p:nvSpPr>
        <p:spPr>
          <a:xfrm>
            <a:off x="1924247" y="5927624"/>
            <a:ext cx="809516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err="1">
                <a:ln/>
                <a:solidFill>
                  <a:schemeClr val="accent4"/>
                </a:solidFill>
                <a:effectLst/>
              </a:rPr>
              <a:t>Poplavskyi</a:t>
            </a:r>
            <a:r>
              <a:rPr lang="en-US" sz="5400" b="1" cap="none" spc="0" dirty="0">
                <a:ln/>
                <a:solidFill>
                  <a:schemeClr val="accent4"/>
                </a:solidFill>
                <a:effectLst/>
              </a:rPr>
              <a:t> Vladislav DA-92</a:t>
            </a:r>
          </a:p>
        </p:txBody>
      </p:sp>
    </p:spTree>
    <p:extLst>
      <p:ext uri="{BB962C8B-B14F-4D97-AF65-F5344CB8AC3E}">
        <p14:creationId xmlns:p14="http://schemas.microsoft.com/office/powerpoint/2010/main" val="399774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3953708" y="313463"/>
            <a:ext cx="3968496" cy="832104"/>
          </a:xfrm>
        </p:spPr>
        <p:txBody>
          <a:bodyPr>
            <a:normAutofit/>
          </a:bodyPr>
          <a:lstStyle/>
          <a:p>
            <a:r>
              <a:rPr lang="en-US" b="0" dirty="0"/>
              <a:t>Persuasive Speeches and Writing</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10</a:t>
            </a:fld>
            <a:endParaRPr lang="en-US" dirty="0"/>
          </a:p>
        </p:txBody>
      </p:sp>
      <p:sp>
        <p:nvSpPr>
          <p:cNvPr id="5" name="TextBox 4">
            <a:extLst>
              <a:ext uri="{FF2B5EF4-FFF2-40B4-BE49-F238E27FC236}">
                <a16:creationId xmlns:a16="http://schemas.microsoft.com/office/drawing/2014/main" id="{12B1235E-B942-40B8-AD41-8C3DFB30964A}"/>
              </a:ext>
            </a:extLst>
          </p:cNvPr>
          <p:cNvSpPr txBox="1"/>
          <p:nvPr/>
        </p:nvSpPr>
        <p:spPr>
          <a:xfrm>
            <a:off x="1603022" y="1377244"/>
            <a:ext cx="9211734" cy="4154984"/>
          </a:xfrm>
          <a:prstGeom prst="rect">
            <a:avLst/>
          </a:prstGeom>
          <a:noFill/>
        </p:spPr>
        <p:txBody>
          <a:bodyPr wrap="square" rtlCol="0">
            <a:spAutoFit/>
          </a:bodyPr>
          <a:lstStyle/>
          <a:p>
            <a:r>
              <a:rPr lang="en-US" sz="2400" dirty="0"/>
              <a:t>Understanding syllogisms will help you create masterful persuasive speeches and </a:t>
            </a:r>
            <a:r>
              <a:rPr lang="en-US" sz="2400" dirty="0">
                <a:hlinkClick r:id="rId2"/>
              </a:rPr>
              <a:t>essays</a:t>
            </a:r>
            <a:r>
              <a:rPr lang="en-US" sz="2400" dirty="0"/>
              <a:t>. They create a formula for you to abide by, in order to ensure your main point is flawless.</a:t>
            </a:r>
          </a:p>
          <a:p>
            <a:r>
              <a:rPr lang="en-US" sz="2400" dirty="0"/>
              <a:t>Syllogisms also allow you to test your theories according to syllogistic fallacies. When examining your main argument or point for discussion, be sure you haven't made any presumptions that your audience might disagree with.</a:t>
            </a:r>
          </a:p>
          <a:p>
            <a:r>
              <a:rPr lang="en-US" sz="2400" dirty="0"/>
              <a:t>Maybe some women won't like MKZs. Perhaps they prefer a good '</a:t>
            </a:r>
            <a:r>
              <a:rPr lang="en-US" sz="2400" dirty="0" err="1"/>
              <a:t>ol</a:t>
            </a:r>
            <a:r>
              <a:rPr lang="en-US" sz="2400" dirty="0"/>
              <a:t> fashioned Mustang! Just keep your eyes and ears open while you allow syllogisms to drive your point home with clarity and truth.</a:t>
            </a:r>
          </a:p>
          <a:p>
            <a:endParaRPr lang="en-US" sz="2400" dirty="0"/>
          </a:p>
        </p:txBody>
      </p:sp>
    </p:spTree>
    <p:extLst>
      <p:ext uri="{BB962C8B-B14F-4D97-AF65-F5344CB8AC3E}">
        <p14:creationId xmlns:p14="http://schemas.microsoft.com/office/powerpoint/2010/main" val="88799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10962572-14B4-44BB-89AB-9ADA56D6B408}"/>
              </a:ext>
            </a:extLst>
          </p:cNvPr>
          <p:cNvPicPr>
            <a:picLocks noGrp="1" noChangeAspect="1"/>
          </p:cNvPicPr>
          <p:nvPr>
            <p:ph type="pic" sz="quarter" idx="13"/>
          </p:nvPr>
        </p:nvPicPr>
        <p:blipFill>
          <a:blip r:embed="rId2"/>
          <a:stretch>
            <a:fillRect/>
          </a:stretch>
        </p:blipFill>
        <p:spPr>
          <a:xfrm>
            <a:off x="0" y="1140178"/>
            <a:ext cx="5970379" cy="5102578"/>
          </a:xfrm>
        </p:spPr>
      </p:pic>
      <p:sp>
        <p:nvSpPr>
          <p:cNvPr id="2" name="Title 1">
            <a:extLst>
              <a:ext uri="{FF2B5EF4-FFF2-40B4-BE49-F238E27FC236}">
                <a16:creationId xmlns:a16="http://schemas.microsoft.com/office/drawing/2014/main" id="{434AA4C6-BA7F-40BC-AD51-EFDDDBEA5A84}"/>
              </a:ext>
            </a:extLst>
          </p:cNvPr>
          <p:cNvSpPr>
            <a:spLocks noGrp="1"/>
          </p:cNvSpPr>
          <p:nvPr>
            <p:ph type="title"/>
          </p:nvPr>
        </p:nvSpPr>
        <p:spPr/>
        <p:txBody>
          <a:bodyPr/>
          <a:lstStyle/>
          <a:p>
            <a:r>
              <a:rPr lang="en-US" dirty="0"/>
              <a:t>Thank You!</a:t>
            </a:r>
            <a:endParaRPr lang="ru-RU" dirty="0"/>
          </a:p>
        </p:txBody>
      </p:sp>
      <p:sp>
        <p:nvSpPr>
          <p:cNvPr id="4" name="Text Placeholder 3">
            <a:extLst>
              <a:ext uri="{FF2B5EF4-FFF2-40B4-BE49-F238E27FC236}">
                <a16:creationId xmlns:a16="http://schemas.microsoft.com/office/drawing/2014/main" id="{F155FC3B-DD33-4B9A-A5EB-A2301786CE4E}"/>
              </a:ext>
            </a:extLst>
          </p:cNvPr>
          <p:cNvSpPr>
            <a:spLocks noGrp="1"/>
          </p:cNvSpPr>
          <p:nvPr>
            <p:ph type="body" sz="quarter" idx="14"/>
          </p:nvPr>
        </p:nvSpPr>
        <p:spPr>
          <a:xfrm rot="720000">
            <a:off x="8265060" y="4025398"/>
            <a:ext cx="3953953" cy="642938"/>
          </a:xfrm>
        </p:spPr>
        <p:txBody>
          <a:bodyPr/>
          <a:lstStyle/>
          <a:p>
            <a:r>
              <a:rPr lang="en-US" dirty="0" err="1"/>
              <a:t>Poplavskyi</a:t>
            </a:r>
            <a:r>
              <a:rPr lang="en-US" dirty="0"/>
              <a:t> </a:t>
            </a:r>
            <a:r>
              <a:rPr lang="en-US" dirty="0" err="1"/>
              <a:t>Vladyslav</a:t>
            </a:r>
            <a:r>
              <a:rPr lang="en-US" dirty="0"/>
              <a:t> DA-92</a:t>
            </a:r>
            <a:endParaRPr lang="ru-RU" dirty="0"/>
          </a:p>
        </p:txBody>
      </p:sp>
    </p:spTree>
    <p:extLst>
      <p:ext uri="{BB962C8B-B14F-4D97-AF65-F5344CB8AC3E}">
        <p14:creationId xmlns:p14="http://schemas.microsoft.com/office/powerpoint/2010/main" val="192333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9F9A-7914-429C-8B48-A81473A57190}"/>
              </a:ext>
            </a:extLst>
          </p:cNvPr>
          <p:cNvSpPr>
            <a:spLocks noGrp="1"/>
          </p:cNvSpPr>
          <p:nvPr>
            <p:ph type="title"/>
          </p:nvPr>
        </p:nvSpPr>
        <p:spPr/>
        <p:txBody>
          <a:bodyPr>
            <a:normAutofit/>
          </a:bodyPr>
          <a:lstStyle/>
          <a:p>
            <a:r>
              <a:rPr lang="en-US" b="0" dirty="0"/>
              <a:t>Introduction</a:t>
            </a:r>
          </a:p>
        </p:txBody>
      </p:sp>
      <p:sp>
        <p:nvSpPr>
          <p:cNvPr id="9" name="Slide Number Placeholder 8">
            <a:extLst>
              <a:ext uri="{FF2B5EF4-FFF2-40B4-BE49-F238E27FC236}">
                <a16:creationId xmlns:a16="http://schemas.microsoft.com/office/drawing/2014/main" id="{F759139A-0794-42B5-84C4-5E9E21B10D1E}"/>
              </a:ext>
            </a:extLst>
          </p:cNvPr>
          <p:cNvSpPr>
            <a:spLocks noGrp="1"/>
          </p:cNvSpPr>
          <p:nvPr>
            <p:ph type="sldNum" sz="quarter" idx="12"/>
          </p:nvPr>
        </p:nvSpPr>
        <p:spPr/>
        <p:txBody>
          <a:bodyPr/>
          <a:lstStyle/>
          <a:p>
            <a:fld id="{98C0CDE5-970C-4CC4-BF43-0DA127E73E82}" type="slidenum">
              <a:rPr lang="en-US" smtClean="0"/>
              <a:pPr/>
              <a:t>2</a:t>
            </a:fld>
            <a:endParaRPr lang="en-US" dirty="0"/>
          </a:p>
        </p:txBody>
      </p:sp>
      <p:sp>
        <p:nvSpPr>
          <p:cNvPr id="5" name="TextBox 4">
            <a:extLst>
              <a:ext uri="{FF2B5EF4-FFF2-40B4-BE49-F238E27FC236}">
                <a16:creationId xmlns:a16="http://schemas.microsoft.com/office/drawing/2014/main" id="{81D7D267-85A7-43A3-B1A3-EABE34512ED2}"/>
              </a:ext>
            </a:extLst>
          </p:cNvPr>
          <p:cNvSpPr txBox="1"/>
          <p:nvPr/>
        </p:nvSpPr>
        <p:spPr>
          <a:xfrm>
            <a:off x="3605227" y="1521245"/>
            <a:ext cx="7879644" cy="563231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For centuries the Aristotelian syllogisms have been a crucial part of university</a:t>
            </a:r>
          </a:p>
          <a:p>
            <a:r>
              <a:rPr lang="en-US" dirty="0">
                <a:ln w="0"/>
                <a:effectLst>
                  <a:outerShdw blurRad="38100" dist="19050" dir="2700000" algn="tl" rotWithShape="0">
                    <a:schemeClr val="dk1">
                      <a:alpha val="40000"/>
                    </a:schemeClr>
                  </a:outerShdw>
                </a:effectLst>
              </a:rPr>
              <a:t>courses introducing basic logic and human reasoning. In the medieval </a:t>
            </a:r>
            <a:r>
              <a:rPr lang="en-US" dirty="0" err="1">
                <a:ln w="0"/>
                <a:effectLst>
                  <a:outerShdw blurRad="38100" dist="19050" dir="2700000" algn="tl" rotWithShape="0">
                    <a:schemeClr val="dk1">
                      <a:alpha val="40000"/>
                    </a:schemeClr>
                  </a:outerShdw>
                </a:effectLst>
              </a:rPr>
              <a:t>univer</a:t>
            </a:r>
            <a:r>
              <a:rPr lang="en-US" dirty="0">
                <a:ln w="0"/>
                <a:effectLst>
                  <a:outerShdw blurRad="38100" dist="19050" dir="2700000" algn="tl" rotWithShape="0">
                    <a:schemeClr val="dk1">
                      <a:alpha val="40000"/>
                    </a:schemeClr>
                  </a:outerShdw>
                </a:effectLst>
              </a:rPr>
              <a:t>-</a:t>
            </a:r>
          </a:p>
          <a:p>
            <a:r>
              <a:rPr lang="en-US" dirty="0" err="1">
                <a:ln w="0"/>
                <a:effectLst>
                  <a:outerShdw blurRad="38100" dist="19050" dir="2700000" algn="tl" rotWithShape="0">
                    <a:schemeClr val="dk1">
                      <a:alpha val="40000"/>
                    </a:schemeClr>
                  </a:outerShdw>
                </a:effectLst>
              </a:rPr>
              <a:t>sities</a:t>
            </a:r>
            <a:r>
              <a:rPr lang="en-US" dirty="0">
                <a:ln w="0"/>
                <a:effectLst>
                  <a:outerShdw blurRad="38100" dist="19050" dir="2700000" algn="tl" rotWithShape="0">
                    <a:schemeClr val="dk1">
                      <a:alpha val="40000"/>
                    </a:schemeClr>
                  </a:outerShdw>
                </a:effectLst>
              </a:rPr>
              <a:t>, syllogistics was regarded as an essential component of basic academic</a:t>
            </a:r>
          </a:p>
          <a:p>
            <a:r>
              <a:rPr lang="en-US" dirty="0">
                <a:ln w="0"/>
                <a:effectLst>
                  <a:outerShdw blurRad="38100" dist="19050" dir="2700000" algn="tl" rotWithShape="0">
                    <a:schemeClr val="dk1">
                      <a:alpha val="40000"/>
                    </a:schemeClr>
                  </a:outerShdw>
                </a:effectLst>
              </a:rPr>
              <a:t>learning. At many modern universities this is still the view.</a:t>
            </a:r>
          </a:p>
          <a:p>
            <a:r>
              <a:rPr lang="en-US" dirty="0">
                <a:ln w="0"/>
                <a:effectLst>
                  <a:outerShdw blurRad="38100" dist="19050" dir="2700000" algn="tl" rotWithShape="0">
                    <a:schemeClr val="dk1">
                      <a:alpha val="40000"/>
                    </a:schemeClr>
                  </a:outerShdw>
                </a:effectLst>
              </a:rPr>
              <a:t>There is, obviously, a close relation between the ontological primitives (e.g.,</a:t>
            </a:r>
          </a:p>
          <a:p>
            <a:r>
              <a:rPr lang="en-US" dirty="0" err="1">
                <a:ln w="0"/>
                <a:effectLst>
                  <a:outerShdw blurRad="38100" dist="19050" dir="2700000" algn="tl" rotWithShape="0">
                    <a:schemeClr val="dk1">
                      <a:alpha val="40000"/>
                    </a:schemeClr>
                  </a:outerShdw>
                </a:effectLst>
              </a:rPr>
              <a:t>SubclassOf</a:t>
            </a:r>
            <a:r>
              <a:rPr lang="en-US" dirty="0">
                <a:ln w="0"/>
                <a:effectLst>
                  <a:outerShdw blurRad="38100" dist="19050" dir="2700000" algn="tl" rotWithShape="0">
                    <a:schemeClr val="dk1">
                      <a:alpha val="40000"/>
                    </a:schemeClr>
                  </a:outerShdw>
                </a:effectLst>
              </a:rPr>
              <a:t>) and the categorical statements which are used in classical </a:t>
            </a:r>
            <a:r>
              <a:rPr lang="en-US" dirty="0" err="1">
                <a:ln w="0"/>
                <a:effectLst>
                  <a:outerShdw blurRad="38100" dist="19050" dir="2700000" algn="tl" rotWithShape="0">
                    <a:schemeClr val="dk1">
                      <a:alpha val="40000"/>
                    </a:schemeClr>
                  </a:outerShdw>
                </a:effectLst>
              </a:rPr>
              <a:t>syllogis</a:t>
            </a:r>
            <a:r>
              <a:rPr lang="en-US" dirty="0">
                <a:ln w="0"/>
                <a:effectLst>
                  <a:outerShdw blurRad="38100" dist="19050" dir="2700000" algn="tl" rotWithShape="0">
                    <a:schemeClr val="dk1">
                      <a:alpha val="40000"/>
                    </a:schemeClr>
                  </a:outerShdw>
                </a:effectLst>
              </a:rPr>
              <a:t>-</a:t>
            </a:r>
          </a:p>
          <a:p>
            <a:r>
              <a:rPr lang="en-US" dirty="0">
                <a:ln w="0"/>
                <a:effectLst>
                  <a:outerShdw blurRad="38100" dist="19050" dir="2700000" algn="tl" rotWithShape="0">
                    <a:schemeClr val="dk1">
                      <a:alpha val="40000"/>
                    </a:schemeClr>
                  </a:outerShdw>
                </a:effectLst>
              </a:rPr>
              <a:t>tics. In fact, a number of syllogistic arguments can be inferred from the </a:t>
            </a:r>
            <a:r>
              <a:rPr lang="en-US" dirty="0" err="1">
                <a:ln w="0"/>
                <a:effectLst>
                  <a:outerShdw blurRad="38100" dist="19050" dir="2700000" algn="tl" rotWithShape="0">
                    <a:schemeClr val="dk1">
                      <a:alpha val="40000"/>
                    </a:schemeClr>
                  </a:outerShdw>
                </a:effectLst>
              </a:rPr>
              <a:t>hier</a:t>
            </a:r>
            <a:r>
              <a:rPr lang="en-US" dirty="0">
                <a:ln w="0"/>
                <a:effectLst>
                  <a:outerShdw blurRad="38100" dist="19050" dir="2700000" algn="tl" rotWithShape="0">
                    <a:schemeClr val="dk1">
                      <a:alpha val="40000"/>
                    </a:schemeClr>
                  </a:outerShdw>
                </a:effectLst>
              </a:rPr>
              <a:t>-</a:t>
            </a:r>
          </a:p>
          <a:p>
            <a:r>
              <a:rPr lang="en-US" dirty="0" err="1">
                <a:ln w="0"/>
                <a:effectLst>
                  <a:outerShdw blurRad="38100" dist="19050" dir="2700000" algn="tl" rotWithShape="0">
                    <a:schemeClr val="dk1">
                      <a:alpha val="40000"/>
                    </a:schemeClr>
                  </a:outerShdw>
                </a:effectLst>
              </a:rPr>
              <a:t>archical</a:t>
            </a:r>
            <a:r>
              <a:rPr lang="en-US" dirty="0">
                <a:ln w="0"/>
                <a:effectLst>
                  <a:outerShdw blurRad="38100" dist="19050" dir="2700000" algn="tl" rotWithShape="0">
                    <a:schemeClr val="dk1">
                      <a:alpha val="40000"/>
                    </a:schemeClr>
                  </a:outerShdw>
                </a:effectLst>
              </a:rPr>
              <a:t> structures used in formal ontology (see [4]). It appears to be evident</a:t>
            </a:r>
          </a:p>
          <a:p>
            <a:r>
              <a:rPr lang="en-US" dirty="0">
                <a:ln w="0"/>
                <a:effectLst>
                  <a:outerShdw blurRad="38100" dist="19050" dir="2700000" algn="tl" rotWithShape="0">
                    <a:schemeClr val="dk1">
                      <a:alpha val="40000"/>
                    </a:schemeClr>
                  </a:outerShdw>
                </a:effectLst>
              </a:rPr>
              <a:t>that a proper understanding of conceptual structures in many cases will depend</a:t>
            </a:r>
          </a:p>
          <a:p>
            <a:r>
              <a:rPr lang="en-US" dirty="0">
                <a:ln w="0"/>
                <a:effectLst>
                  <a:outerShdw blurRad="38100" dist="19050" dir="2700000" algn="tl" rotWithShape="0">
                    <a:schemeClr val="dk1">
                      <a:alpha val="40000"/>
                    </a:schemeClr>
                  </a:outerShdw>
                </a:effectLst>
              </a:rPr>
              <a:t>on the ability to handle basic syllogistic arguments correctly. Based on such</a:t>
            </a:r>
          </a:p>
          <a:p>
            <a:r>
              <a:rPr lang="en-US" dirty="0">
                <a:ln w="0"/>
                <a:effectLst>
                  <a:outerShdw blurRad="38100" dist="19050" dir="2700000" algn="tl" rotWithShape="0">
                    <a:schemeClr val="dk1">
                      <a:alpha val="40000"/>
                    </a:schemeClr>
                  </a:outerShdw>
                </a:effectLst>
              </a:rPr>
              <a:t>observations syllogistic reasoning should still be considered to be an important</a:t>
            </a:r>
          </a:p>
          <a:p>
            <a:r>
              <a:rPr lang="en-US" dirty="0">
                <a:ln w="0"/>
                <a:effectLst>
                  <a:outerShdw blurRad="38100" dist="19050" dir="2700000" algn="tl" rotWithShape="0">
                    <a:schemeClr val="dk1">
                      <a:alpha val="40000"/>
                    </a:schemeClr>
                  </a:outerShdw>
                </a:effectLst>
              </a:rPr>
              <a:t>prerequisite for the understanding of conceptual structures and indeed for sci-</a:t>
            </a:r>
          </a:p>
          <a:p>
            <a:r>
              <a:rPr lang="en-US" dirty="0" err="1">
                <a:ln w="0"/>
                <a:effectLst>
                  <a:outerShdw blurRad="38100" dist="19050" dir="2700000" algn="tl" rotWithShape="0">
                    <a:schemeClr val="dk1">
                      <a:alpha val="40000"/>
                    </a:schemeClr>
                  </a:outerShdw>
                </a:effectLst>
              </a:rPr>
              <a:t>ence</a:t>
            </a:r>
            <a:r>
              <a:rPr lang="en-US" dirty="0">
                <a:ln w="0"/>
                <a:effectLst>
                  <a:outerShdw blurRad="38100" dist="19050" dir="2700000" algn="tl" rotWithShape="0">
                    <a:schemeClr val="dk1">
                      <a:alpha val="40000"/>
                    </a:schemeClr>
                  </a:outerShdw>
                </a:effectLst>
              </a:rPr>
              <a:t> in general. For mathematics, syllogistics can be said to form part of the</a:t>
            </a:r>
          </a:p>
          <a:p>
            <a:r>
              <a:rPr lang="en-US" dirty="0">
                <a:ln w="0"/>
                <a:effectLst>
                  <a:outerShdw blurRad="38100" dist="19050" dir="2700000" algn="tl" rotWithShape="0">
                    <a:schemeClr val="dk1">
                      <a:alpha val="40000"/>
                    </a:schemeClr>
                  </a:outerShdw>
                </a:effectLst>
              </a:rPr>
              <a:t>foundation for mathematics as such. For engineering, a basic knowledge of </a:t>
            </a:r>
            <a:r>
              <a:rPr lang="en-US" dirty="0" err="1">
                <a:ln w="0"/>
                <a:effectLst>
                  <a:outerShdw blurRad="38100" dist="19050" dir="2700000" algn="tl" rotWithShape="0">
                    <a:schemeClr val="dk1">
                      <a:alpha val="40000"/>
                    </a:schemeClr>
                  </a:outerShdw>
                </a:effectLst>
              </a:rPr>
              <a:t>syllo</a:t>
            </a:r>
            <a:r>
              <a:rPr lang="en-US" dirty="0">
                <a:ln w="0"/>
                <a:effectLst>
                  <a:outerShdw blurRad="38100" dist="19050" dir="2700000" algn="tl" rotWithShape="0">
                    <a:schemeClr val="dk1">
                      <a:alpha val="40000"/>
                    </a:schemeClr>
                  </a:outerShdw>
                </a:effectLst>
              </a:rPr>
              <a:t>-</a:t>
            </a:r>
          </a:p>
          <a:p>
            <a:r>
              <a:rPr lang="en-US" dirty="0" err="1">
                <a:ln w="0"/>
                <a:effectLst>
                  <a:outerShdw blurRad="38100" dist="19050" dir="2700000" algn="tl" rotWithShape="0">
                    <a:schemeClr val="dk1">
                      <a:alpha val="40000"/>
                    </a:schemeClr>
                  </a:outerShdw>
                </a:effectLst>
              </a:rPr>
              <a:t>gistics</a:t>
            </a:r>
            <a:r>
              <a:rPr lang="en-US" dirty="0">
                <a:ln w="0"/>
                <a:effectLst>
                  <a:outerShdw blurRad="38100" dist="19050" dir="2700000" algn="tl" rotWithShape="0">
                    <a:schemeClr val="dk1">
                      <a:alpha val="40000"/>
                    </a:schemeClr>
                  </a:outerShdw>
                </a:effectLst>
              </a:rPr>
              <a:t> could enhance the potential for systematic reasoning about the artefacts</a:t>
            </a:r>
          </a:p>
          <a:p>
            <a:r>
              <a:rPr lang="en-US" dirty="0">
                <a:ln w="0"/>
                <a:effectLst>
                  <a:outerShdw blurRad="38100" dist="19050" dir="2700000" algn="tl" rotWithShape="0">
                    <a:schemeClr val="dk1">
                      <a:alpha val="40000"/>
                    </a:schemeClr>
                  </a:outerShdw>
                </a:effectLst>
              </a:rPr>
              <a:t>being constructed. For this reason, it is our view that students working with</a:t>
            </a:r>
          </a:p>
          <a:p>
            <a:r>
              <a:rPr lang="en-US" dirty="0">
                <a:ln w="0"/>
                <a:effectLst>
                  <a:outerShdw blurRad="38100" dist="19050" dir="2700000" algn="tl" rotWithShape="0">
                    <a:schemeClr val="dk1">
                      <a:alpha val="40000"/>
                    </a:schemeClr>
                  </a:outerShdw>
                </a:effectLst>
              </a:rPr>
              <a:t>science, technology, engineering, and mathematics – as well as students in the</a:t>
            </a:r>
          </a:p>
          <a:p>
            <a:r>
              <a:rPr lang="en-US" dirty="0">
                <a:ln w="0"/>
                <a:effectLst>
                  <a:outerShdw blurRad="38100" dist="19050" dir="2700000" algn="tl" rotWithShape="0">
                    <a:schemeClr val="dk1">
                      <a:alpha val="40000"/>
                    </a:schemeClr>
                  </a:outerShdw>
                </a:effectLst>
              </a:rPr>
              <a:t>humanities – should be introduced to these basic forms of logic and reasoning</a:t>
            </a:r>
          </a:p>
          <a:p>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99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95BEB-A072-45D8-848D-E8CA744F9022}"/>
              </a:ext>
            </a:extLst>
          </p:cNvPr>
          <p:cNvSpPr>
            <a:spLocks noGrp="1"/>
          </p:cNvSpPr>
          <p:nvPr>
            <p:ph type="title"/>
          </p:nvPr>
        </p:nvSpPr>
        <p:spPr/>
        <p:txBody>
          <a:bodyPr/>
          <a:lstStyle/>
          <a:p>
            <a:r>
              <a:rPr lang="en-US" b="0" dirty="0"/>
              <a:t>A </a:t>
            </a:r>
            <a:r>
              <a:rPr lang="en-US" dirty="0"/>
              <a:t>syllogism</a:t>
            </a:r>
          </a:p>
        </p:txBody>
      </p:sp>
      <p:sp>
        <p:nvSpPr>
          <p:cNvPr id="6" name="Text Placeholder 5">
            <a:extLst>
              <a:ext uri="{FF2B5EF4-FFF2-40B4-BE49-F238E27FC236}">
                <a16:creationId xmlns:a16="http://schemas.microsoft.com/office/drawing/2014/main" id="{FE58025A-9737-434D-AE90-0CC9E7990286}"/>
              </a:ext>
            </a:extLst>
          </p:cNvPr>
          <p:cNvSpPr>
            <a:spLocks noGrp="1"/>
          </p:cNvSpPr>
          <p:nvPr>
            <p:ph type="body" sz="quarter" idx="13"/>
          </p:nvPr>
        </p:nvSpPr>
        <p:spPr>
          <a:xfrm>
            <a:off x="808990" y="2280356"/>
            <a:ext cx="3913188" cy="3361754"/>
          </a:xfrm>
        </p:spPr>
        <p:txBody>
          <a:bodyPr>
            <a:normAutofit lnSpcReduction="10000"/>
          </a:bodyPr>
          <a:lstStyle/>
          <a:p>
            <a:r>
              <a:rPr lang="en-US" sz="2000" dirty="0"/>
              <a:t>a kind of logical argument that applies deductive reasoning to arrive at a conclusion based on two or more propositions that are asserted or assumed to be true.</a:t>
            </a:r>
          </a:p>
          <a:p>
            <a:r>
              <a:rPr lang="en-US" sz="2000" dirty="0"/>
              <a:t>a form of deductive reasoning where you arrive at a specific conclusion by examining two other premises or ideas. Syllogism derives from the Greek word </a:t>
            </a:r>
            <a:r>
              <a:rPr lang="en-US" sz="2000" dirty="0" err="1"/>
              <a:t>syllogismos</a:t>
            </a:r>
            <a:r>
              <a:rPr lang="en-US" sz="2000" dirty="0"/>
              <a:t>, meaning conclusion or inference.</a:t>
            </a:r>
          </a:p>
          <a:p>
            <a:endParaRPr lang="en-US" dirty="0"/>
          </a:p>
        </p:txBody>
      </p:sp>
      <p:pic>
        <p:nvPicPr>
          <p:cNvPr id="17" name="Picture Placeholder 16">
            <a:extLst>
              <a:ext uri="{FF2B5EF4-FFF2-40B4-BE49-F238E27FC236}">
                <a16:creationId xmlns:a16="http://schemas.microsoft.com/office/drawing/2014/main" id="{C8B885F2-2AC2-46A9-9D9B-71123D1A1F6B}"/>
              </a:ext>
            </a:extLst>
          </p:cNvPr>
          <p:cNvPicPr>
            <a:picLocks noGrp="1" noChangeAspect="1"/>
          </p:cNvPicPr>
          <p:nvPr>
            <p:ph type="pic" sz="quarter" idx="14"/>
          </p:nvPr>
        </p:nvPicPr>
        <p:blipFill>
          <a:blip r:embed="rId2"/>
          <a:stretch>
            <a:fillRect/>
          </a:stretch>
        </p:blipFill>
        <p:spPr>
          <a:xfrm rot="720000">
            <a:off x="6388080" y="272809"/>
            <a:ext cx="4647699" cy="5308892"/>
          </a:xfrm>
        </p:spPr>
      </p:pic>
      <p:sp>
        <p:nvSpPr>
          <p:cNvPr id="3" name="Footer Placeholder 2">
            <a:extLst>
              <a:ext uri="{FF2B5EF4-FFF2-40B4-BE49-F238E27FC236}">
                <a16:creationId xmlns:a16="http://schemas.microsoft.com/office/drawing/2014/main" id="{576FC602-D83F-41B2-AE0B-E9BF4B9D7335}"/>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3E8D56A-2615-403F-A09F-BC30DF1EE768}"/>
              </a:ext>
            </a:extLst>
          </p:cNvPr>
          <p:cNvSpPr>
            <a:spLocks noGrp="1"/>
          </p:cNvSpPr>
          <p:nvPr>
            <p:ph type="sldNum" sz="quarter" idx="12"/>
          </p:nvPr>
        </p:nvSpPr>
        <p:spPr/>
        <p:txBody>
          <a:bodyPr/>
          <a:lstStyle/>
          <a:p>
            <a:fld id="{98C0CDE5-970C-4CC4-BF43-0DA127E73E82}" type="slidenum">
              <a:rPr lang="en-US" smtClean="0"/>
              <a:pPr/>
              <a:t>3</a:t>
            </a:fld>
            <a:endParaRPr lang="en-US" dirty="0"/>
          </a:p>
        </p:txBody>
      </p:sp>
    </p:spTree>
    <p:extLst>
      <p:ext uri="{BB962C8B-B14F-4D97-AF65-F5344CB8AC3E}">
        <p14:creationId xmlns:p14="http://schemas.microsoft.com/office/powerpoint/2010/main" val="367141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4111752" y="403775"/>
            <a:ext cx="3968496" cy="832104"/>
          </a:xfrm>
        </p:spPr>
        <p:txBody>
          <a:bodyPr>
            <a:normAutofit/>
          </a:bodyPr>
          <a:lstStyle/>
          <a:p>
            <a:pPr algn="ctr"/>
            <a:r>
              <a:rPr lang="en-US" sz="3200" dirty="0"/>
              <a:t>Types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4</a:t>
            </a:fld>
            <a:endParaRPr lang="en-US" dirty="0"/>
          </a:p>
        </p:txBody>
      </p:sp>
      <p:sp>
        <p:nvSpPr>
          <p:cNvPr id="6" name="TextBox 5">
            <a:extLst>
              <a:ext uri="{FF2B5EF4-FFF2-40B4-BE49-F238E27FC236}">
                <a16:creationId xmlns:a16="http://schemas.microsoft.com/office/drawing/2014/main" id="{E0E67229-00DD-48DF-9AB1-CBD7D747E9A5}"/>
              </a:ext>
            </a:extLst>
          </p:cNvPr>
          <p:cNvSpPr txBox="1"/>
          <p:nvPr/>
        </p:nvSpPr>
        <p:spPr>
          <a:xfrm>
            <a:off x="1682044" y="1535289"/>
            <a:ext cx="9189156" cy="3693319"/>
          </a:xfrm>
          <a:prstGeom prst="rect">
            <a:avLst/>
          </a:prstGeom>
          <a:noFill/>
        </p:spPr>
        <p:txBody>
          <a:bodyPr wrap="square" rtlCol="0">
            <a:spAutoFit/>
          </a:bodyPr>
          <a:lstStyle/>
          <a:p>
            <a:r>
              <a:rPr lang="en-US" b="1" dirty="0">
                <a:solidFill>
                  <a:schemeClr val="tx1">
                    <a:lumMod val="50000"/>
                  </a:schemeClr>
                </a:solidFill>
              </a:rPr>
              <a:t>Categorical Syllogism</a:t>
            </a:r>
          </a:p>
          <a:p>
            <a:r>
              <a:rPr lang="en-US" dirty="0">
                <a:solidFill>
                  <a:schemeClr val="tx1">
                    <a:lumMod val="50000"/>
                  </a:schemeClr>
                </a:solidFill>
              </a:rPr>
              <a:t>As we know, our first example about roses was a categorical syllogism. Categorical syllogisms follow an "If A is part of C, then B is part of C" logic.</a:t>
            </a:r>
          </a:p>
          <a:p>
            <a:r>
              <a:rPr lang="en-US" dirty="0">
                <a:solidFill>
                  <a:schemeClr val="tx1">
                    <a:lumMod val="50000"/>
                  </a:schemeClr>
                </a:solidFill>
              </a:rPr>
              <a:t>Let's look at some more examples of syllogism.</a:t>
            </a:r>
          </a:p>
          <a:p>
            <a:r>
              <a:rPr lang="en-US" dirty="0">
                <a:solidFill>
                  <a:schemeClr val="tx1">
                    <a:lumMod val="50000"/>
                  </a:schemeClr>
                </a:solidFill>
              </a:rPr>
              <a:t>All cars have wheels. I drive a car. Therefore, my car has wheels.</a:t>
            </a:r>
          </a:p>
          <a:p>
            <a:pPr lvl="1"/>
            <a:r>
              <a:rPr lang="en-US" b="1" dirty="0">
                <a:solidFill>
                  <a:schemeClr val="tx1">
                    <a:lumMod val="50000"/>
                  </a:schemeClr>
                </a:solidFill>
              </a:rPr>
              <a:t>Major Premise</a:t>
            </a:r>
            <a:r>
              <a:rPr lang="en-US" dirty="0">
                <a:solidFill>
                  <a:schemeClr val="tx1">
                    <a:lumMod val="50000"/>
                  </a:schemeClr>
                </a:solidFill>
              </a:rPr>
              <a:t>: All cars have wheels.</a:t>
            </a:r>
          </a:p>
          <a:p>
            <a:pPr lvl="1"/>
            <a:r>
              <a:rPr lang="en-US" b="1" dirty="0">
                <a:solidFill>
                  <a:schemeClr val="tx1">
                    <a:lumMod val="50000"/>
                  </a:schemeClr>
                </a:solidFill>
              </a:rPr>
              <a:t>Minor Premise</a:t>
            </a:r>
            <a:r>
              <a:rPr lang="en-US" dirty="0">
                <a:solidFill>
                  <a:schemeClr val="tx1">
                    <a:lumMod val="50000"/>
                  </a:schemeClr>
                </a:solidFill>
              </a:rPr>
              <a:t>: I drive a car.</a:t>
            </a:r>
          </a:p>
          <a:p>
            <a:pPr lvl="1"/>
            <a:r>
              <a:rPr lang="en-US" b="1" dirty="0">
                <a:solidFill>
                  <a:schemeClr val="tx1">
                    <a:lumMod val="50000"/>
                  </a:schemeClr>
                </a:solidFill>
              </a:rPr>
              <a:t>Conclusion</a:t>
            </a:r>
            <a:r>
              <a:rPr lang="en-US" dirty="0">
                <a:solidFill>
                  <a:schemeClr val="tx1">
                    <a:lumMod val="50000"/>
                  </a:schemeClr>
                </a:solidFill>
              </a:rPr>
              <a:t>: My car has wheels.</a:t>
            </a:r>
          </a:p>
          <a:p>
            <a:r>
              <a:rPr lang="en-US" dirty="0">
                <a:solidFill>
                  <a:schemeClr val="tx1">
                    <a:lumMod val="50000"/>
                  </a:schemeClr>
                </a:solidFill>
              </a:rPr>
              <a:t>All insects frighten me. That is an insect. Therefore, I am frightened.</a:t>
            </a:r>
          </a:p>
          <a:p>
            <a:pPr lvl="1"/>
            <a:r>
              <a:rPr lang="en-US" b="1" dirty="0">
                <a:solidFill>
                  <a:schemeClr val="tx1">
                    <a:lumMod val="50000"/>
                  </a:schemeClr>
                </a:solidFill>
              </a:rPr>
              <a:t>Major Premise</a:t>
            </a:r>
            <a:r>
              <a:rPr lang="en-US" dirty="0">
                <a:solidFill>
                  <a:schemeClr val="tx1">
                    <a:lumMod val="50000"/>
                  </a:schemeClr>
                </a:solidFill>
              </a:rPr>
              <a:t>: All insects frighten me.</a:t>
            </a:r>
          </a:p>
          <a:p>
            <a:pPr lvl="1"/>
            <a:r>
              <a:rPr lang="en-US" b="1" dirty="0">
                <a:solidFill>
                  <a:schemeClr val="tx1">
                    <a:lumMod val="50000"/>
                  </a:schemeClr>
                </a:solidFill>
              </a:rPr>
              <a:t>Minor Premise</a:t>
            </a:r>
            <a:r>
              <a:rPr lang="en-US" dirty="0">
                <a:solidFill>
                  <a:schemeClr val="tx1">
                    <a:lumMod val="50000"/>
                  </a:schemeClr>
                </a:solidFill>
              </a:rPr>
              <a:t>: That is an insect.</a:t>
            </a:r>
          </a:p>
          <a:p>
            <a:pPr lvl="1"/>
            <a:r>
              <a:rPr lang="en-US" b="1" dirty="0">
                <a:solidFill>
                  <a:schemeClr val="tx1">
                    <a:lumMod val="50000"/>
                  </a:schemeClr>
                </a:solidFill>
              </a:rPr>
              <a:t>Conclusion</a:t>
            </a:r>
            <a:r>
              <a:rPr lang="en-US" dirty="0">
                <a:solidFill>
                  <a:schemeClr val="tx1">
                    <a:lumMod val="50000"/>
                  </a:schemeClr>
                </a:solidFill>
              </a:rPr>
              <a:t>: I am frightened.</a:t>
            </a:r>
          </a:p>
          <a:p>
            <a:endParaRPr lang="en-US" dirty="0">
              <a:solidFill>
                <a:schemeClr val="tx1">
                  <a:lumMod val="50000"/>
                </a:schemeClr>
              </a:solidFill>
            </a:endParaRPr>
          </a:p>
        </p:txBody>
      </p:sp>
    </p:spTree>
    <p:extLst>
      <p:ext uri="{BB962C8B-B14F-4D97-AF65-F5344CB8AC3E}">
        <p14:creationId xmlns:p14="http://schemas.microsoft.com/office/powerpoint/2010/main" val="413896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4111752" y="403775"/>
            <a:ext cx="3968496" cy="832104"/>
          </a:xfrm>
        </p:spPr>
        <p:txBody>
          <a:bodyPr>
            <a:normAutofit/>
          </a:bodyPr>
          <a:lstStyle/>
          <a:p>
            <a:pPr algn="ctr"/>
            <a:r>
              <a:rPr lang="en-US" sz="3200" dirty="0"/>
              <a:t>Types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5</a:t>
            </a:fld>
            <a:endParaRPr lang="en-US" dirty="0"/>
          </a:p>
        </p:txBody>
      </p:sp>
      <p:sp>
        <p:nvSpPr>
          <p:cNvPr id="6" name="TextBox 5">
            <a:extLst>
              <a:ext uri="{FF2B5EF4-FFF2-40B4-BE49-F238E27FC236}">
                <a16:creationId xmlns:a16="http://schemas.microsoft.com/office/drawing/2014/main" id="{E0E67229-00DD-48DF-9AB1-CBD7D747E9A5}"/>
              </a:ext>
            </a:extLst>
          </p:cNvPr>
          <p:cNvSpPr txBox="1"/>
          <p:nvPr/>
        </p:nvSpPr>
        <p:spPr>
          <a:xfrm>
            <a:off x="1682044" y="1535289"/>
            <a:ext cx="9189156" cy="3970318"/>
          </a:xfrm>
          <a:prstGeom prst="rect">
            <a:avLst/>
          </a:prstGeom>
          <a:noFill/>
        </p:spPr>
        <p:txBody>
          <a:bodyPr wrap="square" rtlCol="0">
            <a:spAutoFit/>
          </a:bodyPr>
          <a:lstStyle/>
          <a:p>
            <a:r>
              <a:rPr lang="en-US" b="1" dirty="0"/>
              <a:t>Conditional Syllogism</a:t>
            </a:r>
          </a:p>
          <a:p>
            <a:r>
              <a:rPr lang="en-US" dirty="0"/>
              <a:t>Conditional syllogisms follow an "If A is true, then B is true" pattern of logic. They're often referred to as hypothetical syllogisms because the arguments aren't always valid. Sometimes they're merely an accepted truth.</a:t>
            </a:r>
          </a:p>
          <a:p>
            <a:r>
              <a:rPr lang="en-US" dirty="0"/>
              <a:t>If Katie is smart, then she will get into a good college.</a:t>
            </a:r>
          </a:p>
          <a:p>
            <a:pPr lvl="1"/>
            <a:r>
              <a:rPr lang="en-US" b="1" dirty="0"/>
              <a:t>Major premise</a:t>
            </a:r>
            <a:r>
              <a:rPr lang="en-US" dirty="0"/>
              <a:t>: Katie is smart.</a:t>
            </a:r>
          </a:p>
          <a:p>
            <a:pPr lvl="1"/>
            <a:r>
              <a:rPr lang="en-US" b="1" dirty="0"/>
              <a:t>Minor premise:</a:t>
            </a:r>
            <a:r>
              <a:rPr lang="en-US" dirty="0"/>
              <a:t> Because she is smart Katie will get good grades.</a:t>
            </a:r>
          </a:p>
          <a:p>
            <a:pPr lvl="1"/>
            <a:r>
              <a:rPr lang="en-US" b="1" dirty="0"/>
              <a:t>Conclusion</a:t>
            </a:r>
            <a:r>
              <a:rPr lang="en-US" dirty="0"/>
              <a:t>: Katie will get into a good college.</a:t>
            </a:r>
          </a:p>
          <a:p>
            <a:r>
              <a:rPr lang="en-US" dirty="0"/>
              <a:t>If Richard likes Germany, then he must drive an Audi.</a:t>
            </a:r>
          </a:p>
          <a:p>
            <a:pPr lvl="1"/>
            <a:r>
              <a:rPr lang="en-US" b="1" dirty="0"/>
              <a:t>Major premise</a:t>
            </a:r>
            <a:r>
              <a:rPr lang="en-US" dirty="0"/>
              <a:t>: Richard likes Germany.</a:t>
            </a:r>
          </a:p>
          <a:p>
            <a:pPr lvl="1"/>
            <a:r>
              <a:rPr lang="en-US" b="1" dirty="0"/>
              <a:t>Minor premise:</a:t>
            </a:r>
            <a:r>
              <a:rPr lang="en-US" dirty="0"/>
              <a:t> Richard likes all German things.</a:t>
            </a:r>
          </a:p>
          <a:p>
            <a:pPr lvl="1"/>
            <a:r>
              <a:rPr lang="en-US" b="1" dirty="0"/>
              <a:t>Conclusion</a:t>
            </a:r>
            <a:r>
              <a:rPr lang="en-US" dirty="0"/>
              <a:t>: Richard drives a German car.</a:t>
            </a:r>
          </a:p>
          <a:p>
            <a:br>
              <a:rPr lang="en-US" dirty="0"/>
            </a:br>
            <a:endParaRPr lang="en-US" dirty="0">
              <a:solidFill>
                <a:schemeClr val="tx1">
                  <a:lumMod val="50000"/>
                </a:schemeClr>
              </a:solidFill>
            </a:endParaRPr>
          </a:p>
        </p:txBody>
      </p:sp>
    </p:spTree>
    <p:extLst>
      <p:ext uri="{BB962C8B-B14F-4D97-AF65-F5344CB8AC3E}">
        <p14:creationId xmlns:p14="http://schemas.microsoft.com/office/powerpoint/2010/main" val="354570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4111752" y="403775"/>
            <a:ext cx="3968496" cy="832104"/>
          </a:xfrm>
        </p:spPr>
        <p:txBody>
          <a:bodyPr>
            <a:normAutofit/>
          </a:bodyPr>
          <a:lstStyle/>
          <a:p>
            <a:pPr algn="ctr"/>
            <a:r>
              <a:rPr lang="en-US" sz="3200" dirty="0"/>
              <a:t>Types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6</a:t>
            </a:fld>
            <a:endParaRPr lang="en-US" dirty="0"/>
          </a:p>
        </p:txBody>
      </p:sp>
      <p:sp>
        <p:nvSpPr>
          <p:cNvPr id="6" name="TextBox 5">
            <a:extLst>
              <a:ext uri="{FF2B5EF4-FFF2-40B4-BE49-F238E27FC236}">
                <a16:creationId xmlns:a16="http://schemas.microsoft.com/office/drawing/2014/main" id="{E0E67229-00DD-48DF-9AB1-CBD7D747E9A5}"/>
              </a:ext>
            </a:extLst>
          </p:cNvPr>
          <p:cNvSpPr txBox="1"/>
          <p:nvPr/>
        </p:nvSpPr>
        <p:spPr>
          <a:xfrm>
            <a:off x="1682044" y="1535289"/>
            <a:ext cx="9189156" cy="3139321"/>
          </a:xfrm>
          <a:prstGeom prst="rect">
            <a:avLst/>
          </a:prstGeom>
          <a:noFill/>
        </p:spPr>
        <p:txBody>
          <a:bodyPr wrap="square" rtlCol="0">
            <a:spAutoFit/>
          </a:bodyPr>
          <a:lstStyle/>
          <a:p>
            <a:r>
              <a:rPr lang="en-US" b="1" dirty="0"/>
              <a:t>Disjunctive Syllogism</a:t>
            </a:r>
          </a:p>
          <a:p>
            <a:r>
              <a:rPr lang="en-US" dirty="0"/>
              <a:t>Disjunctive syllogisms follow a "Either A or B is true, if it's A, B is false" premise. They don't state if a major or minor premise is correct. But it's understood that one of them is correct.</a:t>
            </a:r>
          </a:p>
          <a:p>
            <a:r>
              <a:rPr lang="en-US" dirty="0"/>
              <a:t>This cake is either red velvet or chocolate.</a:t>
            </a:r>
          </a:p>
          <a:p>
            <a:pPr lvl="1"/>
            <a:r>
              <a:rPr lang="en-US" dirty="0"/>
              <a:t>It's not chocolate.</a:t>
            </a:r>
          </a:p>
          <a:p>
            <a:pPr lvl="1"/>
            <a:r>
              <a:rPr lang="en-US" dirty="0"/>
              <a:t>This cake is red velvet.</a:t>
            </a:r>
          </a:p>
          <a:p>
            <a:r>
              <a:rPr lang="en-US" dirty="0"/>
              <a:t>On the TV show </a:t>
            </a:r>
            <a:r>
              <a:rPr lang="en-US" i="1" dirty="0"/>
              <a:t>Outlander</a:t>
            </a:r>
            <a:r>
              <a:rPr lang="en-US" dirty="0"/>
              <a:t>, Claire's husband is either dead or alive.</a:t>
            </a:r>
          </a:p>
          <a:p>
            <a:pPr lvl="1"/>
            <a:r>
              <a:rPr lang="en-US" dirty="0"/>
              <a:t>He's not alive.</a:t>
            </a:r>
          </a:p>
          <a:p>
            <a:pPr lvl="1"/>
            <a:r>
              <a:rPr lang="en-US" dirty="0"/>
              <a:t>Claire's husband is dead.</a:t>
            </a:r>
          </a:p>
          <a:p>
            <a:br>
              <a:rPr lang="en-US" dirty="0"/>
            </a:br>
            <a:endParaRPr lang="en-US" dirty="0">
              <a:solidFill>
                <a:schemeClr val="tx1">
                  <a:lumMod val="50000"/>
                </a:schemeClr>
              </a:solidFill>
            </a:endParaRPr>
          </a:p>
        </p:txBody>
      </p:sp>
    </p:spTree>
    <p:extLst>
      <p:ext uri="{BB962C8B-B14F-4D97-AF65-F5344CB8AC3E}">
        <p14:creationId xmlns:p14="http://schemas.microsoft.com/office/powerpoint/2010/main" val="24201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4111752" y="403775"/>
            <a:ext cx="3968496" cy="832104"/>
          </a:xfrm>
        </p:spPr>
        <p:txBody>
          <a:bodyPr>
            <a:normAutofit/>
          </a:bodyPr>
          <a:lstStyle/>
          <a:p>
            <a:pPr algn="ctr"/>
            <a:r>
              <a:rPr lang="en-US" sz="3200" dirty="0"/>
              <a:t>Types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7</a:t>
            </a:fld>
            <a:endParaRPr lang="en-US" dirty="0"/>
          </a:p>
        </p:txBody>
      </p:sp>
      <p:sp>
        <p:nvSpPr>
          <p:cNvPr id="6" name="TextBox 5">
            <a:extLst>
              <a:ext uri="{FF2B5EF4-FFF2-40B4-BE49-F238E27FC236}">
                <a16:creationId xmlns:a16="http://schemas.microsoft.com/office/drawing/2014/main" id="{E0E67229-00DD-48DF-9AB1-CBD7D747E9A5}"/>
              </a:ext>
            </a:extLst>
          </p:cNvPr>
          <p:cNvSpPr txBox="1"/>
          <p:nvPr/>
        </p:nvSpPr>
        <p:spPr>
          <a:xfrm>
            <a:off x="1682044" y="1535289"/>
            <a:ext cx="9189156" cy="4247317"/>
          </a:xfrm>
          <a:prstGeom prst="rect">
            <a:avLst/>
          </a:prstGeom>
          <a:noFill/>
        </p:spPr>
        <p:txBody>
          <a:bodyPr wrap="square" rtlCol="0">
            <a:spAutoFit/>
          </a:bodyPr>
          <a:lstStyle/>
          <a:p>
            <a:r>
              <a:rPr lang="en-US" b="1" dirty="0"/>
              <a:t>Enthymemes</a:t>
            </a:r>
          </a:p>
          <a:p>
            <a:r>
              <a:rPr lang="en-US" dirty="0"/>
              <a:t>An enthymeme is not one of the major types of syllogism but is what's known as rhetorical syllogism. These are often used in </a:t>
            </a:r>
            <a:r>
              <a:rPr lang="en-US" dirty="0">
                <a:hlinkClick r:id="rId2"/>
              </a:rPr>
              <a:t>persuasive speeches</a:t>
            </a:r>
            <a:r>
              <a:rPr lang="en-US" dirty="0"/>
              <a:t> and arguments.</a:t>
            </a:r>
          </a:p>
          <a:p>
            <a:r>
              <a:rPr lang="en-US" dirty="0"/>
              <a:t>Generally, the speaker will omit a major or minor premise, assuming it's already accepted by the audience.</a:t>
            </a:r>
          </a:p>
          <a:p>
            <a:r>
              <a:rPr lang="en-US" dirty="0"/>
              <a:t>He couldn't have stolen the jewelry. I </a:t>
            </a:r>
            <a:r>
              <a:rPr lang="en-US" i="1" dirty="0"/>
              <a:t>know</a:t>
            </a:r>
            <a:r>
              <a:rPr lang="en-US" dirty="0"/>
              <a:t> him.</a:t>
            </a:r>
          </a:p>
          <a:p>
            <a:pPr lvl="1"/>
            <a:r>
              <a:rPr lang="en-US" b="1" dirty="0"/>
              <a:t>Major Premise</a:t>
            </a:r>
            <a:r>
              <a:rPr lang="en-US" dirty="0"/>
              <a:t>: He couldn't have stolen the jewelry.</a:t>
            </a:r>
          </a:p>
          <a:p>
            <a:pPr lvl="1"/>
            <a:r>
              <a:rPr lang="en-US" b="1" dirty="0"/>
              <a:t>Minor Premise</a:t>
            </a:r>
            <a:r>
              <a:rPr lang="en-US" dirty="0"/>
              <a:t>: I know his character.</a:t>
            </a:r>
          </a:p>
          <a:p>
            <a:r>
              <a:rPr lang="en-US" dirty="0"/>
              <a:t>Her new purse can't be ugly. It's a Louis Vuitton.</a:t>
            </a:r>
          </a:p>
          <a:p>
            <a:pPr lvl="1"/>
            <a:r>
              <a:rPr lang="en-US" b="1" dirty="0"/>
              <a:t>Major Premise</a:t>
            </a:r>
            <a:r>
              <a:rPr lang="en-US" dirty="0"/>
              <a:t>: Her new accessory can't be ugly.</a:t>
            </a:r>
          </a:p>
          <a:p>
            <a:pPr lvl="1"/>
            <a:r>
              <a:rPr lang="en-US" b="1" dirty="0"/>
              <a:t>Minor Premise</a:t>
            </a:r>
            <a:r>
              <a:rPr lang="en-US" dirty="0"/>
              <a:t>: It's made by famous designer Louis Vuitton.</a:t>
            </a:r>
          </a:p>
          <a:p>
            <a:r>
              <a:rPr lang="en-US" dirty="0"/>
              <a:t>In an enthymeme, one premise remains implied. In the examples above, being familiar with someone or something implies an understanding of them.</a:t>
            </a:r>
          </a:p>
          <a:p>
            <a:br>
              <a:rPr lang="en-US" dirty="0"/>
            </a:br>
            <a:endParaRPr lang="en-US" dirty="0">
              <a:solidFill>
                <a:schemeClr val="tx1">
                  <a:lumMod val="50000"/>
                </a:schemeClr>
              </a:solidFill>
            </a:endParaRPr>
          </a:p>
        </p:txBody>
      </p:sp>
    </p:spTree>
    <p:extLst>
      <p:ext uri="{BB962C8B-B14F-4D97-AF65-F5344CB8AC3E}">
        <p14:creationId xmlns:p14="http://schemas.microsoft.com/office/powerpoint/2010/main" val="285711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4111752" y="403775"/>
            <a:ext cx="3968496" cy="832104"/>
          </a:xfrm>
        </p:spPr>
        <p:txBody>
          <a:bodyPr>
            <a:normAutofit/>
          </a:bodyPr>
          <a:lstStyle/>
          <a:p>
            <a:pPr algn="ctr"/>
            <a:r>
              <a:rPr lang="en-US" sz="3200" dirty="0"/>
              <a:t>Types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8</a:t>
            </a:fld>
            <a:endParaRPr lang="en-US" dirty="0"/>
          </a:p>
        </p:txBody>
      </p:sp>
      <p:sp>
        <p:nvSpPr>
          <p:cNvPr id="6" name="TextBox 5">
            <a:extLst>
              <a:ext uri="{FF2B5EF4-FFF2-40B4-BE49-F238E27FC236}">
                <a16:creationId xmlns:a16="http://schemas.microsoft.com/office/drawing/2014/main" id="{E0E67229-00DD-48DF-9AB1-CBD7D747E9A5}"/>
              </a:ext>
            </a:extLst>
          </p:cNvPr>
          <p:cNvSpPr txBox="1"/>
          <p:nvPr/>
        </p:nvSpPr>
        <p:spPr>
          <a:xfrm>
            <a:off x="1682044" y="1535289"/>
            <a:ext cx="9189156" cy="4524315"/>
          </a:xfrm>
          <a:prstGeom prst="rect">
            <a:avLst/>
          </a:prstGeom>
          <a:noFill/>
        </p:spPr>
        <p:txBody>
          <a:bodyPr wrap="square" rtlCol="0">
            <a:spAutoFit/>
          </a:bodyPr>
          <a:lstStyle/>
          <a:p>
            <a:r>
              <a:rPr lang="en-US" b="1" dirty="0"/>
              <a:t>Syllogistic Fallacy</a:t>
            </a:r>
          </a:p>
          <a:p>
            <a:r>
              <a:rPr lang="en-US" dirty="0"/>
              <a:t>Some syllogisms contain false presumptions. When you start assuming one of the major or minor premises to be true, even though they're not based in fact - as with disjunctive syllogisms and enthymemes - you run the risk of making a false presumption.</a:t>
            </a:r>
          </a:p>
          <a:p>
            <a:r>
              <a:rPr lang="en-US" dirty="0"/>
              <a:t>All crows are black. The bird in my cage is black. Therefore, this bird is a crow.</a:t>
            </a:r>
          </a:p>
          <a:p>
            <a:pPr lvl="1"/>
            <a:r>
              <a:rPr lang="en-US" b="1" dirty="0"/>
              <a:t>Major Premise</a:t>
            </a:r>
            <a:r>
              <a:rPr lang="en-US" dirty="0"/>
              <a:t>: All crows are black.</a:t>
            </a:r>
          </a:p>
          <a:p>
            <a:pPr lvl="1"/>
            <a:r>
              <a:rPr lang="en-US" b="1" dirty="0"/>
              <a:t>Minor Premise</a:t>
            </a:r>
            <a:r>
              <a:rPr lang="en-US" dirty="0"/>
              <a:t>: The bird in my cage is black.</a:t>
            </a:r>
          </a:p>
          <a:p>
            <a:pPr lvl="1"/>
            <a:r>
              <a:rPr lang="en-US" b="1" dirty="0"/>
              <a:t>Conclusion</a:t>
            </a:r>
            <a:r>
              <a:rPr lang="en-US" dirty="0"/>
              <a:t>: This bird is a crow.</a:t>
            </a:r>
          </a:p>
          <a:p>
            <a:r>
              <a:rPr lang="en-US" dirty="0"/>
              <a:t>The scenery in Ireland is beautiful. I'm in Ireland. Therefore, the scenery must be beautiful.</a:t>
            </a:r>
          </a:p>
          <a:p>
            <a:pPr lvl="1"/>
            <a:r>
              <a:rPr lang="en-US" b="1" dirty="0"/>
              <a:t>Major Premise</a:t>
            </a:r>
            <a:r>
              <a:rPr lang="en-US" dirty="0"/>
              <a:t>: The scenery in Ireland is beautiful.</a:t>
            </a:r>
          </a:p>
          <a:p>
            <a:pPr lvl="1"/>
            <a:r>
              <a:rPr lang="en-US" b="1" dirty="0"/>
              <a:t>Minor Premise</a:t>
            </a:r>
            <a:r>
              <a:rPr lang="en-US" dirty="0"/>
              <a:t>: I'm in Ireland.</a:t>
            </a:r>
          </a:p>
          <a:p>
            <a:pPr lvl="1"/>
            <a:r>
              <a:rPr lang="en-US" b="1" dirty="0"/>
              <a:t>Conclusion</a:t>
            </a:r>
            <a:r>
              <a:rPr lang="en-US" dirty="0"/>
              <a:t>: The scenery is beautiful.</a:t>
            </a:r>
          </a:p>
          <a:p>
            <a:r>
              <a:rPr lang="en-US" dirty="0"/>
              <a:t>Of course, not every black bird is a crow and not all of Ireland is beautiful. When preparing a speech or writing a paper, we must always make sure we're not making any sweeping generalizations that will cause people to make false presumptions.</a:t>
            </a:r>
          </a:p>
          <a:p>
            <a:endParaRPr lang="en-US" dirty="0">
              <a:solidFill>
                <a:schemeClr val="tx1">
                  <a:lumMod val="50000"/>
                </a:schemeClr>
              </a:solidFill>
            </a:endParaRPr>
          </a:p>
        </p:txBody>
      </p:sp>
    </p:spTree>
    <p:extLst>
      <p:ext uri="{BB962C8B-B14F-4D97-AF65-F5344CB8AC3E}">
        <p14:creationId xmlns:p14="http://schemas.microsoft.com/office/powerpoint/2010/main" val="19592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3953708" y="313463"/>
            <a:ext cx="3968496" cy="832104"/>
          </a:xfrm>
        </p:spPr>
        <p:txBody>
          <a:bodyPr>
            <a:normAutofit/>
          </a:bodyPr>
          <a:lstStyle/>
          <a:p>
            <a:pPr algn="ctr"/>
            <a:r>
              <a:rPr lang="en-US" sz="3600" b="0" dirty="0"/>
              <a:t>Rules of Syllogism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9</a:t>
            </a:fld>
            <a:endParaRPr lang="en-US" dirty="0"/>
          </a:p>
        </p:txBody>
      </p:sp>
      <p:sp>
        <p:nvSpPr>
          <p:cNvPr id="5" name="TextBox 4">
            <a:extLst>
              <a:ext uri="{FF2B5EF4-FFF2-40B4-BE49-F238E27FC236}">
                <a16:creationId xmlns:a16="http://schemas.microsoft.com/office/drawing/2014/main" id="{12B1235E-B942-40B8-AD41-8C3DFB30964A}"/>
              </a:ext>
            </a:extLst>
          </p:cNvPr>
          <p:cNvSpPr txBox="1"/>
          <p:nvPr/>
        </p:nvSpPr>
        <p:spPr>
          <a:xfrm>
            <a:off x="1603022" y="1377244"/>
            <a:ext cx="8669867" cy="3693319"/>
          </a:xfrm>
          <a:prstGeom prst="rect">
            <a:avLst/>
          </a:prstGeom>
          <a:noFill/>
        </p:spPr>
        <p:txBody>
          <a:bodyPr wrap="square" rtlCol="0">
            <a:spAutoFit/>
          </a:bodyPr>
          <a:lstStyle/>
          <a:p>
            <a:r>
              <a:rPr lang="en-US" dirty="0"/>
              <a:t>There are six known rules of syllogism. However, they mainly apply to </a:t>
            </a:r>
            <a:r>
              <a:rPr lang="en-US" b="1" dirty="0"/>
              <a:t>categorical syllogism</a:t>
            </a:r>
            <a:r>
              <a:rPr lang="en-US" dirty="0"/>
              <a:t>, since that is the only category that requires three components: major premise, minor premise, conclusion. Here are six rules that will ensure you're making a strong and accurate argument.</a:t>
            </a:r>
          </a:p>
          <a:p>
            <a:r>
              <a:rPr lang="en-US" b="1" dirty="0"/>
              <a:t>Rule One</a:t>
            </a:r>
            <a:r>
              <a:rPr lang="en-US" dirty="0"/>
              <a:t>: There must be three terms: the major premise, the minor premise, and the conclusion - no more, no less.</a:t>
            </a:r>
          </a:p>
          <a:p>
            <a:r>
              <a:rPr lang="en-US" b="1" dirty="0"/>
              <a:t>Rule Two</a:t>
            </a:r>
            <a:r>
              <a:rPr lang="en-US" dirty="0"/>
              <a:t>: The minor premise must be distributed in at least one other premise.</a:t>
            </a:r>
          </a:p>
          <a:p>
            <a:r>
              <a:rPr lang="en-US" b="1" dirty="0"/>
              <a:t>Rule Three</a:t>
            </a:r>
            <a:r>
              <a:rPr lang="en-US" dirty="0"/>
              <a:t>: Any terms distributed in the conclusion must be distributed in the relevant premise.</a:t>
            </a:r>
          </a:p>
          <a:p>
            <a:r>
              <a:rPr lang="en-US" b="1" dirty="0"/>
              <a:t>Rule Four</a:t>
            </a:r>
            <a:r>
              <a:rPr lang="en-US" dirty="0"/>
              <a:t>: Do not use two negative premises.</a:t>
            </a:r>
          </a:p>
          <a:p>
            <a:r>
              <a:rPr lang="en-US" b="1" dirty="0"/>
              <a:t>Rule Five:</a:t>
            </a:r>
            <a:r>
              <a:rPr lang="en-US" dirty="0"/>
              <a:t> If one of the two premises are negative, the conclusion must be negative.</a:t>
            </a:r>
          </a:p>
          <a:p>
            <a:r>
              <a:rPr lang="en-US" b="1" dirty="0"/>
              <a:t>Rule Six</a:t>
            </a:r>
            <a:r>
              <a:rPr lang="en-US" dirty="0"/>
              <a:t>: From two universal premises, no conclusion may be drawn.</a:t>
            </a:r>
          </a:p>
          <a:p>
            <a:endParaRPr lang="en-US" dirty="0"/>
          </a:p>
        </p:txBody>
      </p:sp>
    </p:spTree>
    <p:extLst>
      <p:ext uri="{BB962C8B-B14F-4D97-AF65-F5344CB8AC3E}">
        <p14:creationId xmlns:p14="http://schemas.microsoft.com/office/powerpoint/2010/main" val="3911353792"/>
      </p:ext>
    </p:extLst>
  </p:cSld>
  <p:clrMapOvr>
    <a:masterClrMapping/>
  </p:clrMapOvr>
</p:sld>
</file>

<file path=ppt/theme/theme1.xml><?xml version="1.0" encoding="utf-8"?>
<a:theme xmlns:a="http://schemas.openxmlformats.org/drawingml/2006/main" name="Office Theme">
  <a:themeElements>
    <a:clrScheme name="Custom 22">
      <a:dk1>
        <a:srgbClr val="9D0F00"/>
      </a:dk1>
      <a:lt1>
        <a:sysClr val="window" lastClr="FFFFFF"/>
      </a:lt1>
      <a:dk2>
        <a:srgbClr val="D30F00"/>
      </a:dk2>
      <a:lt2>
        <a:srgbClr val="C07400"/>
      </a:lt2>
      <a:accent1>
        <a:srgbClr val="005CC9"/>
      </a:accent1>
      <a:accent2>
        <a:srgbClr val="008EDC"/>
      </a:accent2>
      <a:accent3>
        <a:srgbClr val="3DA800"/>
      </a:accent3>
      <a:accent4>
        <a:srgbClr val="4D4D4D"/>
      </a:accent4>
      <a:accent5>
        <a:srgbClr val="FFAA00"/>
      </a:accent5>
      <a:accent6>
        <a:srgbClr val="1F7100"/>
      </a:accent6>
      <a:hlink>
        <a:srgbClr val="D30F00"/>
      </a:hlink>
      <a:folHlink>
        <a:srgbClr val="D30F00"/>
      </a:folHlink>
    </a:clrScheme>
    <a:fontScheme name="Custom 22">
      <a:majorFont>
        <a:latin typeface="Comic Sans MS"/>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931380_Elementary school presentation_AAS_v4" id="{A1DE4719-C921-4876-B2FB-6B9A65FA4A71}" vid="{085AC972-F1A4-4B51-A582-8C15E7A469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6C8FF-3D90-457B-9108-406F928CD7CB}">
  <ds:schemaRef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16c05727-aa75-4e4a-9b5f-8a80a1165891"/>
    <ds:schemaRef ds:uri="http://schemas.microsoft.com/office/infopath/2007/PartnerControl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C5EE5440-5A1F-438E-9118-BE5E33F9727E}">
  <ds:schemaRefs>
    <ds:schemaRef ds:uri="http://schemas.microsoft.com/sharepoint/v3/contenttype/forms"/>
  </ds:schemaRefs>
</ds:datastoreItem>
</file>

<file path=customXml/itemProps3.xml><?xml version="1.0" encoding="utf-8"?>
<ds:datastoreItem xmlns:ds="http://schemas.openxmlformats.org/officeDocument/2006/customXml" ds:itemID="{554E2D03-4971-40C6-9798-67DD10EB96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Elementary school presentation</Template>
  <TotalTime>0</TotalTime>
  <Words>854</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Comic Sans MS</vt:lpstr>
      <vt:lpstr>Franklin Gothic Book</vt:lpstr>
      <vt:lpstr>Office Theme</vt:lpstr>
      <vt:lpstr>Syllogisms: classical and modern aspects and key concepts</vt:lpstr>
      <vt:lpstr>Introduction</vt:lpstr>
      <vt:lpstr>A syllogism</vt:lpstr>
      <vt:lpstr>Types of Syllogism</vt:lpstr>
      <vt:lpstr>Types of Syllogism</vt:lpstr>
      <vt:lpstr>Types of Syllogism</vt:lpstr>
      <vt:lpstr>Types of Syllogism</vt:lpstr>
      <vt:lpstr>Types of Syllogism</vt:lpstr>
      <vt:lpstr>Rules of Syllogism</vt:lpstr>
      <vt:lpstr>Persuasive Speeches and Writing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2021-03-18T16:24:41Z</dcterms:created>
  <dcterms:modified xsi:type="dcterms:W3CDTF">2021-03-18T16:52:33Z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