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4E24458-9169-4B19-9219-57900842F7D7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64086CC-7899-44B8-9059-8063F4560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32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458-9169-4B19-9219-57900842F7D7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6CC-7899-44B8-9059-8063F4560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2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458-9169-4B19-9219-57900842F7D7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6CC-7899-44B8-9059-8063F4560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473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458-9169-4B19-9219-57900842F7D7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6CC-7899-44B8-9059-8063F4560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300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458-9169-4B19-9219-57900842F7D7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6CC-7899-44B8-9059-8063F4560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521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458-9169-4B19-9219-57900842F7D7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6CC-7899-44B8-9059-8063F4560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147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458-9169-4B19-9219-57900842F7D7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6CC-7899-44B8-9059-8063F4560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439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4E24458-9169-4B19-9219-57900842F7D7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6CC-7899-44B8-9059-8063F4560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845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4E24458-9169-4B19-9219-57900842F7D7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6CC-7899-44B8-9059-8063F4560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76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458-9169-4B19-9219-57900842F7D7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6CC-7899-44B8-9059-8063F4560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56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458-9169-4B19-9219-57900842F7D7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6CC-7899-44B8-9059-8063F4560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46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458-9169-4B19-9219-57900842F7D7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6CC-7899-44B8-9059-8063F4560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6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458-9169-4B19-9219-57900842F7D7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6CC-7899-44B8-9059-8063F4560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71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458-9169-4B19-9219-57900842F7D7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6CC-7899-44B8-9059-8063F4560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89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458-9169-4B19-9219-57900842F7D7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6CC-7899-44B8-9059-8063F4560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55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458-9169-4B19-9219-57900842F7D7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6CC-7899-44B8-9059-8063F4560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02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458-9169-4B19-9219-57900842F7D7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86CC-7899-44B8-9059-8063F4560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92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4E24458-9169-4B19-9219-57900842F7D7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64086CC-7899-44B8-9059-8063F4560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74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9B%D0%B0%D1%82%D0%B8%D0%BD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Ультрафиолетовое излучение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295208" y="5551587"/>
            <a:ext cx="3049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Демарецкий О. С.</a:t>
            </a:r>
          </a:p>
        </p:txBody>
      </p:sp>
    </p:spTree>
    <p:extLst>
      <p:ext uri="{BB962C8B-B14F-4D97-AF65-F5344CB8AC3E}">
        <p14:creationId xmlns:p14="http://schemas.microsoft.com/office/powerpoint/2010/main" val="2546323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глаз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Для защиты глаз от вредного воздействия ультрафиолетового излучения используются специальные защитные очки, задерживающие до 100 % ультрафиолетового излучения и прозрачные в видимом спектре. Как правило, линзы таких очков изготавливаются из специальных пластмасс или поликарбоната.</a:t>
            </a:r>
          </a:p>
          <a:p>
            <a:r>
              <a:rPr lang="ru-RU" dirty="0"/>
              <a:t>Многие виды контактных линз также обеспечивают 100 % защиту от УФ-лучей 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702727"/>
            <a:ext cx="5830866" cy="3889142"/>
          </a:xfrm>
        </p:spPr>
      </p:pic>
    </p:spTree>
    <p:extLst>
      <p:ext uri="{BB962C8B-B14F-4D97-AF65-F5344CB8AC3E}">
        <p14:creationId xmlns:p14="http://schemas.microsoft.com/office/powerpoint/2010/main" val="34927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Природные источники ультрафиолета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Основной источник ультрафиолетового излучения на Земле — Солнце. Соотношение интенсивности излучения УФ-А и УФ-Б, достигающих поверхности Земли, зависит от следующих факторов:</a:t>
            </a:r>
          </a:p>
          <a:p>
            <a:r>
              <a:rPr lang="ru-RU" dirty="0"/>
              <a:t>от концентрации атмосферного озона над земной поверхностью от высоты Солнца над горизонтом</a:t>
            </a:r>
          </a:p>
          <a:p>
            <a:r>
              <a:rPr lang="ru-RU" dirty="0"/>
              <a:t>от высоты над уровнем моря</a:t>
            </a:r>
          </a:p>
          <a:p>
            <a:r>
              <a:rPr lang="ru-RU" dirty="0"/>
              <a:t>от атмосферного рассеивания</a:t>
            </a:r>
          </a:p>
          <a:p>
            <a:r>
              <a:rPr lang="ru-RU" dirty="0"/>
              <a:t>от состояния облачного покрова</a:t>
            </a:r>
          </a:p>
          <a:p>
            <a:r>
              <a:rPr lang="ru-RU" dirty="0"/>
              <a:t>от степени отражения УФ-лучей от поверхности (воды, почвы)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548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источники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 err="1"/>
              <a:t>Эритемные</a:t>
            </a:r>
            <a:r>
              <a:rPr lang="ru-RU" sz="2400" dirty="0"/>
              <a:t> лампы были разработаны в 60-х годах прошлого века для компенсации «УФ недостаточности» естественного излучения. 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210" y="3659753"/>
            <a:ext cx="6193790" cy="3198247"/>
          </a:xfrm>
        </p:spPr>
      </p:pic>
    </p:spTree>
    <p:extLst>
      <p:ext uri="{BB962C8B-B14F-4D97-AF65-F5344CB8AC3E}">
        <p14:creationId xmlns:p14="http://schemas.microsoft.com/office/powerpoint/2010/main" val="195018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Для защиты документов от подделки их часто снабжают ультрафиолетовыми метками, которые видны только в условиях ультрафиолетового освещения.</a:t>
            </a:r>
          </a:p>
          <a:p>
            <a:r>
              <a:rPr lang="ru-RU" sz="2400" dirty="0"/>
              <a:t>Ультрафиолетовое излучение, даваемое лампами чёрного света, является достаточно мягким и оказывает наименее серьёзное негативное влияние на здоровье человека</a:t>
            </a:r>
          </a:p>
        </p:txBody>
      </p:sp>
    </p:spTree>
    <p:extLst>
      <p:ext uri="{BB962C8B-B14F-4D97-AF65-F5344CB8AC3E}">
        <p14:creationId xmlns:p14="http://schemas.microsoft.com/office/powerpoint/2010/main" val="161147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Дезинфекция питьевой 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 Обеззараживание ультрафиолетовым (УФ) излучением - безопасный, экономичный и эффективный способ дезинфекции.</a:t>
            </a:r>
          </a:p>
          <a:p>
            <a:r>
              <a:rPr lang="ru-RU" b="1" dirty="0"/>
              <a:t>Принцип действия УФ-излучения</a:t>
            </a:r>
            <a:r>
              <a:rPr lang="ru-RU" dirty="0"/>
              <a:t>. УФ-дезинфекция выполняется при облучении находящихся в воде микроорганизмов УФ-излучением определённой интенсивности в течение определённого периода времени. В результате такого облучения микроорганизмы погибают, так как они теряют способность воспроизводства. 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455" y="3590236"/>
            <a:ext cx="4910574" cy="3267764"/>
          </a:xfrm>
        </p:spPr>
      </p:pic>
    </p:spTree>
    <p:extLst>
      <p:ext uri="{BB962C8B-B14F-4D97-AF65-F5344CB8AC3E}">
        <p14:creationId xmlns:p14="http://schemas.microsoft.com/office/powerpoint/2010/main" val="170150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минералов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Многие минералы содержат вещества, которые при освещении ультрафиолетовым излучением начинают испускать видимый свет. Каждая примесь светится по-своему, что позволяет по характеру свечения определять состав данного минерала.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552" y="2256948"/>
            <a:ext cx="3816590" cy="4450927"/>
          </a:xfrm>
        </p:spPr>
      </p:pic>
    </p:spTree>
    <p:extLst>
      <p:ext uri="{BB962C8B-B14F-4D97-AF65-F5344CB8AC3E}">
        <p14:creationId xmlns:p14="http://schemas.microsoft.com/office/powerpoint/2010/main" val="54696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Ловля насекомых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Ультрафиолетовое излучение нередко применяется при ловле насекомых на свет (Это связано с тем, что у большинства насекомых видимый диапазон смещён, по сравнению с человеческим зрением, в коротковолновую часть спектра: насекомые не видят того, что человек воспринимает как красный, но видят мягкий ультрафиолетовый свет.</a:t>
            </a:r>
          </a:p>
        </p:txBody>
      </p:sp>
    </p:spTree>
    <p:extLst>
      <p:ext uri="{BB962C8B-B14F-4D97-AF65-F5344CB8AC3E}">
        <p14:creationId xmlns:p14="http://schemas.microsoft.com/office/powerpoint/2010/main" val="848621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Ультрафиолет в реставрации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 Ультрафиолетовые лучи позволяют определить старение лаковой пленки — более свежий лак в ультрафиолете выглядит темнее. В свете большой лабораторной ультрафиолетовой лампы более темными пятнами проступают отреставрированные участки и кустарно переписанные подписи.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81" y="2935689"/>
            <a:ext cx="5946223" cy="3922311"/>
          </a:xfrm>
        </p:spPr>
      </p:pic>
    </p:spTree>
    <p:extLst>
      <p:ext uri="{BB962C8B-B14F-4D97-AF65-F5344CB8AC3E}">
        <p14:creationId xmlns:p14="http://schemas.microsoft.com/office/powerpoint/2010/main" val="338238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8209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Ультрафиолетовое излучение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200" b="1" dirty="0" err="1">
                <a:solidFill>
                  <a:schemeClr val="tx1"/>
                </a:solidFill>
              </a:rPr>
              <a:t>Ультрафиоле́товое</a:t>
            </a:r>
            <a:r>
              <a:rPr lang="ru-RU" sz="2200" b="1" dirty="0">
                <a:solidFill>
                  <a:schemeClr val="tx1"/>
                </a:solidFill>
              </a:rPr>
              <a:t> </a:t>
            </a:r>
            <a:r>
              <a:rPr lang="ru-RU" sz="2200" b="1" dirty="0" err="1">
                <a:solidFill>
                  <a:schemeClr val="tx1"/>
                </a:solidFill>
              </a:rPr>
              <a:t>излуче́ние</a:t>
            </a:r>
            <a:r>
              <a:rPr lang="ru-RU" sz="2200" dirty="0">
                <a:solidFill>
                  <a:schemeClr val="tx1"/>
                </a:solidFill>
              </a:rPr>
              <a:t> (ультрафиолетовые лучи, УФ-излучение) — электромагнитное излучение, занимающее спектральный диапазон между видимым и рентгеновским излучениями.</a:t>
            </a:r>
          </a:p>
          <a:p>
            <a:r>
              <a:rPr lang="ru-RU" sz="2200" dirty="0">
                <a:solidFill>
                  <a:schemeClr val="tx1"/>
                </a:solidFill>
              </a:rPr>
              <a:t> Термин происходит от </a:t>
            </a:r>
            <a:r>
              <a:rPr lang="ru-RU" sz="2200" dirty="0">
                <a:solidFill>
                  <a:schemeClr val="tx1"/>
                </a:solidFill>
                <a:hlinkClick r:id="rId2" tooltip="Латинский язык"/>
              </a:rPr>
              <a:t>лат.</a:t>
            </a:r>
            <a:r>
              <a:rPr lang="ru-RU" sz="2200" dirty="0">
                <a:solidFill>
                  <a:schemeClr val="tx1"/>
                </a:solidFill>
              </a:rPr>
              <a:t> </a:t>
            </a:r>
            <a:r>
              <a:rPr lang="ru-RU" sz="2200" i="1" dirty="0" err="1">
                <a:solidFill>
                  <a:schemeClr val="tx1"/>
                </a:solidFill>
              </a:rPr>
              <a:t>ultra</a:t>
            </a:r>
            <a:r>
              <a:rPr lang="ru-RU" sz="2200" dirty="0">
                <a:solidFill>
                  <a:schemeClr val="tx1"/>
                </a:solidFill>
              </a:rPr>
              <a:t> — сверх, за пределами и фиолетовый.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9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открытия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об ультрафиолетовых лучах впервые встречается у индийского философа 13-го века в его труде. Атмосфера описанной им местности содержала фиолетовые лучи, которые невозможно увидеть невооружённым глазом.</a:t>
            </a:r>
          </a:p>
          <a:p>
            <a:r>
              <a:rPr lang="ru-RU" dirty="0"/>
              <a:t>После того, как было обнаружено инфракрасное излучение, немецкий физик Иоганн Вильгельм Риттер начал поиски излучения и в противоположном конце спектра, с длиной волны короче, чем у фиолетового цвета. В 1801 году он обнаружил, что хлорид серебра, разлагающийся под действием света, быстрее разлагается под действием невидимого излучения за пределами фиолетовой области спектра</a:t>
            </a:r>
          </a:p>
        </p:txBody>
      </p:sp>
    </p:spTree>
    <p:extLst>
      <p:ext uri="{BB962C8B-B14F-4D97-AF65-F5344CB8AC3E}">
        <p14:creationId xmlns:p14="http://schemas.microsoft.com/office/powerpoint/2010/main" val="239030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открытия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 Хлорид серебра белого цвета в течение нескольких минут темнеет на свету. Разные участки спектра по-разному влияют на скорость потемнения. Быстрее всего это происходит перед фиолетовой областью спектра. Тогда многие ученые пришли к соглашению, что свет состоит из трех отдельных компонентов: (инфракрасного) компонента, осветительного компонента (видимого света), и восстановительного (ультрафиолетового) компонента.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693" y="2603500"/>
            <a:ext cx="2991549" cy="3988732"/>
          </a:xfrm>
        </p:spPr>
      </p:pic>
    </p:spTree>
    <p:extLst>
      <p:ext uri="{BB962C8B-B14F-4D97-AF65-F5344CB8AC3E}">
        <p14:creationId xmlns:p14="http://schemas.microsoft.com/office/powerpoint/2010/main" val="24792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Подтипы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Ближний ультрафиолетовый диапазон часто называют «чёрным светом», так как он не распознаётся человеческим глазом, но при отражении от некоторых материалов спектр переходит в область видимого излучения вследствие явления фотолюминесценции.</a:t>
            </a:r>
          </a:p>
          <a:p>
            <a:r>
              <a:rPr lang="ru-RU" sz="2000" dirty="0"/>
              <a:t>Для дальнего и экстремального диапазона часто используется термин «вакуумный» (VUV), в виду того, что волны этого диапазона сильно поглощаются атмосферой Земли.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5986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Химическая активность</a:t>
            </a:r>
          </a:p>
          <a:p>
            <a:r>
              <a:rPr lang="ru-RU" sz="2000" dirty="0"/>
              <a:t>Невидимость</a:t>
            </a:r>
          </a:p>
          <a:p>
            <a:r>
              <a:rPr lang="ru-RU" sz="2000" dirty="0"/>
              <a:t>Уничтожение микроорганизмов</a:t>
            </a:r>
          </a:p>
          <a:p>
            <a:r>
              <a:rPr lang="ru-RU" sz="2000" dirty="0"/>
              <a:t> благотворное влияние на организм человека (в небольших дозах) и отрицательное воздействие на человека (в больших дозах).</a:t>
            </a:r>
          </a:p>
        </p:txBody>
      </p:sp>
    </p:spTree>
    <p:extLst>
      <p:ext uri="{BB962C8B-B14F-4D97-AF65-F5344CB8AC3E}">
        <p14:creationId xmlns:p14="http://schemas.microsoft.com/office/powerpoint/2010/main" val="21928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Воздействие на здоровье человека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932" y="2194067"/>
            <a:ext cx="6118389" cy="4568398"/>
          </a:xfrm>
        </p:spPr>
      </p:pic>
    </p:spTree>
    <p:extLst>
      <p:ext uri="{BB962C8B-B14F-4D97-AF65-F5344CB8AC3E}">
        <p14:creationId xmlns:p14="http://schemas.microsoft.com/office/powerpoint/2010/main" val="383253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Действие на кожу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Воздействие ультрафиолетового излучения на кожу, превышающее естественную защитную способность кожи к загару, приводит к ожогам.</a:t>
            </a:r>
          </a:p>
          <a:p>
            <a:r>
              <a:rPr lang="ru-RU" sz="2400" dirty="0"/>
              <a:t>Ультрафиолетовое излучение может приводить к образованию мутаций.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163" y="2305922"/>
            <a:ext cx="2319066" cy="4587718"/>
          </a:xfrm>
        </p:spPr>
      </p:pic>
    </p:spTree>
    <p:extLst>
      <p:ext uri="{BB962C8B-B14F-4D97-AF65-F5344CB8AC3E}">
        <p14:creationId xmlns:p14="http://schemas.microsoft.com/office/powerpoint/2010/main" val="81124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Действие на глаза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Ультрафиолетовое излучение средневолнового диапазона (280—315 </a:t>
            </a:r>
            <a:r>
              <a:rPr lang="ru-RU" dirty="0" err="1"/>
              <a:t>нм</a:t>
            </a:r>
            <a:r>
              <a:rPr lang="ru-RU" dirty="0"/>
              <a:t>) практически неощутимо для глаз человека и в основном поглощается эпителием роговицы, что при интенсивном облучении вызывает радиационное поражение — ожог роговицы.</a:t>
            </a:r>
          </a:p>
          <a:p>
            <a:r>
              <a:rPr lang="ru-RU" dirty="0"/>
              <a:t> Мягкий ультрафиолет длинноволнового диапазона (315—400 </a:t>
            </a:r>
            <a:r>
              <a:rPr lang="ru-RU" dirty="0" err="1"/>
              <a:t>нм</a:t>
            </a:r>
            <a:r>
              <a:rPr lang="ru-RU" dirty="0"/>
              <a:t>) воспринимается сетчаткой как слабый фиолетовый или серовато-синий свет, но почти полностью задерживается хрусталиком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23" y="2603498"/>
            <a:ext cx="5475906" cy="4015665"/>
          </a:xfrm>
        </p:spPr>
      </p:pic>
    </p:spTree>
    <p:extLst>
      <p:ext uri="{BB962C8B-B14F-4D97-AF65-F5344CB8AC3E}">
        <p14:creationId xmlns:p14="http://schemas.microsoft.com/office/powerpoint/2010/main" val="594282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93</TotalTime>
  <Words>735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Ион (конференц-зал)</vt:lpstr>
      <vt:lpstr>Ультрафиолетовое излучение</vt:lpstr>
      <vt:lpstr>Ультрафиолетовое излучение</vt:lpstr>
      <vt:lpstr>История открытия</vt:lpstr>
      <vt:lpstr>История открытия</vt:lpstr>
      <vt:lpstr>Подтипы</vt:lpstr>
      <vt:lpstr>Свойства</vt:lpstr>
      <vt:lpstr>Воздействие на здоровье человека </vt:lpstr>
      <vt:lpstr>Действие на кожу</vt:lpstr>
      <vt:lpstr>Действие на глаза</vt:lpstr>
      <vt:lpstr>Защита глаз</vt:lpstr>
      <vt:lpstr>Природные источники ультрафиолета</vt:lpstr>
      <vt:lpstr>Искусственные источники</vt:lpstr>
      <vt:lpstr>Применение</vt:lpstr>
      <vt:lpstr>Дезинфекция питьевой воды</vt:lpstr>
      <vt:lpstr>Анализ минералов</vt:lpstr>
      <vt:lpstr>Ловля насекомых</vt:lpstr>
      <vt:lpstr>Ультрафиолет в реставрации 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Ультрафиолетовое излучение</dc:title>
  <dc:creator>123</dc:creator>
  <cp:lastModifiedBy>cyka</cp:lastModifiedBy>
  <cp:revision>13</cp:revision>
  <dcterms:created xsi:type="dcterms:W3CDTF">2014-02-16T20:01:24Z</dcterms:created>
  <dcterms:modified xsi:type="dcterms:W3CDTF">2020-11-03T11:16:36Z</dcterms:modified>
</cp:coreProperties>
</file>