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5" r:id="rId5"/>
    <p:sldId id="274" r:id="rId6"/>
    <p:sldId id="273" r:id="rId7"/>
    <p:sldId id="259" r:id="rId8"/>
    <p:sldId id="269"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chell Dawson" initials="MD" lastIdx="1" clrIdx="0">
    <p:extLst>
      <p:ext uri="{19B8F6BF-5375-455C-9EA6-DF929625EA0E}">
        <p15:presenceInfo xmlns:p15="http://schemas.microsoft.com/office/powerpoint/2012/main" userId="S::mitchell.dawson@essentialenergy.com.au::6266d2cd-d369-428e-8e1b-f82fe0ed55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46D0C-D806-448D-A050-E92B0F04F313}" v="73" dt="2021-07-19T02:31:53.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Dawson" userId="6266d2cd-d369-428e-8e1b-f82fe0ed55c5" providerId="ADAL" clId="{5B646D0C-D806-448D-A050-E92B0F04F313}"/>
    <pc:docChg chg="undo custSel addSld delSld modSld sldOrd">
      <pc:chgData name="Mitchell Dawson" userId="6266d2cd-d369-428e-8e1b-f82fe0ed55c5" providerId="ADAL" clId="{5B646D0C-D806-448D-A050-E92B0F04F313}" dt="2021-07-19T02:34:54.450" v="20957" actId="20577"/>
      <pc:docMkLst>
        <pc:docMk/>
      </pc:docMkLst>
      <pc:sldChg chg="addSp modSp del mod">
        <pc:chgData name="Mitchell Dawson" userId="6266d2cd-d369-428e-8e1b-f82fe0ed55c5" providerId="ADAL" clId="{5B646D0C-D806-448D-A050-E92B0F04F313}" dt="2021-07-14T07:34:59.902" v="4969" actId="47"/>
        <pc:sldMkLst>
          <pc:docMk/>
          <pc:sldMk cId="2081116862" sldId="256"/>
        </pc:sldMkLst>
        <pc:spChg chg="mod">
          <ac:chgData name="Mitchell Dawson" userId="6266d2cd-d369-428e-8e1b-f82fe0ed55c5" providerId="ADAL" clId="{5B646D0C-D806-448D-A050-E92B0F04F313}" dt="2021-07-14T00:38:46.655" v="30" actId="20577"/>
          <ac:spMkLst>
            <pc:docMk/>
            <pc:sldMk cId="2081116862" sldId="256"/>
            <ac:spMk id="2" creationId="{FB89BB43-A4C2-43F9-AF84-97B56BA419D0}"/>
          </ac:spMkLst>
        </pc:spChg>
        <pc:spChg chg="add mod">
          <ac:chgData name="Mitchell Dawson" userId="6266d2cd-d369-428e-8e1b-f82fe0ed55c5" providerId="ADAL" clId="{5B646D0C-D806-448D-A050-E92B0F04F313}" dt="2021-07-14T00:56:22.743" v="2121" actId="20577"/>
          <ac:spMkLst>
            <pc:docMk/>
            <pc:sldMk cId="2081116862" sldId="256"/>
            <ac:spMk id="3" creationId="{F32A6123-7F41-4060-AE91-61B96F6F2179}"/>
          </ac:spMkLst>
        </pc:spChg>
      </pc:sldChg>
      <pc:sldChg chg="addSp delSp modSp mod">
        <pc:chgData name="Mitchell Dawson" userId="6266d2cd-d369-428e-8e1b-f82fe0ed55c5" providerId="ADAL" clId="{5B646D0C-D806-448D-A050-E92B0F04F313}" dt="2021-07-19T02:33:56.627" v="20946" actId="20577"/>
        <pc:sldMkLst>
          <pc:docMk/>
          <pc:sldMk cId="3283295942" sldId="259"/>
        </pc:sldMkLst>
        <pc:spChg chg="mod ord">
          <ac:chgData name="Mitchell Dawson" userId="6266d2cd-d369-428e-8e1b-f82fe0ed55c5" providerId="ADAL" clId="{5B646D0C-D806-448D-A050-E92B0F04F313}" dt="2021-07-19T00:08:22.232" v="16570" actId="167"/>
          <ac:spMkLst>
            <pc:docMk/>
            <pc:sldMk cId="3283295942" sldId="259"/>
            <ac:spMk id="15" creationId="{5B44D9A0-F352-49C4-86DC-34AE7056D7B9}"/>
          </ac:spMkLst>
        </pc:spChg>
        <pc:spChg chg="add mod ord">
          <ac:chgData name="Mitchell Dawson" userId="6266d2cd-d369-428e-8e1b-f82fe0ed55c5" providerId="ADAL" clId="{5B646D0C-D806-448D-A050-E92B0F04F313}" dt="2021-07-19T00:08:31.480" v="16574" actId="14100"/>
          <ac:spMkLst>
            <pc:docMk/>
            <pc:sldMk cId="3283295942" sldId="259"/>
            <ac:spMk id="16" creationId="{EE6551E3-EA17-4269-B993-88FB166FED28}"/>
          </ac:spMkLst>
        </pc:spChg>
        <pc:spChg chg="del">
          <ac:chgData name="Mitchell Dawson" userId="6266d2cd-d369-428e-8e1b-f82fe0ed55c5" providerId="ADAL" clId="{5B646D0C-D806-448D-A050-E92B0F04F313}" dt="2021-07-14T07:42:47.002" v="5118" actId="478"/>
          <ac:spMkLst>
            <pc:docMk/>
            <pc:sldMk cId="3283295942" sldId="259"/>
            <ac:spMk id="18" creationId="{23BE309C-14A0-4531-B609-86B7EC8B446A}"/>
          </ac:spMkLst>
        </pc:spChg>
        <pc:spChg chg="del">
          <ac:chgData name="Mitchell Dawson" userId="6266d2cd-d369-428e-8e1b-f82fe0ed55c5" providerId="ADAL" clId="{5B646D0C-D806-448D-A050-E92B0F04F313}" dt="2021-07-14T07:42:44.973" v="5115" actId="478"/>
          <ac:spMkLst>
            <pc:docMk/>
            <pc:sldMk cId="3283295942" sldId="259"/>
            <ac:spMk id="19" creationId="{8BC858AD-D455-454F-A2C5-B7793899D7C0}"/>
          </ac:spMkLst>
        </pc:spChg>
        <pc:spChg chg="add del mod">
          <ac:chgData name="Mitchell Dawson" userId="6266d2cd-d369-428e-8e1b-f82fe0ed55c5" providerId="ADAL" clId="{5B646D0C-D806-448D-A050-E92B0F04F313}" dt="2021-07-19T02:33:56.627" v="20946" actId="20577"/>
          <ac:spMkLst>
            <pc:docMk/>
            <pc:sldMk cId="3283295942" sldId="259"/>
            <ac:spMk id="20" creationId="{309704C8-6B4C-470B-BA85-650D9B5751B2}"/>
          </ac:spMkLst>
        </pc:spChg>
        <pc:spChg chg="del">
          <ac:chgData name="Mitchell Dawson" userId="6266d2cd-d369-428e-8e1b-f82fe0ed55c5" providerId="ADAL" clId="{5B646D0C-D806-448D-A050-E92B0F04F313}" dt="2021-07-14T22:20:39.533" v="5999" actId="478"/>
          <ac:spMkLst>
            <pc:docMk/>
            <pc:sldMk cId="3283295942" sldId="259"/>
            <ac:spMk id="21" creationId="{D78C92B8-6FBF-4151-A7DF-5D47B70A6F75}"/>
          </ac:spMkLst>
        </pc:spChg>
        <pc:spChg chg="del">
          <ac:chgData name="Mitchell Dawson" userId="6266d2cd-d369-428e-8e1b-f82fe0ed55c5" providerId="ADAL" clId="{5B646D0C-D806-448D-A050-E92B0F04F313}" dt="2021-07-14T07:42:47.888" v="5119" actId="478"/>
          <ac:spMkLst>
            <pc:docMk/>
            <pc:sldMk cId="3283295942" sldId="259"/>
            <ac:spMk id="22" creationId="{4D6922DF-0DD9-49AC-974D-56AC32949A72}"/>
          </ac:spMkLst>
        </pc:spChg>
        <pc:spChg chg="mod">
          <ac:chgData name="Mitchell Dawson" userId="6266d2cd-d369-428e-8e1b-f82fe0ed55c5" providerId="ADAL" clId="{5B646D0C-D806-448D-A050-E92B0F04F313}" dt="2021-07-15T06:49:51.841" v="12089" actId="20577"/>
          <ac:spMkLst>
            <pc:docMk/>
            <pc:sldMk cId="3283295942" sldId="259"/>
            <ac:spMk id="23" creationId="{2813CACC-AF1C-410C-8427-C3ECF38BEAB1}"/>
          </ac:spMkLst>
        </pc:spChg>
        <pc:picChg chg="add del mod">
          <ac:chgData name="Mitchell Dawson" userId="6266d2cd-d369-428e-8e1b-f82fe0ed55c5" providerId="ADAL" clId="{5B646D0C-D806-448D-A050-E92B0F04F313}" dt="2021-07-14T23:26:48.775" v="10267" actId="478"/>
          <ac:picMkLst>
            <pc:docMk/>
            <pc:sldMk cId="3283295942" sldId="259"/>
            <ac:picMk id="3" creationId="{5D922A09-6C11-40CB-9860-34379B3B1002}"/>
          </ac:picMkLst>
        </pc:picChg>
        <pc:picChg chg="add mod">
          <ac:chgData name="Mitchell Dawson" userId="6266d2cd-d369-428e-8e1b-f82fe0ed55c5" providerId="ADAL" clId="{5B646D0C-D806-448D-A050-E92B0F04F313}" dt="2021-07-15T06:54:49.055" v="12801" actId="1076"/>
          <ac:picMkLst>
            <pc:docMk/>
            <pc:sldMk cId="3283295942" sldId="259"/>
            <ac:picMk id="5" creationId="{78D16B0D-2544-4B6C-BA9D-FDBD00B9C778}"/>
          </ac:picMkLst>
        </pc:picChg>
        <pc:picChg chg="add mod">
          <ac:chgData name="Mitchell Dawson" userId="6266d2cd-d369-428e-8e1b-f82fe0ed55c5" providerId="ADAL" clId="{5B646D0C-D806-448D-A050-E92B0F04F313}" dt="2021-07-15T06:57:05.211" v="12910" actId="1076"/>
          <ac:picMkLst>
            <pc:docMk/>
            <pc:sldMk cId="3283295942" sldId="259"/>
            <ac:picMk id="7" creationId="{3B14BEDA-F962-42A6-BF75-8B7A7FD8253E}"/>
          </ac:picMkLst>
        </pc:picChg>
        <pc:picChg chg="add del mod">
          <ac:chgData name="Mitchell Dawson" userId="6266d2cd-d369-428e-8e1b-f82fe0ed55c5" providerId="ADAL" clId="{5B646D0C-D806-448D-A050-E92B0F04F313}" dt="2021-07-15T06:54:58.659" v="12806" actId="478"/>
          <ac:picMkLst>
            <pc:docMk/>
            <pc:sldMk cId="3283295942" sldId="259"/>
            <ac:picMk id="9" creationId="{A98B5385-0265-4594-B8BD-9276F4E2E4D7}"/>
          </ac:picMkLst>
        </pc:picChg>
        <pc:picChg chg="del">
          <ac:chgData name="Mitchell Dawson" userId="6266d2cd-d369-428e-8e1b-f82fe0ed55c5" providerId="ADAL" clId="{5B646D0C-D806-448D-A050-E92B0F04F313}" dt="2021-07-14T07:42:57.638" v="5125" actId="478"/>
          <ac:picMkLst>
            <pc:docMk/>
            <pc:sldMk cId="3283295942" sldId="259"/>
            <ac:picMk id="10" creationId="{799C91B2-7645-4B02-8B01-78EBE9C25A9E}"/>
          </ac:picMkLst>
        </pc:picChg>
        <pc:picChg chg="del">
          <ac:chgData name="Mitchell Dawson" userId="6266d2cd-d369-428e-8e1b-f82fe0ed55c5" providerId="ADAL" clId="{5B646D0C-D806-448D-A050-E92B0F04F313}" dt="2021-07-14T07:42:56.169" v="5123" actId="478"/>
          <ac:picMkLst>
            <pc:docMk/>
            <pc:sldMk cId="3283295942" sldId="259"/>
            <ac:picMk id="12" creationId="{267748EE-5B03-4EF2-AE48-F4B19979B25A}"/>
          </ac:picMkLst>
        </pc:picChg>
        <pc:picChg chg="add mod">
          <ac:chgData name="Mitchell Dawson" userId="6266d2cd-d369-428e-8e1b-f82fe0ed55c5" providerId="ADAL" clId="{5B646D0C-D806-448D-A050-E92B0F04F313}" dt="2021-07-19T00:07:32.068" v="16560" actId="14100"/>
          <ac:picMkLst>
            <pc:docMk/>
            <pc:sldMk cId="3283295942" sldId="259"/>
            <ac:picMk id="13" creationId="{398AD017-C569-4E55-9969-D0EE2D23FEC3}"/>
          </ac:picMkLst>
        </pc:picChg>
        <pc:picChg chg="del mod">
          <ac:chgData name="Mitchell Dawson" userId="6266d2cd-d369-428e-8e1b-f82fe0ed55c5" providerId="ADAL" clId="{5B646D0C-D806-448D-A050-E92B0F04F313}" dt="2021-07-14T07:42:45.403" v="5117" actId="478"/>
          <ac:picMkLst>
            <pc:docMk/>
            <pc:sldMk cId="3283295942" sldId="259"/>
            <ac:picMk id="14" creationId="{00FDFEC5-6D1E-4305-91A5-718C1048B14B}"/>
          </ac:picMkLst>
        </pc:picChg>
        <pc:picChg chg="del">
          <ac:chgData name="Mitchell Dawson" userId="6266d2cd-d369-428e-8e1b-f82fe0ed55c5" providerId="ADAL" clId="{5B646D0C-D806-448D-A050-E92B0F04F313}" dt="2021-07-14T07:42:56.945" v="5124" actId="478"/>
          <ac:picMkLst>
            <pc:docMk/>
            <pc:sldMk cId="3283295942" sldId="259"/>
            <ac:picMk id="17" creationId="{BC1E4A79-A3EE-4D59-AC86-5F6D3D40BCA5}"/>
          </ac:picMkLst>
        </pc:picChg>
      </pc:sldChg>
      <pc:sldChg chg="addSp delSp modSp del mod ord">
        <pc:chgData name="Mitchell Dawson" userId="6266d2cd-d369-428e-8e1b-f82fe0ed55c5" providerId="ADAL" clId="{5B646D0C-D806-448D-A050-E92B0F04F313}" dt="2021-07-19T02:19:20.568" v="20277" actId="47"/>
        <pc:sldMkLst>
          <pc:docMk/>
          <pc:sldMk cId="1990104971" sldId="261"/>
        </pc:sldMkLst>
        <pc:spChg chg="mod">
          <ac:chgData name="Mitchell Dawson" userId="6266d2cd-d369-428e-8e1b-f82fe0ed55c5" providerId="ADAL" clId="{5B646D0C-D806-448D-A050-E92B0F04F313}" dt="2021-07-15T00:33:56.645" v="11450" actId="20577"/>
          <ac:spMkLst>
            <pc:docMk/>
            <pc:sldMk cId="1990104971" sldId="261"/>
            <ac:spMk id="2" creationId="{7929BF0C-F03B-4175-93F7-6659356D220B}"/>
          </ac:spMkLst>
        </pc:spChg>
        <pc:spChg chg="mod">
          <ac:chgData name="Mitchell Dawson" userId="6266d2cd-d369-428e-8e1b-f82fe0ed55c5" providerId="ADAL" clId="{5B646D0C-D806-448D-A050-E92B0F04F313}" dt="2021-07-14T22:50:19.529" v="8854" actId="6549"/>
          <ac:spMkLst>
            <pc:docMk/>
            <pc:sldMk cId="1990104971" sldId="261"/>
            <ac:spMk id="8" creationId="{26E932F4-C69D-436C-A361-B7A6E3620438}"/>
          </ac:spMkLst>
        </pc:spChg>
        <pc:spChg chg="del">
          <ac:chgData name="Mitchell Dawson" userId="6266d2cd-d369-428e-8e1b-f82fe0ed55c5" providerId="ADAL" clId="{5B646D0C-D806-448D-A050-E92B0F04F313}" dt="2021-07-14T07:42:03.854" v="5002" actId="478"/>
          <ac:spMkLst>
            <pc:docMk/>
            <pc:sldMk cId="1990104971" sldId="261"/>
            <ac:spMk id="25" creationId="{78E0E7B6-32B3-4167-B7BD-5BFD42ADAA13}"/>
          </ac:spMkLst>
        </pc:spChg>
        <pc:spChg chg="del">
          <ac:chgData name="Mitchell Dawson" userId="6266d2cd-d369-428e-8e1b-f82fe0ed55c5" providerId="ADAL" clId="{5B646D0C-D806-448D-A050-E92B0F04F313}" dt="2021-07-14T07:42:03.854" v="5002" actId="478"/>
          <ac:spMkLst>
            <pc:docMk/>
            <pc:sldMk cId="1990104971" sldId="261"/>
            <ac:spMk id="26" creationId="{B25C43B2-019A-4F8A-A33E-92E334B78C74}"/>
          </ac:spMkLst>
        </pc:spChg>
        <pc:spChg chg="del">
          <ac:chgData name="Mitchell Dawson" userId="6266d2cd-d369-428e-8e1b-f82fe0ed55c5" providerId="ADAL" clId="{5B646D0C-D806-448D-A050-E92B0F04F313}" dt="2021-07-14T07:42:03.854" v="5002" actId="478"/>
          <ac:spMkLst>
            <pc:docMk/>
            <pc:sldMk cId="1990104971" sldId="261"/>
            <ac:spMk id="27" creationId="{475F4343-7F8C-4A12-B6BC-B781FACE5D40}"/>
          </ac:spMkLst>
        </pc:spChg>
        <pc:spChg chg="del">
          <ac:chgData name="Mitchell Dawson" userId="6266d2cd-d369-428e-8e1b-f82fe0ed55c5" providerId="ADAL" clId="{5B646D0C-D806-448D-A050-E92B0F04F313}" dt="2021-07-14T07:42:03.854" v="5002" actId="478"/>
          <ac:spMkLst>
            <pc:docMk/>
            <pc:sldMk cId="1990104971" sldId="261"/>
            <ac:spMk id="28" creationId="{74396599-D82E-4436-B9C4-D7437D8DADDC}"/>
          </ac:spMkLst>
        </pc:spChg>
        <pc:spChg chg="del">
          <ac:chgData name="Mitchell Dawson" userId="6266d2cd-d369-428e-8e1b-f82fe0ed55c5" providerId="ADAL" clId="{5B646D0C-D806-448D-A050-E92B0F04F313}" dt="2021-07-14T07:42:03.854" v="5002" actId="478"/>
          <ac:spMkLst>
            <pc:docMk/>
            <pc:sldMk cId="1990104971" sldId="261"/>
            <ac:spMk id="29" creationId="{5882F22B-E2F1-46ED-81D8-F52874ACFDC3}"/>
          </ac:spMkLst>
        </pc:spChg>
        <pc:spChg chg="del">
          <ac:chgData name="Mitchell Dawson" userId="6266d2cd-d369-428e-8e1b-f82fe0ed55c5" providerId="ADAL" clId="{5B646D0C-D806-448D-A050-E92B0F04F313}" dt="2021-07-14T07:42:03.854" v="5002" actId="478"/>
          <ac:spMkLst>
            <pc:docMk/>
            <pc:sldMk cId="1990104971" sldId="261"/>
            <ac:spMk id="30" creationId="{845E4392-9175-41F1-994A-568C8C085D3F}"/>
          </ac:spMkLst>
        </pc:spChg>
        <pc:spChg chg="del">
          <ac:chgData name="Mitchell Dawson" userId="6266d2cd-d369-428e-8e1b-f82fe0ed55c5" providerId="ADAL" clId="{5B646D0C-D806-448D-A050-E92B0F04F313}" dt="2021-07-14T07:42:03.854" v="5002" actId="478"/>
          <ac:spMkLst>
            <pc:docMk/>
            <pc:sldMk cId="1990104971" sldId="261"/>
            <ac:spMk id="31" creationId="{3D526C7D-DCE8-49E9-B25C-39D3AA9CF9E0}"/>
          </ac:spMkLst>
        </pc:spChg>
        <pc:spChg chg="del">
          <ac:chgData name="Mitchell Dawson" userId="6266d2cd-d369-428e-8e1b-f82fe0ed55c5" providerId="ADAL" clId="{5B646D0C-D806-448D-A050-E92B0F04F313}" dt="2021-07-14T07:42:03.854" v="5002" actId="478"/>
          <ac:spMkLst>
            <pc:docMk/>
            <pc:sldMk cId="1990104971" sldId="261"/>
            <ac:spMk id="32" creationId="{C2242B91-664E-4449-8A2B-83FFE183ECC1}"/>
          </ac:spMkLst>
        </pc:spChg>
        <pc:spChg chg="del">
          <ac:chgData name="Mitchell Dawson" userId="6266d2cd-d369-428e-8e1b-f82fe0ed55c5" providerId="ADAL" clId="{5B646D0C-D806-448D-A050-E92B0F04F313}" dt="2021-07-14T07:42:03.854" v="5002" actId="478"/>
          <ac:spMkLst>
            <pc:docMk/>
            <pc:sldMk cId="1990104971" sldId="261"/>
            <ac:spMk id="33" creationId="{7319F03E-457B-4217-B98E-692EB58A0FA5}"/>
          </ac:spMkLst>
        </pc:spChg>
        <pc:spChg chg="del">
          <ac:chgData name="Mitchell Dawson" userId="6266d2cd-d369-428e-8e1b-f82fe0ed55c5" providerId="ADAL" clId="{5B646D0C-D806-448D-A050-E92B0F04F313}" dt="2021-07-14T07:42:03.854" v="5002" actId="478"/>
          <ac:spMkLst>
            <pc:docMk/>
            <pc:sldMk cId="1990104971" sldId="261"/>
            <ac:spMk id="34" creationId="{718788EF-354B-49D6-818D-B1CDD2C1F241}"/>
          </ac:spMkLst>
        </pc:spChg>
        <pc:spChg chg="del">
          <ac:chgData name="Mitchell Dawson" userId="6266d2cd-d369-428e-8e1b-f82fe0ed55c5" providerId="ADAL" clId="{5B646D0C-D806-448D-A050-E92B0F04F313}" dt="2021-07-14T07:42:03.854" v="5002" actId="478"/>
          <ac:spMkLst>
            <pc:docMk/>
            <pc:sldMk cId="1990104971" sldId="261"/>
            <ac:spMk id="35" creationId="{29E6F608-DE0C-4CB7-9525-2718B8DB2B85}"/>
          </ac:spMkLst>
        </pc:spChg>
        <pc:spChg chg="del">
          <ac:chgData name="Mitchell Dawson" userId="6266d2cd-d369-428e-8e1b-f82fe0ed55c5" providerId="ADAL" clId="{5B646D0C-D806-448D-A050-E92B0F04F313}" dt="2021-07-14T07:42:03.854" v="5002" actId="478"/>
          <ac:spMkLst>
            <pc:docMk/>
            <pc:sldMk cId="1990104971" sldId="261"/>
            <ac:spMk id="36" creationId="{2ADBEFD3-9B33-46C7-B5ED-9FB56864828A}"/>
          </ac:spMkLst>
        </pc:spChg>
        <pc:spChg chg="del">
          <ac:chgData name="Mitchell Dawson" userId="6266d2cd-d369-428e-8e1b-f82fe0ed55c5" providerId="ADAL" clId="{5B646D0C-D806-448D-A050-E92B0F04F313}" dt="2021-07-14T07:42:03.854" v="5002" actId="478"/>
          <ac:spMkLst>
            <pc:docMk/>
            <pc:sldMk cId="1990104971" sldId="261"/>
            <ac:spMk id="37" creationId="{119FC09F-758C-48D4-9F05-8E77A69216BD}"/>
          </ac:spMkLst>
        </pc:spChg>
        <pc:spChg chg="mod">
          <ac:chgData name="Mitchell Dawson" userId="6266d2cd-d369-428e-8e1b-f82fe0ed55c5" providerId="ADAL" clId="{5B646D0C-D806-448D-A050-E92B0F04F313}" dt="2021-07-19T02:19:16.867" v="20276" actId="14100"/>
          <ac:spMkLst>
            <pc:docMk/>
            <pc:sldMk cId="1990104971" sldId="261"/>
            <ac:spMk id="41" creationId="{75A2978E-D432-4D71-A42D-35B79460A23B}"/>
          </ac:spMkLst>
        </pc:spChg>
        <pc:spChg chg="add del mod">
          <ac:chgData name="Mitchell Dawson" userId="6266d2cd-d369-428e-8e1b-f82fe0ed55c5" providerId="ADAL" clId="{5B646D0C-D806-448D-A050-E92B0F04F313}" dt="2021-07-14T07:41:38.867" v="4996" actId="478"/>
          <ac:spMkLst>
            <pc:docMk/>
            <pc:sldMk cId="1990104971" sldId="261"/>
            <ac:spMk id="44" creationId="{36258AC4-4550-4F5F-BED7-3164E681F32F}"/>
          </ac:spMkLst>
        </pc:spChg>
        <pc:picChg chg="del mod">
          <ac:chgData name="Mitchell Dawson" userId="6266d2cd-d369-428e-8e1b-f82fe0ed55c5" providerId="ADAL" clId="{5B646D0C-D806-448D-A050-E92B0F04F313}" dt="2021-07-14T07:41:31.480" v="4992" actId="478"/>
          <ac:picMkLst>
            <pc:docMk/>
            <pc:sldMk cId="1990104971" sldId="261"/>
            <ac:picMk id="10" creationId="{6FE6DC46-A839-4BD7-832C-FCDFC85B1899}"/>
          </ac:picMkLst>
        </pc:picChg>
        <pc:picChg chg="del">
          <ac:chgData name="Mitchell Dawson" userId="6266d2cd-d369-428e-8e1b-f82fe0ed55c5" providerId="ADAL" clId="{5B646D0C-D806-448D-A050-E92B0F04F313}" dt="2021-07-14T07:41:40.365" v="5000" actId="478"/>
          <ac:picMkLst>
            <pc:docMk/>
            <pc:sldMk cId="1990104971" sldId="261"/>
            <ac:picMk id="12" creationId="{3BA0420A-14D6-4746-980F-03A43DF904E5}"/>
          </ac:picMkLst>
        </pc:picChg>
        <pc:picChg chg="del">
          <ac:chgData name="Mitchell Dawson" userId="6266d2cd-d369-428e-8e1b-f82fe0ed55c5" providerId="ADAL" clId="{5B646D0C-D806-448D-A050-E92B0F04F313}" dt="2021-07-14T07:41:39.780" v="4998" actId="478"/>
          <ac:picMkLst>
            <pc:docMk/>
            <pc:sldMk cId="1990104971" sldId="261"/>
            <ac:picMk id="14" creationId="{0BBE161D-1FE0-466F-AC28-26BEFBEB6EC4}"/>
          </ac:picMkLst>
        </pc:picChg>
        <pc:picChg chg="del">
          <ac:chgData name="Mitchell Dawson" userId="6266d2cd-d369-428e-8e1b-f82fe0ed55c5" providerId="ADAL" clId="{5B646D0C-D806-448D-A050-E92B0F04F313}" dt="2021-07-14T07:41:38.867" v="4996" actId="478"/>
          <ac:picMkLst>
            <pc:docMk/>
            <pc:sldMk cId="1990104971" sldId="261"/>
            <ac:picMk id="16" creationId="{55B5DDF9-C514-4128-BE5A-CFDA1DA3E84D}"/>
          </ac:picMkLst>
        </pc:picChg>
        <pc:picChg chg="del">
          <ac:chgData name="Mitchell Dawson" userId="6266d2cd-d369-428e-8e1b-f82fe0ed55c5" providerId="ADAL" clId="{5B646D0C-D806-448D-A050-E92B0F04F313}" dt="2021-07-14T07:41:40.628" v="5001" actId="478"/>
          <ac:picMkLst>
            <pc:docMk/>
            <pc:sldMk cId="1990104971" sldId="261"/>
            <ac:picMk id="18" creationId="{9F038ED8-1EBB-4A22-B195-29B515D6074D}"/>
          </ac:picMkLst>
        </pc:picChg>
        <pc:picChg chg="del">
          <ac:chgData name="Mitchell Dawson" userId="6266d2cd-d369-428e-8e1b-f82fe0ed55c5" providerId="ADAL" clId="{5B646D0C-D806-448D-A050-E92B0F04F313}" dt="2021-07-14T07:41:40.070" v="4999" actId="478"/>
          <ac:picMkLst>
            <pc:docMk/>
            <pc:sldMk cId="1990104971" sldId="261"/>
            <ac:picMk id="20" creationId="{BC426B0D-BFC3-4C22-A917-510FDB233A61}"/>
          </ac:picMkLst>
        </pc:picChg>
        <pc:picChg chg="del">
          <ac:chgData name="Mitchell Dawson" userId="6266d2cd-d369-428e-8e1b-f82fe0ed55c5" providerId="ADAL" clId="{5B646D0C-D806-448D-A050-E92B0F04F313}" dt="2021-07-14T07:41:39.464" v="4997" actId="478"/>
          <ac:picMkLst>
            <pc:docMk/>
            <pc:sldMk cId="1990104971" sldId="261"/>
            <ac:picMk id="22" creationId="{3E8586FF-3AAB-4683-AFE2-088C9B7C07F2}"/>
          </ac:picMkLst>
        </pc:picChg>
        <pc:picChg chg="add del mod">
          <ac:chgData name="Mitchell Dawson" userId="6266d2cd-d369-428e-8e1b-f82fe0ed55c5" providerId="ADAL" clId="{5B646D0C-D806-448D-A050-E92B0F04F313}" dt="2021-07-14T07:41:38.867" v="4996" actId="478"/>
          <ac:picMkLst>
            <pc:docMk/>
            <pc:sldMk cId="1990104971" sldId="261"/>
            <ac:picMk id="38" creationId="{15829C54-99B4-4F1D-AD71-D4B76FA09C32}"/>
          </ac:picMkLst>
        </pc:picChg>
        <pc:picChg chg="add del mod">
          <ac:chgData name="Mitchell Dawson" userId="6266d2cd-d369-428e-8e1b-f82fe0ed55c5" providerId="ADAL" clId="{5B646D0C-D806-448D-A050-E92B0F04F313}" dt="2021-07-14T07:41:38.867" v="4996" actId="478"/>
          <ac:picMkLst>
            <pc:docMk/>
            <pc:sldMk cId="1990104971" sldId="261"/>
            <ac:picMk id="39" creationId="{4B358030-681D-4E6D-B626-072675BC0884}"/>
          </ac:picMkLst>
        </pc:picChg>
        <pc:picChg chg="del">
          <ac:chgData name="Mitchell Dawson" userId="6266d2cd-d369-428e-8e1b-f82fe0ed55c5" providerId="ADAL" clId="{5B646D0C-D806-448D-A050-E92B0F04F313}" dt="2021-07-14T07:42:03.854" v="5002" actId="478"/>
          <ac:picMkLst>
            <pc:docMk/>
            <pc:sldMk cId="1990104971" sldId="261"/>
            <ac:picMk id="40" creationId="{43015E83-FC1C-4E07-8990-8C22FE5DB879}"/>
          </ac:picMkLst>
        </pc:picChg>
        <pc:picChg chg="add del mod">
          <ac:chgData name="Mitchell Dawson" userId="6266d2cd-d369-428e-8e1b-f82fe0ed55c5" providerId="ADAL" clId="{5B646D0C-D806-448D-A050-E92B0F04F313}" dt="2021-07-14T07:41:38.867" v="4996" actId="478"/>
          <ac:picMkLst>
            <pc:docMk/>
            <pc:sldMk cId="1990104971" sldId="261"/>
            <ac:picMk id="42" creationId="{3054A107-5E08-4695-A3D1-9E0ED2319DAD}"/>
          </ac:picMkLst>
        </pc:picChg>
        <pc:picChg chg="add del mod">
          <ac:chgData name="Mitchell Dawson" userId="6266d2cd-d369-428e-8e1b-f82fe0ed55c5" providerId="ADAL" clId="{5B646D0C-D806-448D-A050-E92B0F04F313}" dt="2021-07-14T07:41:38.867" v="4996" actId="478"/>
          <ac:picMkLst>
            <pc:docMk/>
            <pc:sldMk cId="1990104971" sldId="261"/>
            <ac:picMk id="43" creationId="{959A7ABE-620D-4220-96B6-A0CE9B2D4B08}"/>
          </ac:picMkLst>
        </pc:picChg>
        <pc:picChg chg="add del mod">
          <ac:chgData name="Mitchell Dawson" userId="6266d2cd-d369-428e-8e1b-f82fe0ed55c5" providerId="ADAL" clId="{5B646D0C-D806-448D-A050-E92B0F04F313}" dt="2021-07-14T07:41:38.867" v="4996" actId="478"/>
          <ac:picMkLst>
            <pc:docMk/>
            <pc:sldMk cId="1990104971" sldId="261"/>
            <ac:picMk id="45" creationId="{E40FB349-14EF-43C3-BDCA-EE3413D07FB7}"/>
          </ac:picMkLst>
        </pc:picChg>
      </pc:sldChg>
      <pc:sldChg chg="modSp del mod ord">
        <pc:chgData name="Mitchell Dawson" userId="6266d2cd-d369-428e-8e1b-f82fe0ed55c5" providerId="ADAL" clId="{5B646D0C-D806-448D-A050-E92B0F04F313}" dt="2021-07-19T00:43:12.084" v="18560" actId="47"/>
        <pc:sldMkLst>
          <pc:docMk/>
          <pc:sldMk cId="3707254926" sldId="262"/>
        </pc:sldMkLst>
        <pc:spChg chg="mod">
          <ac:chgData name="Mitchell Dawson" userId="6266d2cd-d369-428e-8e1b-f82fe0ed55c5" providerId="ADAL" clId="{5B646D0C-D806-448D-A050-E92B0F04F313}" dt="2021-07-14T22:08:56.916" v="5213" actId="20577"/>
          <ac:spMkLst>
            <pc:docMk/>
            <pc:sldMk cId="3707254926" sldId="262"/>
            <ac:spMk id="9" creationId="{F5889667-4000-4FE7-94DA-DCBE6D97DAC2}"/>
          </ac:spMkLst>
        </pc:spChg>
        <pc:graphicFrameChg chg="mod modGraphic">
          <ac:chgData name="Mitchell Dawson" userId="6266d2cd-d369-428e-8e1b-f82fe0ed55c5" providerId="ADAL" clId="{5B646D0C-D806-448D-A050-E92B0F04F313}" dt="2021-07-19T00:21:00.426" v="17433" actId="14100"/>
          <ac:graphicFrameMkLst>
            <pc:docMk/>
            <pc:sldMk cId="3707254926" sldId="262"/>
            <ac:graphicFrameMk id="8" creationId="{63CDF4AC-566C-4CDB-95B3-7C64FCB0D9EE}"/>
          </ac:graphicFrameMkLst>
        </pc:graphicFrameChg>
        <pc:picChg chg="mod">
          <ac:chgData name="Mitchell Dawson" userId="6266d2cd-d369-428e-8e1b-f82fe0ed55c5" providerId="ADAL" clId="{5B646D0C-D806-448D-A050-E92B0F04F313}" dt="2021-07-19T00:21:12.068" v="17439" actId="14100"/>
          <ac:picMkLst>
            <pc:docMk/>
            <pc:sldMk cId="3707254926" sldId="262"/>
            <ac:picMk id="11" creationId="{B421D40C-B5E4-4415-997F-6CB148DA1635}"/>
          </ac:picMkLst>
        </pc:picChg>
        <pc:picChg chg="mod">
          <ac:chgData name="Mitchell Dawson" userId="6266d2cd-d369-428e-8e1b-f82fe0ed55c5" providerId="ADAL" clId="{5B646D0C-D806-448D-A050-E92B0F04F313}" dt="2021-07-19T00:21:14.021" v="17440" actId="1076"/>
          <ac:picMkLst>
            <pc:docMk/>
            <pc:sldMk cId="3707254926" sldId="262"/>
            <ac:picMk id="13" creationId="{ABACFDD8-8492-406B-8B37-75AC0295A02D}"/>
          </ac:picMkLst>
        </pc:picChg>
        <pc:picChg chg="mod">
          <ac:chgData name="Mitchell Dawson" userId="6266d2cd-d369-428e-8e1b-f82fe0ed55c5" providerId="ADAL" clId="{5B646D0C-D806-448D-A050-E92B0F04F313}" dt="2021-07-19T00:21:17.703" v="17442" actId="14100"/>
          <ac:picMkLst>
            <pc:docMk/>
            <pc:sldMk cId="3707254926" sldId="262"/>
            <ac:picMk id="15" creationId="{BDA5B410-C07E-48FE-894A-718B71D3642A}"/>
          </ac:picMkLst>
        </pc:picChg>
        <pc:picChg chg="mod">
          <ac:chgData name="Mitchell Dawson" userId="6266d2cd-d369-428e-8e1b-f82fe0ed55c5" providerId="ADAL" clId="{5B646D0C-D806-448D-A050-E92B0F04F313}" dt="2021-07-19T00:21:04.296" v="17434" actId="1076"/>
          <ac:picMkLst>
            <pc:docMk/>
            <pc:sldMk cId="3707254926" sldId="262"/>
            <ac:picMk id="17" creationId="{5C14F0F2-68D4-4E23-860B-453821D65B8B}"/>
          </ac:picMkLst>
        </pc:picChg>
      </pc:sldChg>
      <pc:sldChg chg="addSp modSp del ord">
        <pc:chgData name="Mitchell Dawson" userId="6266d2cd-d369-428e-8e1b-f82fe0ed55c5" providerId="ADAL" clId="{5B646D0C-D806-448D-A050-E92B0F04F313}" dt="2021-07-14T07:34:57.089" v="4967" actId="47"/>
        <pc:sldMkLst>
          <pc:docMk/>
          <pc:sldMk cId="1391440310" sldId="264"/>
        </pc:sldMkLst>
        <pc:spChg chg="add mod">
          <ac:chgData name="Mitchell Dawson" userId="6266d2cd-d369-428e-8e1b-f82fe0ed55c5" providerId="ADAL" clId="{5B646D0C-D806-448D-A050-E92B0F04F313}" dt="2021-07-14T02:14:59.071" v="4877"/>
          <ac:spMkLst>
            <pc:docMk/>
            <pc:sldMk cId="1391440310" sldId="264"/>
            <ac:spMk id="13" creationId="{C95DDA1B-DD69-495F-985E-F798980EE234}"/>
          </ac:spMkLst>
        </pc:spChg>
      </pc:sldChg>
      <pc:sldChg chg="addSp modSp del">
        <pc:chgData name="Mitchell Dawson" userId="6266d2cd-d369-428e-8e1b-f82fe0ed55c5" providerId="ADAL" clId="{5B646D0C-D806-448D-A050-E92B0F04F313}" dt="2021-07-14T07:34:58.159" v="4968" actId="47"/>
        <pc:sldMkLst>
          <pc:docMk/>
          <pc:sldMk cId="1763622126" sldId="265"/>
        </pc:sldMkLst>
        <pc:spChg chg="add mod">
          <ac:chgData name="Mitchell Dawson" userId="6266d2cd-d369-428e-8e1b-f82fe0ed55c5" providerId="ADAL" clId="{5B646D0C-D806-448D-A050-E92B0F04F313}" dt="2021-07-14T00:56:40.322" v="2123"/>
          <ac:spMkLst>
            <pc:docMk/>
            <pc:sldMk cId="1763622126" sldId="265"/>
            <ac:spMk id="4" creationId="{E7AE7268-8F5E-4807-B7C1-975A02075EA9}"/>
          </ac:spMkLst>
        </pc:spChg>
      </pc:sldChg>
      <pc:sldChg chg="del">
        <pc:chgData name="Mitchell Dawson" userId="6266d2cd-d369-428e-8e1b-f82fe0ed55c5" providerId="ADAL" clId="{5B646D0C-D806-448D-A050-E92B0F04F313}" dt="2021-07-14T07:43:06.992" v="5126" actId="47"/>
        <pc:sldMkLst>
          <pc:docMk/>
          <pc:sldMk cId="683190821" sldId="267"/>
        </pc:sldMkLst>
      </pc:sldChg>
      <pc:sldChg chg="modSp del mod">
        <pc:chgData name="Mitchell Dawson" userId="6266d2cd-d369-428e-8e1b-f82fe0ed55c5" providerId="ADAL" clId="{5B646D0C-D806-448D-A050-E92B0F04F313}" dt="2021-07-19T02:24:14.052" v="20336" actId="47"/>
        <pc:sldMkLst>
          <pc:docMk/>
          <pc:sldMk cId="4174295303" sldId="268"/>
        </pc:sldMkLst>
        <pc:spChg chg="mod">
          <ac:chgData name="Mitchell Dawson" userId="6266d2cd-d369-428e-8e1b-f82fe0ed55c5" providerId="ADAL" clId="{5B646D0C-D806-448D-A050-E92B0F04F313}" dt="2021-07-19T00:12:17.312" v="16887" actId="20577"/>
          <ac:spMkLst>
            <pc:docMk/>
            <pc:sldMk cId="4174295303" sldId="268"/>
            <ac:spMk id="2" creationId="{F1B4DB8C-ED0D-401D-9E1A-33886047C36C}"/>
          </ac:spMkLst>
        </pc:spChg>
      </pc:sldChg>
      <pc:sldChg chg="addSp delSp modSp mod">
        <pc:chgData name="Mitchell Dawson" userId="6266d2cd-d369-428e-8e1b-f82fe0ed55c5" providerId="ADAL" clId="{5B646D0C-D806-448D-A050-E92B0F04F313}" dt="2021-07-19T02:24:54.367" v="20339" actId="20577"/>
        <pc:sldMkLst>
          <pc:docMk/>
          <pc:sldMk cId="438340829" sldId="269"/>
        </pc:sldMkLst>
        <pc:spChg chg="mod">
          <ac:chgData name="Mitchell Dawson" userId="6266d2cd-d369-428e-8e1b-f82fe0ed55c5" providerId="ADAL" clId="{5B646D0C-D806-448D-A050-E92B0F04F313}" dt="2021-07-19T00:14:27.231" v="16918" actId="14100"/>
          <ac:spMkLst>
            <pc:docMk/>
            <pc:sldMk cId="438340829" sldId="269"/>
            <ac:spMk id="18" creationId="{23BE309C-14A0-4531-B609-86B7EC8B446A}"/>
          </ac:spMkLst>
        </pc:spChg>
        <pc:spChg chg="mod">
          <ac:chgData name="Mitchell Dawson" userId="6266d2cd-d369-428e-8e1b-f82fe0ed55c5" providerId="ADAL" clId="{5B646D0C-D806-448D-A050-E92B0F04F313}" dt="2021-07-19T02:24:54.367" v="20339" actId="20577"/>
          <ac:spMkLst>
            <pc:docMk/>
            <pc:sldMk cId="438340829" sldId="269"/>
            <ac:spMk id="19" creationId="{8BC858AD-D455-454F-A2C5-B7793899D7C0}"/>
          </ac:spMkLst>
        </pc:spChg>
        <pc:spChg chg="del mod">
          <ac:chgData name="Mitchell Dawson" userId="6266d2cd-d369-428e-8e1b-f82fe0ed55c5" providerId="ADAL" clId="{5B646D0C-D806-448D-A050-E92B0F04F313}" dt="2021-07-14T22:08:43.115" v="5209" actId="478"/>
          <ac:spMkLst>
            <pc:docMk/>
            <pc:sldMk cId="438340829" sldId="269"/>
            <ac:spMk id="22" creationId="{4D6922DF-0DD9-49AC-974D-56AC32949A72}"/>
          </ac:spMkLst>
        </pc:spChg>
        <pc:spChg chg="mod">
          <ac:chgData name="Mitchell Dawson" userId="6266d2cd-d369-428e-8e1b-f82fe0ed55c5" providerId="ADAL" clId="{5B646D0C-D806-448D-A050-E92B0F04F313}" dt="2021-07-19T00:12:53.304" v="16900" actId="20577"/>
          <ac:spMkLst>
            <pc:docMk/>
            <pc:sldMk cId="438340829" sldId="269"/>
            <ac:spMk id="23" creationId="{2813CACC-AF1C-410C-8427-C3ECF38BEAB1}"/>
          </ac:spMkLst>
        </pc:spChg>
        <pc:graphicFrameChg chg="add mod modGraphic">
          <ac:chgData name="Mitchell Dawson" userId="6266d2cd-d369-428e-8e1b-f82fe0ed55c5" providerId="ADAL" clId="{5B646D0C-D806-448D-A050-E92B0F04F313}" dt="2021-07-19T00:22:52.339" v="17464" actId="14100"/>
          <ac:graphicFrameMkLst>
            <pc:docMk/>
            <pc:sldMk cId="438340829" sldId="269"/>
            <ac:graphicFrameMk id="7" creationId="{602E23BC-6D8E-481D-8FF9-702DC40D5BEB}"/>
          </ac:graphicFrameMkLst>
        </pc:graphicFrameChg>
        <pc:picChg chg="del">
          <ac:chgData name="Mitchell Dawson" userId="6266d2cd-d369-428e-8e1b-f82fe0ed55c5" providerId="ADAL" clId="{5B646D0C-D806-448D-A050-E92B0F04F313}" dt="2021-07-14T22:08:44.561" v="5210" actId="478"/>
          <ac:picMkLst>
            <pc:docMk/>
            <pc:sldMk cId="438340829" sldId="269"/>
            <ac:picMk id="3" creationId="{9AF052C4-BD9B-400F-AC35-C6CDBF08271B}"/>
          </ac:picMkLst>
        </pc:picChg>
        <pc:picChg chg="add mod">
          <ac:chgData name="Mitchell Dawson" userId="6266d2cd-d369-428e-8e1b-f82fe0ed55c5" providerId="ADAL" clId="{5B646D0C-D806-448D-A050-E92B0F04F313}" dt="2021-07-19T00:42:40.973" v="18555" actId="14100"/>
          <ac:picMkLst>
            <pc:docMk/>
            <pc:sldMk cId="438340829" sldId="269"/>
            <ac:picMk id="8" creationId="{C2D4B5B2-0776-4E31-8386-086F1C5C85E3}"/>
          </ac:picMkLst>
        </pc:picChg>
        <pc:picChg chg="add mod">
          <ac:chgData name="Mitchell Dawson" userId="6266d2cd-d369-428e-8e1b-f82fe0ed55c5" providerId="ADAL" clId="{5B646D0C-D806-448D-A050-E92B0F04F313}" dt="2021-07-19T00:42:49.127" v="18559" actId="1076"/>
          <ac:picMkLst>
            <pc:docMk/>
            <pc:sldMk cId="438340829" sldId="269"/>
            <ac:picMk id="9" creationId="{2E1DDEF2-1938-4B36-BF2A-ACB8E632B282}"/>
          </ac:picMkLst>
        </pc:picChg>
        <pc:picChg chg="add mod">
          <ac:chgData name="Mitchell Dawson" userId="6266d2cd-d369-428e-8e1b-f82fe0ed55c5" providerId="ADAL" clId="{5B646D0C-D806-448D-A050-E92B0F04F313}" dt="2021-07-19T00:22:16.518" v="17459" actId="14100"/>
          <ac:picMkLst>
            <pc:docMk/>
            <pc:sldMk cId="438340829" sldId="269"/>
            <ac:picMk id="10" creationId="{FF895AE6-5DF5-4245-AFD7-E6D5275F0349}"/>
          </ac:picMkLst>
        </pc:picChg>
        <pc:picChg chg="add mod">
          <ac:chgData name="Mitchell Dawson" userId="6266d2cd-d369-428e-8e1b-f82fe0ed55c5" providerId="ADAL" clId="{5B646D0C-D806-448D-A050-E92B0F04F313}" dt="2021-07-19T00:42:46.314" v="18558" actId="1076"/>
          <ac:picMkLst>
            <pc:docMk/>
            <pc:sldMk cId="438340829" sldId="269"/>
            <ac:picMk id="11" creationId="{D82F37F7-E127-491D-85E4-800882100C9A}"/>
          </ac:picMkLst>
        </pc:picChg>
      </pc:sldChg>
      <pc:sldChg chg="addSp delSp modSp add mod">
        <pc:chgData name="Mitchell Dawson" userId="6266d2cd-d369-428e-8e1b-f82fe0ed55c5" providerId="ADAL" clId="{5B646D0C-D806-448D-A050-E92B0F04F313}" dt="2021-07-19T02:02:44.429" v="19911" actId="20577"/>
        <pc:sldMkLst>
          <pc:docMk/>
          <pc:sldMk cId="2929850364" sldId="270"/>
        </pc:sldMkLst>
        <pc:spChg chg="mod">
          <ac:chgData name="Mitchell Dawson" userId="6266d2cd-d369-428e-8e1b-f82fe0ed55c5" providerId="ADAL" clId="{5B646D0C-D806-448D-A050-E92B0F04F313}" dt="2021-07-19T02:02:44.429" v="19911" actId="20577"/>
          <ac:spMkLst>
            <pc:docMk/>
            <pc:sldMk cId="2929850364" sldId="270"/>
            <ac:spMk id="4" creationId="{FABD4756-9185-4B95-8CC9-9F5DD304B47C}"/>
          </ac:spMkLst>
        </pc:spChg>
        <pc:spChg chg="mod">
          <ac:chgData name="Mitchell Dawson" userId="6266d2cd-d369-428e-8e1b-f82fe0ed55c5" providerId="ADAL" clId="{5B646D0C-D806-448D-A050-E92B0F04F313}" dt="2021-07-14T00:42:59.321" v="438" actId="1076"/>
          <ac:spMkLst>
            <pc:docMk/>
            <pc:sldMk cId="2929850364" sldId="270"/>
            <ac:spMk id="9" creationId="{6C69B84D-3608-48AC-A0D3-A045443E9C62}"/>
          </ac:spMkLst>
        </pc:spChg>
        <pc:spChg chg="add del">
          <ac:chgData name="Mitchell Dawson" userId="6266d2cd-d369-428e-8e1b-f82fe0ed55c5" providerId="ADAL" clId="{5B646D0C-D806-448D-A050-E92B0F04F313}" dt="2021-07-19T00:44:10.389" v="18564" actId="478"/>
          <ac:spMkLst>
            <pc:docMk/>
            <pc:sldMk cId="2929850364" sldId="270"/>
            <ac:spMk id="10" creationId="{49E44E6B-6103-41E0-8D1A-B7EC5E3B3EE7}"/>
          </ac:spMkLst>
        </pc:spChg>
        <pc:spChg chg="del">
          <ac:chgData name="Mitchell Dawson" userId="6266d2cd-d369-428e-8e1b-f82fe0ed55c5" providerId="ADAL" clId="{5B646D0C-D806-448D-A050-E92B0F04F313}" dt="2021-07-14T00:41:10.337" v="266" actId="478"/>
          <ac:spMkLst>
            <pc:docMk/>
            <pc:sldMk cId="2929850364" sldId="270"/>
            <ac:spMk id="13" creationId="{5D2F11A3-29E4-44BF-8E2A-EBAA2D715820}"/>
          </ac:spMkLst>
        </pc:spChg>
        <pc:graphicFrameChg chg="add del mod">
          <ac:chgData name="Mitchell Dawson" userId="6266d2cd-d369-428e-8e1b-f82fe0ed55c5" providerId="ADAL" clId="{5B646D0C-D806-448D-A050-E92B0F04F313}" dt="2021-07-14T00:40:31.402" v="243"/>
          <ac:graphicFrameMkLst>
            <pc:docMk/>
            <pc:sldMk cId="2929850364" sldId="270"/>
            <ac:graphicFrameMk id="3" creationId="{D5CC5323-E72A-46F5-A8BD-9FED1192E4D6}"/>
          </ac:graphicFrameMkLst>
        </pc:graphicFrameChg>
        <pc:graphicFrameChg chg="add mod modGraphic">
          <ac:chgData name="Mitchell Dawson" userId="6266d2cd-d369-428e-8e1b-f82fe0ed55c5" providerId="ADAL" clId="{5B646D0C-D806-448D-A050-E92B0F04F313}" dt="2021-07-18T23:17:05.228" v="13603" actId="20577"/>
          <ac:graphicFrameMkLst>
            <pc:docMk/>
            <pc:sldMk cId="2929850364" sldId="270"/>
            <ac:graphicFrameMk id="6" creationId="{D3AF980F-9C85-4BF8-B2CE-68DEE45E291F}"/>
          </ac:graphicFrameMkLst>
        </pc:graphicFrameChg>
        <pc:picChg chg="del">
          <ac:chgData name="Mitchell Dawson" userId="6266d2cd-d369-428e-8e1b-f82fe0ed55c5" providerId="ADAL" clId="{5B646D0C-D806-448D-A050-E92B0F04F313}" dt="2021-07-14T00:41:08.408" v="265" actId="478"/>
          <ac:picMkLst>
            <pc:docMk/>
            <pc:sldMk cId="2929850364" sldId="270"/>
            <ac:picMk id="12" creationId="{5F7FE3A6-1EA7-460C-88A1-C560F59602AF}"/>
          </ac:picMkLst>
        </pc:picChg>
      </pc:sldChg>
      <pc:sldChg chg="addSp delSp modSp add mod addCm delCm">
        <pc:chgData name="Mitchell Dawson" userId="6266d2cd-d369-428e-8e1b-f82fe0ed55c5" providerId="ADAL" clId="{5B646D0C-D806-448D-A050-E92B0F04F313}" dt="2021-07-19T00:44:19.869" v="18565" actId="108"/>
        <pc:sldMkLst>
          <pc:docMk/>
          <pc:sldMk cId="3995672580" sldId="271"/>
        </pc:sldMkLst>
        <pc:spChg chg="mod">
          <ac:chgData name="Mitchell Dawson" userId="6266d2cd-d369-428e-8e1b-f82fe0ed55c5" providerId="ADAL" clId="{5B646D0C-D806-448D-A050-E92B0F04F313}" dt="2021-07-19T00:44:19.869" v="18565" actId="108"/>
          <ac:spMkLst>
            <pc:docMk/>
            <pc:sldMk cId="3995672580" sldId="271"/>
            <ac:spMk id="5" creationId="{86DE1C6D-3FD8-406E-AF5E-AFA122B3A6C6}"/>
          </ac:spMkLst>
        </pc:spChg>
        <pc:graphicFrameChg chg="add del mod modGraphic">
          <ac:chgData name="Mitchell Dawson" userId="6266d2cd-d369-428e-8e1b-f82fe0ed55c5" providerId="ADAL" clId="{5B646D0C-D806-448D-A050-E92B0F04F313}" dt="2021-07-18T23:36:23.335" v="14965" actId="20577"/>
          <ac:graphicFrameMkLst>
            <pc:docMk/>
            <pc:sldMk cId="3995672580" sldId="271"/>
            <ac:graphicFrameMk id="3" creationId="{4B3B325D-1AEC-4308-BF19-E099873FB2F9}"/>
          </ac:graphicFrameMkLst>
        </pc:graphicFrameChg>
      </pc:sldChg>
      <pc:sldChg chg="addSp delSp modSp add mod">
        <pc:chgData name="Mitchell Dawson" userId="6266d2cd-d369-428e-8e1b-f82fe0ed55c5" providerId="ADAL" clId="{5B646D0C-D806-448D-A050-E92B0F04F313}" dt="2021-07-19T02:01:01.484" v="19853" actId="20577"/>
        <pc:sldMkLst>
          <pc:docMk/>
          <pc:sldMk cId="3173805685" sldId="272"/>
        </pc:sldMkLst>
        <pc:spChg chg="mod">
          <ac:chgData name="Mitchell Dawson" userId="6266d2cd-d369-428e-8e1b-f82fe0ed55c5" providerId="ADAL" clId="{5B646D0C-D806-448D-A050-E92B0F04F313}" dt="2021-07-18T23:24:21.949" v="14061" actId="403"/>
          <ac:spMkLst>
            <pc:docMk/>
            <pc:sldMk cId="3173805685" sldId="272"/>
            <ac:spMk id="6" creationId="{1B6C5F45-F936-4D87-9A84-1956DC64C498}"/>
          </ac:spMkLst>
        </pc:spChg>
        <pc:spChg chg="mod">
          <ac:chgData name="Mitchell Dawson" userId="6266d2cd-d369-428e-8e1b-f82fe0ed55c5" providerId="ADAL" clId="{5B646D0C-D806-448D-A050-E92B0F04F313}" dt="2021-07-18T23:40:45.604" v="15271" actId="14100"/>
          <ac:spMkLst>
            <pc:docMk/>
            <pc:sldMk cId="3173805685" sldId="272"/>
            <ac:spMk id="11" creationId="{98649969-EA11-43C6-A9C2-57CE2276E5AF}"/>
          </ac:spMkLst>
        </pc:spChg>
        <pc:spChg chg="mod">
          <ac:chgData name="Mitchell Dawson" userId="6266d2cd-d369-428e-8e1b-f82fe0ed55c5" providerId="ADAL" clId="{5B646D0C-D806-448D-A050-E92B0F04F313}" dt="2021-07-19T02:01:01.484" v="19853" actId="20577"/>
          <ac:spMkLst>
            <pc:docMk/>
            <pc:sldMk cId="3173805685" sldId="272"/>
            <ac:spMk id="12" creationId="{D33B269A-3A7B-4801-8C0F-996F44672C49}"/>
          </ac:spMkLst>
        </pc:spChg>
        <pc:spChg chg="add mod">
          <ac:chgData name="Mitchell Dawson" userId="6266d2cd-d369-428e-8e1b-f82fe0ed55c5" providerId="ADAL" clId="{5B646D0C-D806-448D-A050-E92B0F04F313}" dt="2021-07-19T00:43:54.099" v="18562" actId="1076"/>
          <ac:spMkLst>
            <pc:docMk/>
            <pc:sldMk cId="3173805685" sldId="272"/>
            <ac:spMk id="16" creationId="{FAD0D7A4-AA03-4CB7-A11C-BE397AAECC30}"/>
          </ac:spMkLst>
        </pc:spChg>
        <pc:spChg chg="add del mod">
          <ac:chgData name="Mitchell Dawson" userId="6266d2cd-d369-428e-8e1b-f82fe0ed55c5" providerId="ADAL" clId="{5B646D0C-D806-448D-A050-E92B0F04F313}" dt="2021-07-19T01:54:50.612" v="19852" actId="478"/>
          <ac:spMkLst>
            <pc:docMk/>
            <pc:sldMk cId="3173805685" sldId="272"/>
            <ac:spMk id="17" creationId="{8826006F-8A54-405D-97BE-2B5BA00DD249}"/>
          </ac:spMkLst>
        </pc:spChg>
        <pc:picChg chg="add del mod">
          <ac:chgData name="Mitchell Dawson" userId="6266d2cd-d369-428e-8e1b-f82fe0ed55c5" providerId="ADAL" clId="{5B646D0C-D806-448D-A050-E92B0F04F313}" dt="2021-07-14T07:10:56.184" v="4942" actId="478"/>
          <ac:picMkLst>
            <pc:docMk/>
            <pc:sldMk cId="3173805685" sldId="272"/>
            <ac:picMk id="3" creationId="{CBBBE0E8-7018-40E9-A5F8-A7CC5CC3526D}"/>
          </ac:picMkLst>
        </pc:picChg>
        <pc:picChg chg="add del mod">
          <ac:chgData name="Mitchell Dawson" userId="6266d2cd-d369-428e-8e1b-f82fe0ed55c5" providerId="ADAL" clId="{5B646D0C-D806-448D-A050-E92B0F04F313}" dt="2021-07-14T07:04:53.921" v="4934" actId="22"/>
          <ac:picMkLst>
            <pc:docMk/>
            <pc:sldMk cId="3173805685" sldId="272"/>
            <ac:picMk id="5" creationId="{281F055F-E7F8-4A2C-BD10-E16EBF009633}"/>
          </ac:picMkLst>
        </pc:picChg>
        <pc:picChg chg="del">
          <ac:chgData name="Mitchell Dawson" userId="6266d2cd-d369-428e-8e1b-f82fe0ed55c5" providerId="ADAL" clId="{5B646D0C-D806-448D-A050-E92B0F04F313}" dt="2021-07-14T02:15:14.240" v="4898" actId="478"/>
          <ac:picMkLst>
            <pc:docMk/>
            <pc:sldMk cId="3173805685" sldId="272"/>
            <ac:picMk id="8" creationId="{56D376B9-ED60-48AF-A7B1-47B5F351716C}"/>
          </ac:picMkLst>
        </pc:picChg>
        <pc:picChg chg="del">
          <ac:chgData name="Mitchell Dawson" userId="6266d2cd-d369-428e-8e1b-f82fe0ed55c5" providerId="ADAL" clId="{5B646D0C-D806-448D-A050-E92B0F04F313}" dt="2021-07-14T06:52:28.901" v="4911" actId="478"/>
          <ac:picMkLst>
            <pc:docMk/>
            <pc:sldMk cId="3173805685" sldId="272"/>
            <ac:picMk id="9" creationId="{BE45310B-0C98-4312-9C3B-1A745CD4FDE3}"/>
          </ac:picMkLst>
        </pc:picChg>
        <pc:picChg chg="add del mod">
          <ac:chgData name="Mitchell Dawson" userId="6266d2cd-d369-428e-8e1b-f82fe0ed55c5" providerId="ADAL" clId="{5B646D0C-D806-448D-A050-E92B0F04F313}" dt="2021-07-14T22:10:31.746" v="5322" actId="478"/>
          <ac:picMkLst>
            <pc:docMk/>
            <pc:sldMk cId="3173805685" sldId="272"/>
            <ac:picMk id="13" creationId="{616C9FC5-F8D2-4EC3-A4F3-09F6DF2D71A2}"/>
          </ac:picMkLst>
        </pc:picChg>
        <pc:picChg chg="add mod">
          <ac:chgData name="Mitchell Dawson" userId="6266d2cd-d369-428e-8e1b-f82fe0ed55c5" providerId="ADAL" clId="{5B646D0C-D806-448D-A050-E92B0F04F313}" dt="2021-07-18T23:40:42.356" v="15270" actId="1076"/>
          <ac:picMkLst>
            <pc:docMk/>
            <pc:sldMk cId="3173805685" sldId="272"/>
            <ac:picMk id="15" creationId="{0620B529-C74E-4F70-9A85-37B7800DF7E4}"/>
          </ac:picMkLst>
        </pc:picChg>
      </pc:sldChg>
      <pc:sldChg chg="addSp delSp modSp add mod">
        <pc:chgData name="Mitchell Dawson" userId="6266d2cd-d369-428e-8e1b-f82fe0ed55c5" providerId="ADAL" clId="{5B646D0C-D806-448D-A050-E92B0F04F313}" dt="2021-07-19T02:29:40.558" v="20429" actId="20577"/>
        <pc:sldMkLst>
          <pc:docMk/>
          <pc:sldMk cId="1650126648" sldId="273"/>
        </pc:sldMkLst>
        <pc:spChg chg="mod">
          <ac:chgData name="Mitchell Dawson" userId="6266d2cd-d369-428e-8e1b-f82fe0ed55c5" providerId="ADAL" clId="{5B646D0C-D806-448D-A050-E92B0F04F313}" dt="2021-07-19T00:54:12.996" v="19086" actId="20577"/>
          <ac:spMkLst>
            <pc:docMk/>
            <pc:sldMk cId="1650126648" sldId="273"/>
            <ac:spMk id="6" creationId="{1B6C5F45-F936-4D87-9A84-1956DC64C498}"/>
          </ac:spMkLst>
        </pc:spChg>
        <pc:spChg chg="mod">
          <ac:chgData name="Mitchell Dawson" userId="6266d2cd-d369-428e-8e1b-f82fe0ed55c5" providerId="ADAL" clId="{5B646D0C-D806-448D-A050-E92B0F04F313}" dt="2021-07-14T23:18:49.029" v="10056" actId="1076"/>
          <ac:spMkLst>
            <pc:docMk/>
            <pc:sldMk cId="1650126648" sldId="273"/>
            <ac:spMk id="10" creationId="{1F90825A-DDCE-4B88-8C31-D62FEEFC1DB8}"/>
          </ac:spMkLst>
        </pc:spChg>
        <pc:spChg chg="mod">
          <ac:chgData name="Mitchell Dawson" userId="6266d2cd-d369-428e-8e1b-f82fe0ed55c5" providerId="ADAL" clId="{5B646D0C-D806-448D-A050-E92B0F04F313}" dt="2021-07-19T02:29:40.558" v="20429" actId="20577"/>
          <ac:spMkLst>
            <pc:docMk/>
            <pc:sldMk cId="1650126648" sldId="273"/>
            <ac:spMk id="12" creationId="{D33B269A-3A7B-4801-8C0F-996F44672C49}"/>
          </ac:spMkLst>
        </pc:spChg>
        <pc:picChg chg="del">
          <ac:chgData name="Mitchell Dawson" userId="6266d2cd-d369-428e-8e1b-f82fe0ed55c5" providerId="ADAL" clId="{5B646D0C-D806-448D-A050-E92B0F04F313}" dt="2021-07-14T06:58:01.191" v="4917" actId="478"/>
          <ac:picMkLst>
            <pc:docMk/>
            <pc:sldMk cId="1650126648" sldId="273"/>
            <ac:picMk id="3" creationId="{CBBBE0E8-7018-40E9-A5F8-A7CC5CC3526D}"/>
          </ac:picMkLst>
        </pc:picChg>
        <pc:picChg chg="add del">
          <ac:chgData name="Mitchell Dawson" userId="6266d2cd-d369-428e-8e1b-f82fe0ed55c5" providerId="ADAL" clId="{5B646D0C-D806-448D-A050-E92B0F04F313}" dt="2021-07-14T07:33:53.987" v="4948" actId="478"/>
          <ac:picMkLst>
            <pc:docMk/>
            <pc:sldMk cId="1650126648" sldId="273"/>
            <ac:picMk id="4" creationId="{62C94263-3649-44A1-BA1F-49480974409E}"/>
          </ac:picMkLst>
        </pc:picChg>
        <pc:picChg chg="add del mod">
          <ac:chgData name="Mitchell Dawson" userId="6266d2cd-d369-428e-8e1b-f82fe0ed55c5" providerId="ADAL" clId="{5B646D0C-D806-448D-A050-E92B0F04F313}" dt="2021-07-14T07:34:03.555" v="4954" actId="22"/>
          <ac:picMkLst>
            <pc:docMk/>
            <pc:sldMk cId="1650126648" sldId="273"/>
            <ac:picMk id="7" creationId="{9C02D516-139C-4310-9D36-7E6915AB1C14}"/>
          </ac:picMkLst>
        </pc:picChg>
        <pc:picChg chg="add del mod">
          <ac:chgData name="Mitchell Dawson" userId="6266d2cd-d369-428e-8e1b-f82fe0ed55c5" providerId="ADAL" clId="{5B646D0C-D806-448D-A050-E92B0F04F313}" dt="2021-07-14T07:34:43.938" v="4962" actId="478"/>
          <ac:picMkLst>
            <pc:docMk/>
            <pc:sldMk cId="1650126648" sldId="273"/>
            <ac:picMk id="9" creationId="{04BA9E37-323F-4F56-92F6-B157E610CD62}"/>
          </ac:picMkLst>
        </pc:picChg>
        <pc:picChg chg="add mod">
          <ac:chgData name="Mitchell Dawson" userId="6266d2cd-d369-428e-8e1b-f82fe0ed55c5" providerId="ADAL" clId="{5B646D0C-D806-448D-A050-E92B0F04F313}" dt="2021-07-14T07:45:45.780" v="5127" actId="1076"/>
          <ac:picMkLst>
            <pc:docMk/>
            <pc:sldMk cId="1650126648" sldId="273"/>
            <ac:picMk id="14" creationId="{0A6DBF04-1580-4A96-AD22-A4F3E8D5A6CF}"/>
          </ac:picMkLst>
        </pc:picChg>
      </pc:sldChg>
      <pc:sldChg chg="addSp delSp modSp add mod ord">
        <pc:chgData name="Mitchell Dawson" userId="6266d2cd-d369-428e-8e1b-f82fe0ed55c5" providerId="ADAL" clId="{5B646D0C-D806-448D-A050-E92B0F04F313}" dt="2021-07-19T02:34:54.450" v="20957" actId="20577"/>
        <pc:sldMkLst>
          <pc:docMk/>
          <pc:sldMk cId="4126637954" sldId="274"/>
        </pc:sldMkLst>
        <pc:spChg chg="mod">
          <ac:chgData name="Mitchell Dawson" userId="6266d2cd-d369-428e-8e1b-f82fe0ed55c5" providerId="ADAL" clId="{5B646D0C-D806-448D-A050-E92B0F04F313}" dt="2021-07-19T00:54:00.875" v="19081" actId="14100"/>
          <ac:spMkLst>
            <pc:docMk/>
            <pc:sldMk cId="4126637954" sldId="274"/>
            <ac:spMk id="6" creationId="{1B6C5F45-F936-4D87-9A84-1956DC64C498}"/>
          </ac:spMkLst>
        </pc:spChg>
        <pc:spChg chg="mod">
          <ac:chgData name="Mitchell Dawson" userId="6266d2cd-d369-428e-8e1b-f82fe0ed55c5" providerId="ADAL" clId="{5B646D0C-D806-448D-A050-E92B0F04F313}" dt="2021-07-19T02:34:54.450" v="20957" actId="20577"/>
          <ac:spMkLst>
            <pc:docMk/>
            <pc:sldMk cId="4126637954" sldId="274"/>
            <ac:spMk id="12" creationId="{D33B269A-3A7B-4801-8C0F-996F44672C49}"/>
          </ac:spMkLst>
        </pc:spChg>
        <pc:picChg chg="del">
          <ac:chgData name="Mitchell Dawson" userId="6266d2cd-d369-428e-8e1b-f82fe0ed55c5" providerId="ADAL" clId="{5B646D0C-D806-448D-A050-E92B0F04F313}" dt="2021-07-14T06:58:02.694" v="4918" actId="478"/>
          <ac:picMkLst>
            <pc:docMk/>
            <pc:sldMk cId="4126637954" sldId="274"/>
            <ac:picMk id="3" creationId="{CBBBE0E8-7018-40E9-A5F8-A7CC5CC3526D}"/>
          </ac:picMkLst>
        </pc:picChg>
        <pc:picChg chg="add del mod">
          <ac:chgData name="Mitchell Dawson" userId="6266d2cd-d369-428e-8e1b-f82fe0ed55c5" providerId="ADAL" clId="{5B646D0C-D806-448D-A050-E92B0F04F313}" dt="2021-07-14T07:04:58.746" v="4936" actId="478"/>
          <ac:picMkLst>
            <pc:docMk/>
            <pc:sldMk cId="4126637954" sldId="274"/>
            <ac:picMk id="4" creationId="{03471F77-E04D-4AF7-906B-E52B096A24C3}"/>
          </ac:picMkLst>
        </pc:picChg>
        <pc:picChg chg="add mod">
          <ac:chgData name="Mitchell Dawson" userId="6266d2cd-d369-428e-8e1b-f82fe0ed55c5" providerId="ADAL" clId="{5B646D0C-D806-448D-A050-E92B0F04F313}" dt="2021-07-14T07:05:10.044" v="4941" actId="1076"/>
          <ac:picMkLst>
            <pc:docMk/>
            <pc:sldMk cId="4126637954" sldId="274"/>
            <ac:picMk id="7" creationId="{9574AB28-258A-4C7E-9E10-3EE6B45B2B73}"/>
          </ac:picMkLst>
        </pc:picChg>
      </pc:sldChg>
      <pc:sldChg chg="modSp add mod">
        <pc:chgData name="Mitchell Dawson" userId="6266d2cd-d369-428e-8e1b-f82fe0ed55c5" providerId="ADAL" clId="{5B646D0C-D806-448D-A050-E92B0F04F313}" dt="2021-07-19T02:34:34.751" v="20948" actId="20577"/>
        <pc:sldMkLst>
          <pc:docMk/>
          <pc:sldMk cId="3780694465" sldId="275"/>
        </pc:sldMkLst>
        <pc:spChg chg="mod">
          <ac:chgData name="Mitchell Dawson" userId="6266d2cd-d369-428e-8e1b-f82fe0ed55c5" providerId="ADAL" clId="{5B646D0C-D806-448D-A050-E92B0F04F313}" dt="2021-07-19T00:44:32.488" v="18566" actId="403"/>
          <ac:spMkLst>
            <pc:docMk/>
            <pc:sldMk cId="3780694465" sldId="275"/>
            <ac:spMk id="6" creationId="{1B6C5F45-F936-4D87-9A84-1956DC64C498}"/>
          </ac:spMkLst>
        </pc:spChg>
        <pc:spChg chg="mod">
          <ac:chgData name="Mitchell Dawson" userId="6266d2cd-d369-428e-8e1b-f82fe0ed55c5" providerId="ADAL" clId="{5B646D0C-D806-448D-A050-E92B0F04F313}" dt="2021-07-19T02:34:34.751" v="20948" actId="20577"/>
          <ac:spMkLst>
            <pc:docMk/>
            <pc:sldMk cId="3780694465" sldId="275"/>
            <ac:spMk id="12" creationId="{D33B269A-3A7B-4801-8C0F-996F44672C49}"/>
          </ac:spMkLst>
        </pc:spChg>
      </pc:sldChg>
      <pc:sldChg chg="addSp delSp modSp add del mod ord">
        <pc:chgData name="Mitchell Dawson" userId="6266d2cd-d369-428e-8e1b-f82fe0ed55c5" providerId="ADAL" clId="{5B646D0C-D806-448D-A050-E92B0F04F313}" dt="2021-07-19T02:28:05.854" v="20400" actId="47"/>
        <pc:sldMkLst>
          <pc:docMk/>
          <pc:sldMk cId="2648675138" sldId="276"/>
        </pc:sldMkLst>
        <pc:spChg chg="mod">
          <ac:chgData name="Mitchell Dawson" userId="6266d2cd-d369-428e-8e1b-f82fe0ed55c5" providerId="ADAL" clId="{5B646D0C-D806-448D-A050-E92B0F04F313}" dt="2021-07-14T22:52:14.955" v="8985" actId="20577"/>
          <ac:spMkLst>
            <pc:docMk/>
            <pc:sldMk cId="2648675138" sldId="276"/>
            <ac:spMk id="2" creationId="{7929BF0C-F03B-4175-93F7-6659356D220B}"/>
          </ac:spMkLst>
        </pc:spChg>
        <pc:spChg chg="add mod">
          <ac:chgData name="Mitchell Dawson" userId="6266d2cd-d369-428e-8e1b-f82fe0ed55c5" providerId="ADAL" clId="{5B646D0C-D806-448D-A050-E92B0F04F313}" dt="2021-07-19T02:27:59.573" v="20399" actId="20577"/>
          <ac:spMkLst>
            <pc:docMk/>
            <pc:sldMk cId="2648675138" sldId="276"/>
            <ac:spMk id="6" creationId="{5CD8198E-E6E3-413F-AF7D-A9C0ED2BDC25}"/>
          </ac:spMkLst>
        </pc:spChg>
        <pc:spChg chg="mod">
          <ac:chgData name="Mitchell Dawson" userId="6266d2cd-d369-428e-8e1b-f82fe0ed55c5" providerId="ADAL" clId="{5B646D0C-D806-448D-A050-E92B0F04F313}" dt="2021-07-14T22:52:19.861" v="8986" actId="1076"/>
          <ac:spMkLst>
            <pc:docMk/>
            <pc:sldMk cId="2648675138" sldId="276"/>
            <ac:spMk id="8" creationId="{26E932F4-C69D-436C-A361-B7A6E3620438}"/>
          </ac:spMkLst>
        </pc:spChg>
        <pc:spChg chg="del mod">
          <ac:chgData name="Mitchell Dawson" userId="6266d2cd-d369-428e-8e1b-f82fe0ed55c5" providerId="ADAL" clId="{5B646D0C-D806-448D-A050-E92B0F04F313}" dt="2021-07-14T23:49:28.742" v="10750" actId="478"/>
          <ac:spMkLst>
            <pc:docMk/>
            <pc:sldMk cId="2648675138" sldId="276"/>
            <ac:spMk id="41" creationId="{75A2978E-D432-4D71-A42D-35B79460A23B}"/>
          </ac:spMkLst>
        </pc:spChg>
      </pc:sldChg>
      <pc:sldChg chg="addSp delSp modSp add mod">
        <pc:chgData name="Mitchell Dawson" userId="6266d2cd-d369-428e-8e1b-f82fe0ed55c5" providerId="ADAL" clId="{5B646D0C-D806-448D-A050-E92B0F04F313}" dt="2021-07-19T00:42:11.716" v="18553" actId="404"/>
        <pc:sldMkLst>
          <pc:docMk/>
          <pc:sldMk cId="889994260" sldId="277"/>
        </pc:sldMkLst>
        <pc:spChg chg="add mod ord">
          <ac:chgData name="Mitchell Dawson" userId="6266d2cd-d369-428e-8e1b-f82fe0ed55c5" providerId="ADAL" clId="{5B646D0C-D806-448D-A050-E92B0F04F313}" dt="2021-07-19T00:30:26.778" v="17932" actId="1035"/>
          <ac:spMkLst>
            <pc:docMk/>
            <pc:sldMk cId="889994260" sldId="277"/>
            <ac:spMk id="2" creationId="{E0E30AA4-D47E-43B6-B3B9-3F61A84C702F}"/>
          </ac:spMkLst>
        </pc:spChg>
        <pc:spChg chg="ord">
          <ac:chgData name="Mitchell Dawson" userId="6266d2cd-d369-428e-8e1b-f82fe0ed55c5" providerId="ADAL" clId="{5B646D0C-D806-448D-A050-E92B0F04F313}" dt="2021-07-19T00:30:21.827" v="17929" actId="167"/>
          <ac:spMkLst>
            <pc:docMk/>
            <pc:sldMk cId="889994260" sldId="277"/>
            <ac:spMk id="18" creationId="{23BE309C-14A0-4531-B609-86B7EC8B446A}"/>
          </ac:spMkLst>
        </pc:spChg>
        <pc:spChg chg="mod">
          <ac:chgData name="Mitchell Dawson" userId="6266d2cd-d369-428e-8e1b-f82fe0ed55c5" providerId="ADAL" clId="{5B646D0C-D806-448D-A050-E92B0F04F313}" dt="2021-07-19T00:42:11.716" v="18553" actId="404"/>
          <ac:spMkLst>
            <pc:docMk/>
            <pc:sldMk cId="889994260" sldId="277"/>
            <ac:spMk id="19" creationId="{8BC858AD-D455-454F-A2C5-B7793899D7C0}"/>
          </ac:spMkLst>
        </pc:spChg>
        <pc:spChg chg="mod">
          <ac:chgData name="Mitchell Dawson" userId="6266d2cd-d369-428e-8e1b-f82fe0ed55c5" providerId="ADAL" clId="{5B646D0C-D806-448D-A050-E92B0F04F313}" dt="2021-07-19T00:23:25.182" v="17479" actId="20577"/>
          <ac:spMkLst>
            <pc:docMk/>
            <pc:sldMk cId="889994260" sldId="277"/>
            <ac:spMk id="23" creationId="{2813CACC-AF1C-410C-8427-C3ECF38BEAB1}"/>
          </ac:spMkLst>
        </pc:spChg>
        <pc:graphicFrameChg chg="add mod modGraphic">
          <ac:chgData name="Mitchell Dawson" userId="6266d2cd-d369-428e-8e1b-f82fe0ed55c5" providerId="ADAL" clId="{5B646D0C-D806-448D-A050-E92B0F04F313}" dt="2021-07-19T00:40:32.807" v="18398" actId="1076"/>
          <ac:graphicFrameMkLst>
            <pc:docMk/>
            <pc:sldMk cId="889994260" sldId="277"/>
            <ac:graphicFrameMk id="3" creationId="{F3D3D00A-4D7F-4CBF-A68D-8E4B7ED81E19}"/>
          </ac:graphicFrameMkLst>
        </pc:graphicFrameChg>
        <pc:graphicFrameChg chg="del">
          <ac:chgData name="Mitchell Dawson" userId="6266d2cd-d369-428e-8e1b-f82fe0ed55c5" providerId="ADAL" clId="{5B646D0C-D806-448D-A050-E92B0F04F313}" dt="2021-07-19T00:21:30.506" v="17444" actId="478"/>
          <ac:graphicFrameMkLst>
            <pc:docMk/>
            <pc:sldMk cId="889994260" sldId="277"/>
            <ac:graphicFrameMk id="7" creationId="{602E23BC-6D8E-481D-8FF9-702DC40D5BEB}"/>
          </ac:graphicFrameMkLst>
        </pc:graphicFrameChg>
        <pc:picChg chg="del">
          <ac:chgData name="Mitchell Dawson" userId="6266d2cd-d369-428e-8e1b-f82fe0ed55c5" providerId="ADAL" clId="{5B646D0C-D806-448D-A050-E92B0F04F313}" dt="2021-07-19T00:21:33.133" v="17448" actId="478"/>
          <ac:picMkLst>
            <pc:docMk/>
            <pc:sldMk cId="889994260" sldId="277"/>
            <ac:picMk id="8" creationId="{C2D4B5B2-0776-4E31-8386-086F1C5C85E3}"/>
          </ac:picMkLst>
        </pc:picChg>
        <pc:picChg chg="del">
          <ac:chgData name="Mitchell Dawson" userId="6266d2cd-d369-428e-8e1b-f82fe0ed55c5" providerId="ADAL" clId="{5B646D0C-D806-448D-A050-E92B0F04F313}" dt="2021-07-19T00:21:31.551" v="17445" actId="478"/>
          <ac:picMkLst>
            <pc:docMk/>
            <pc:sldMk cId="889994260" sldId="277"/>
            <ac:picMk id="9" creationId="{2E1DDEF2-1938-4B36-BF2A-ACB8E632B282}"/>
          </ac:picMkLst>
        </pc:picChg>
        <pc:picChg chg="del">
          <ac:chgData name="Mitchell Dawson" userId="6266d2cd-d369-428e-8e1b-f82fe0ed55c5" providerId="ADAL" clId="{5B646D0C-D806-448D-A050-E92B0F04F313}" dt="2021-07-19T00:21:31.861" v="17446" actId="478"/>
          <ac:picMkLst>
            <pc:docMk/>
            <pc:sldMk cId="889994260" sldId="277"/>
            <ac:picMk id="10" creationId="{FF895AE6-5DF5-4245-AFD7-E6D5275F0349}"/>
          </ac:picMkLst>
        </pc:picChg>
        <pc:picChg chg="del">
          <ac:chgData name="Mitchell Dawson" userId="6266d2cd-d369-428e-8e1b-f82fe0ed55c5" providerId="ADAL" clId="{5B646D0C-D806-448D-A050-E92B0F04F313}" dt="2021-07-19T00:21:32.234" v="17447" actId="478"/>
          <ac:picMkLst>
            <pc:docMk/>
            <pc:sldMk cId="889994260" sldId="277"/>
            <ac:picMk id="11" creationId="{D82F37F7-E127-491D-85E4-800882100C9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9BB9-4978-4DC7-A8AC-7735C1D12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B5C73AA-C39D-4DCF-AF9E-3454FFAC19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F778F1D-68C8-4504-915D-4875669A18D6}"/>
              </a:ext>
            </a:extLst>
          </p:cNvPr>
          <p:cNvSpPr>
            <a:spLocks noGrp="1"/>
          </p:cNvSpPr>
          <p:nvPr>
            <p:ph type="dt" sz="half" idx="10"/>
          </p:nvPr>
        </p:nvSpPr>
        <p:spPr/>
        <p:txBody>
          <a:bodyPr/>
          <a:lstStyle/>
          <a:p>
            <a:fld id="{4F734FBA-DD9D-49DB-B07F-BCA0C6786751}" type="datetimeFigureOut">
              <a:rPr lang="en-AU" smtClean="0"/>
              <a:t>14/07/2021</a:t>
            </a:fld>
            <a:endParaRPr lang="en-AU"/>
          </a:p>
        </p:txBody>
      </p:sp>
      <p:sp>
        <p:nvSpPr>
          <p:cNvPr id="5" name="Footer Placeholder 4">
            <a:extLst>
              <a:ext uri="{FF2B5EF4-FFF2-40B4-BE49-F238E27FC236}">
                <a16:creationId xmlns:a16="http://schemas.microsoft.com/office/drawing/2014/main" id="{238A389D-1367-48F2-8F0B-D80BAD8A55C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839C8B-CA29-4F6F-A9C9-15105DAADFFF}"/>
              </a:ext>
            </a:extLst>
          </p:cNvPr>
          <p:cNvSpPr>
            <a:spLocks noGrp="1"/>
          </p:cNvSpPr>
          <p:nvPr>
            <p:ph type="sldNum" sz="quarter" idx="12"/>
          </p:nvPr>
        </p:nvSpPr>
        <p:spPr/>
        <p:txBody>
          <a:bodyPr/>
          <a:lstStyle/>
          <a:p>
            <a:fld id="{BC3C3816-55FD-472E-BFB2-02D81C380595}" type="slidenum">
              <a:rPr lang="en-AU" smtClean="0"/>
              <a:t>‹#›</a:t>
            </a:fld>
            <a:endParaRPr lang="en-AU"/>
          </a:p>
        </p:txBody>
      </p:sp>
    </p:spTree>
    <p:extLst>
      <p:ext uri="{BB962C8B-B14F-4D97-AF65-F5344CB8AC3E}">
        <p14:creationId xmlns:p14="http://schemas.microsoft.com/office/powerpoint/2010/main" val="108196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4275-815B-42D0-91B8-F9A0F457015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7DE6518-8032-43CB-8FBE-5E5968AF78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4AF5D3-3962-4ED7-BCBD-1EE6B28F5B6F}"/>
              </a:ext>
            </a:extLst>
          </p:cNvPr>
          <p:cNvSpPr>
            <a:spLocks noGrp="1"/>
          </p:cNvSpPr>
          <p:nvPr>
            <p:ph type="dt" sz="half" idx="10"/>
          </p:nvPr>
        </p:nvSpPr>
        <p:spPr/>
        <p:txBody>
          <a:bodyPr/>
          <a:lstStyle/>
          <a:p>
            <a:fld id="{4F734FBA-DD9D-49DB-B07F-BCA0C6786751}" type="datetimeFigureOut">
              <a:rPr lang="en-AU" smtClean="0"/>
              <a:t>14/07/2021</a:t>
            </a:fld>
            <a:endParaRPr lang="en-AU"/>
          </a:p>
        </p:txBody>
      </p:sp>
      <p:sp>
        <p:nvSpPr>
          <p:cNvPr id="5" name="Footer Placeholder 4">
            <a:extLst>
              <a:ext uri="{FF2B5EF4-FFF2-40B4-BE49-F238E27FC236}">
                <a16:creationId xmlns:a16="http://schemas.microsoft.com/office/drawing/2014/main" id="{1E57BFEF-51E6-455A-802A-70D823F0254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6A5618-10E7-4204-968E-F38AB446E80F}"/>
              </a:ext>
            </a:extLst>
          </p:cNvPr>
          <p:cNvSpPr>
            <a:spLocks noGrp="1"/>
          </p:cNvSpPr>
          <p:nvPr>
            <p:ph type="sldNum" sz="quarter" idx="12"/>
          </p:nvPr>
        </p:nvSpPr>
        <p:spPr/>
        <p:txBody>
          <a:bodyPr/>
          <a:lstStyle/>
          <a:p>
            <a:fld id="{BC3C3816-55FD-472E-BFB2-02D81C380595}" type="slidenum">
              <a:rPr lang="en-AU" smtClean="0"/>
              <a:t>‹#›</a:t>
            </a:fld>
            <a:endParaRPr lang="en-AU"/>
          </a:p>
        </p:txBody>
      </p:sp>
    </p:spTree>
    <p:extLst>
      <p:ext uri="{BB962C8B-B14F-4D97-AF65-F5344CB8AC3E}">
        <p14:creationId xmlns:p14="http://schemas.microsoft.com/office/powerpoint/2010/main" val="166000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5762E0-FBD8-4970-BED1-ABAF99630F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2EAB7F6-24F3-4B75-992A-38D047D7B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7E52290-DDBB-4028-9040-A613D7CCF7B1}"/>
              </a:ext>
            </a:extLst>
          </p:cNvPr>
          <p:cNvSpPr>
            <a:spLocks noGrp="1"/>
          </p:cNvSpPr>
          <p:nvPr>
            <p:ph type="dt" sz="half" idx="10"/>
          </p:nvPr>
        </p:nvSpPr>
        <p:spPr/>
        <p:txBody>
          <a:bodyPr/>
          <a:lstStyle/>
          <a:p>
            <a:fld id="{4F734FBA-DD9D-49DB-B07F-BCA0C6786751}" type="datetimeFigureOut">
              <a:rPr lang="en-AU" smtClean="0"/>
              <a:t>14/07/2021</a:t>
            </a:fld>
            <a:endParaRPr lang="en-AU"/>
          </a:p>
        </p:txBody>
      </p:sp>
      <p:sp>
        <p:nvSpPr>
          <p:cNvPr id="5" name="Footer Placeholder 4">
            <a:extLst>
              <a:ext uri="{FF2B5EF4-FFF2-40B4-BE49-F238E27FC236}">
                <a16:creationId xmlns:a16="http://schemas.microsoft.com/office/drawing/2014/main" id="{8AF32E82-E435-47D3-9328-C9D74798068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4F0CCC-4129-4B52-90AD-B1868FE84ADA}"/>
              </a:ext>
            </a:extLst>
          </p:cNvPr>
          <p:cNvSpPr>
            <a:spLocks noGrp="1"/>
          </p:cNvSpPr>
          <p:nvPr>
            <p:ph type="sldNum" sz="quarter" idx="12"/>
          </p:nvPr>
        </p:nvSpPr>
        <p:spPr/>
        <p:txBody>
          <a:bodyPr/>
          <a:lstStyle/>
          <a:p>
            <a:fld id="{BC3C3816-55FD-472E-BFB2-02D81C380595}" type="slidenum">
              <a:rPr lang="en-AU" smtClean="0"/>
              <a:t>‹#›</a:t>
            </a:fld>
            <a:endParaRPr lang="en-AU"/>
          </a:p>
        </p:txBody>
      </p:sp>
    </p:spTree>
    <p:extLst>
      <p:ext uri="{BB962C8B-B14F-4D97-AF65-F5344CB8AC3E}">
        <p14:creationId xmlns:p14="http://schemas.microsoft.com/office/powerpoint/2010/main" val="2075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AB1C-6E99-4043-A8DC-A3C35F1C4F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B59FAA1-D0DD-4B5B-B2E5-3D38AFFCF8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20C317-CDB1-4306-A943-A26AAF0EEB8F}"/>
              </a:ext>
            </a:extLst>
          </p:cNvPr>
          <p:cNvSpPr>
            <a:spLocks noGrp="1"/>
          </p:cNvSpPr>
          <p:nvPr>
            <p:ph type="dt" sz="half" idx="10"/>
          </p:nvPr>
        </p:nvSpPr>
        <p:spPr/>
        <p:txBody>
          <a:bodyPr/>
          <a:lstStyle/>
          <a:p>
            <a:fld id="{4F734FBA-DD9D-49DB-B07F-BCA0C6786751}" type="datetimeFigureOut">
              <a:rPr lang="en-AU" smtClean="0"/>
              <a:t>14/07/2021</a:t>
            </a:fld>
            <a:endParaRPr lang="en-AU"/>
          </a:p>
        </p:txBody>
      </p:sp>
      <p:sp>
        <p:nvSpPr>
          <p:cNvPr id="5" name="Footer Placeholder 4">
            <a:extLst>
              <a:ext uri="{FF2B5EF4-FFF2-40B4-BE49-F238E27FC236}">
                <a16:creationId xmlns:a16="http://schemas.microsoft.com/office/drawing/2014/main" id="{80B4BBD7-5394-4352-8F41-43BC4809E21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12794A-65A2-4C9A-AF7A-FD7AB0056280}"/>
              </a:ext>
            </a:extLst>
          </p:cNvPr>
          <p:cNvSpPr>
            <a:spLocks noGrp="1"/>
          </p:cNvSpPr>
          <p:nvPr>
            <p:ph type="sldNum" sz="quarter" idx="12"/>
          </p:nvPr>
        </p:nvSpPr>
        <p:spPr/>
        <p:txBody>
          <a:bodyPr/>
          <a:lstStyle/>
          <a:p>
            <a:fld id="{BC3C3816-55FD-472E-BFB2-02D81C380595}" type="slidenum">
              <a:rPr lang="en-AU" smtClean="0"/>
              <a:t>‹#›</a:t>
            </a:fld>
            <a:endParaRPr lang="en-AU"/>
          </a:p>
        </p:txBody>
      </p:sp>
    </p:spTree>
    <p:extLst>
      <p:ext uri="{BB962C8B-B14F-4D97-AF65-F5344CB8AC3E}">
        <p14:creationId xmlns:p14="http://schemas.microsoft.com/office/powerpoint/2010/main" val="3925390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C452-953D-42DF-9504-D1B06931DE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1FC2C91-6D85-483C-B290-F8B14EA42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D601E3-21D5-4AF2-A72B-0FB63D74C456}"/>
              </a:ext>
            </a:extLst>
          </p:cNvPr>
          <p:cNvSpPr>
            <a:spLocks noGrp="1"/>
          </p:cNvSpPr>
          <p:nvPr>
            <p:ph type="dt" sz="half" idx="10"/>
          </p:nvPr>
        </p:nvSpPr>
        <p:spPr/>
        <p:txBody>
          <a:bodyPr/>
          <a:lstStyle/>
          <a:p>
            <a:fld id="{4F734FBA-DD9D-49DB-B07F-BCA0C6786751}" type="datetimeFigureOut">
              <a:rPr lang="en-AU" smtClean="0"/>
              <a:t>14/07/2021</a:t>
            </a:fld>
            <a:endParaRPr lang="en-AU"/>
          </a:p>
        </p:txBody>
      </p:sp>
      <p:sp>
        <p:nvSpPr>
          <p:cNvPr id="5" name="Footer Placeholder 4">
            <a:extLst>
              <a:ext uri="{FF2B5EF4-FFF2-40B4-BE49-F238E27FC236}">
                <a16:creationId xmlns:a16="http://schemas.microsoft.com/office/drawing/2014/main" id="{B294D63D-AB11-4F01-80F6-DD032F98D1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64E7D0-982D-46E2-80C5-16613A9FA179}"/>
              </a:ext>
            </a:extLst>
          </p:cNvPr>
          <p:cNvSpPr>
            <a:spLocks noGrp="1"/>
          </p:cNvSpPr>
          <p:nvPr>
            <p:ph type="sldNum" sz="quarter" idx="12"/>
          </p:nvPr>
        </p:nvSpPr>
        <p:spPr/>
        <p:txBody>
          <a:bodyPr/>
          <a:lstStyle/>
          <a:p>
            <a:fld id="{BC3C3816-55FD-472E-BFB2-02D81C380595}" type="slidenum">
              <a:rPr lang="en-AU" smtClean="0"/>
              <a:t>‹#›</a:t>
            </a:fld>
            <a:endParaRPr lang="en-AU"/>
          </a:p>
        </p:txBody>
      </p:sp>
    </p:spTree>
    <p:extLst>
      <p:ext uri="{BB962C8B-B14F-4D97-AF65-F5344CB8AC3E}">
        <p14:creationId xmlns:p14="http://schemas.microsoft.com/office/powerpoint/2010/main" val="367112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7F71-7165-4DD8-8DA5-A4648D13C01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C1010A0-F182-40FC-94A0-FB4D647CDA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59BA298-7E83-4AF6-967D-E3A9644427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6F25155-44A7-49FF-8014-AB6E48252DD7}"/>
              </a:ext>
            </a:extLst>
          </p:cNvPr>
          <p:cNvSpPr>
            <a:spLocks noGrp="1"/>
          </p:cNvSpPr>
          <p:nvPr>
            <p:ph type="dt" sz="half" idx="10"/>
          </p:nvPr>
        </p:nvSpPr>
        <p:spPr/>
        <p:txBody>
          <a:bodyPr/>
          <a:lstStyle/>
          <a:p>
            <a:fld id="{4F734FBA-DD9D-49DB-B07F-BCA0C6786751}" type="datetimeFigureOut">
              <a:rPr lang="en-AU" smtClean="0"/>
              <a:t>14/07/2021</a:t>
            </a:fld>
            <a:endParaRPr lang="en-AU"/>
          </a:p>
        </p:txBody>
      </p:sp>
      <p:sp>
        <p:nvSpPr>
          <p:cNvPr id="6" name="Footer Placeholder 5">
            <a:extLst>
              <a:ext uri="{FF2B5EF4-FFF2-40B4-BE49-F238E27FC236}">
                <a16:creationId xmlns:a16="http://schemas.microsoft.com/office/drawing/2014/main" id="{5A9B437C-C564-437C-BEB2-1D20F3092F8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EA020DD-2196-4A13-B132-2F52EED5EA93}"/>
              </a:ext>
            </a:extLst>
          </p:cNvPr>
          <p:cNvSpPr>
            <a:spLocks noGrp="1"/>
          </p:cNvSpPr>
          <p:nvPr>
            <p:ph type="sldNum" sz="quarter" idx="12"/>
          </p:nvPr>
        </p:nvSpPr>
        <p:spPr/>
        <p:txBody>
          <a:bodyPr/>
          <a:lstStyle/>
          <a:p>
            <a:fld id="{BC3C3816-55FD-472E-BFB2-02D81C380595}" type="slidenum">
              <a:rPr lang="en-AU" smtClean="0"/>
              <a:t>‹#›</a:t>
            </a:fld>
            <a:endParaRPr lang="en-AU"/>
          </a:p>
        </p:txBody>
      </p:sp>
    </p:spTree>
    <p:extLst>
      <p:ext uri="{BB962C8B-B14F-4D97-AF65-F5344CB8AC3E}">
        <p14:creationId xmlns:p14="http://schemas.microsoft.com/office/powerpoint/2010/main" val="2359669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D9E8-1933-4AFC-A3C8-29A77DF1EAD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9A62280-9A22-4CC1-A945-E9BD13792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CDBB8B-2D9A-4E00-8270-47B1A8967E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E295CAD-888A-45A9-800C-6A5A9CC6A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62F115-E156-4FB2-A019-DDE11BA9C6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D8D327E-4711-4FE7-976D-18DD8AF22D3E}"/>
              </a:ext>
            </a:extLst>
          </p:cNvPr>
          <p:cNvSpPr>
            <a:spLocks noGrp="1"/>
          </p:cNvSpPr>
          <p:nvPr>
            <p:ph type="dt" sz="half" idx="10"/>
          </p:nvPr>
        </p:nvSpPr>
        <p:spPr/>
        <p:txBody>
          <a:bodyPr/>
          <a:lstStyle/>
          <a:p>
            <a:fld id="{4F734FBA-DD9D-49DB-B07F-BCA0C6786751}" type="datetimeFigureOut">
              <a:rPr lang="en-AU" smtClean="0"/>
              <a:t>14/07/2021</a:t>
            </a:fld>
            <a:endParaRPr lang="en-AU"/>
          </a:p>
        </p:txBody>
      </p:sp>
      <p:sp>
        <p:nvSpPr>
          <p:cNvPr id="8" name="Footer Placeholder 7">
            <a:extLst>
              <a:ext uri="{FF2B5EF4-FFF2-40B4-BE49-F238E27FC236}">
                <a16:creationId xmlns:a16="http://schemas.microsoft.com/office/drawing/2014/main" id="{09DAE2D9-10F7-4B7C-810D-0336AB3F320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CEE5108-1B15-4724-BE47-C1913B3A59E9}"/>
              </a:ext>
            </a:extLst>
          </p:cNvPr>
          <p:cNvSpPr>
            <a:spLocks noGrp="1"/>
          </p:cNvSpPr>
          <p:nvPr>
            <p:ph type="sldNum" sz="quarter" idx="12"/>
          </p:nvPr>
        </p:nvSpPr>
        <p:spPr/>
        <p:txBody>
          <a:bodyPr/>
          <a:lstStyle/>
          <a:p>
            <a:fld id="{BC3C3816-55FD-472E-BFB2-02D81C380595}" type="slidenum">
              <a:rPr lang="en-AU" smtClean="0"/>
              <a:t>‹#›</a:t>
            </a:fld>
            <a:endParaRPr lang="en-AU"/>
          </a:p>
        </p:txBody>
      </p:sp>
    </p:spTree>
    <p:extLst>
      <p:ext uri="{BB962C8B-B14F-4D97-AF65-F5344CB8AC3E}">
        <p14:creationId xmlns:p14="http://schemas.microsoft.com/office/powerpoint/2010/main" val="150138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2164-0DB0-40F2-961E-43227362652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76EA8EE-5679-4A2B-8FCA-A8A57C3967E7}"/>
              </a:ext>
            </a:extLst>
          </p:cNvPr>
          <p:cNvSpPr>
            <a:spLocks noGrp="1"/>
          </p:cNvSpPr>
          <p:nvPr>
            <p:ph type="dt" sz="half" idx="10"/>
          </p:nvPr>
        </p:nvSpPr>
        <p:spPr/>
        <p:txBody>
          <a:bodyPr/>
          <a:lstStyle/>
          <a:p>
            <a:fld id="{4F734FBA-DD9D-49DB-B07F-BCA0C6786751}" type="datetimeFigureOut">
              <a:rPr lang="en-AU" smtClean="0"/>
              <a:t>14/07/2021</a:t>
            </a:fld>
            <a:endParaRPr lang="en-AU"/>
          </a:p>
        </p:txBody>
      </p:sp>
      <p:sp>
        <p:nvSpPr>
          <p:cNvPr id="4" name="Footer Placeholder 3">
            <a:extLst>
              <a:ext uri="{FF2B5EF4-FFF2-40B4-BE49-F238E27FC236}">
                <a16:creationId xmlns:a16="http://schemas.microsoft.com/office/drawing/2014/main" id="{0F76A98B-8D3E-4158-A649-4A7A3B48837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74A2BCE-4578-4957-99FD-9FBD9F98782F}"/>
              </a:ext>
            </a:extLst>
          </p:cNvPr>
          <p:cNvSpPr>
            <a:spLocks noGrp="1"/>
          </p:cNvSpPr>
          <p:nvPr>
            <p:ph type="sldNum" sz="quarter" idx="12"/>
          </p:nvPr>
        </p:nvSpPr>
        <p:spPr/>
        <p:txBody>
          <a:bodyPr/>
          <a:lstStyle/>
          <a:p>
            <a:fld id="{BC3C3816-55FD-472E-BFB2-02D81C380595}" type="slidenum">
              <a:rPr lang="en-AU" smtClean="0"/>
              <a:t>‹#›</a:t>
            </a:fld>
            <a:endParaRPr lang="en-AU"/>
          </a:p>
        </p:txBody>
      </p:sp>
    </p:spTree>
    <p:extLst>
      <p:ext uri="{BB962C8B-B14F-4D97-AF65-F5344CB8AC3E}">
        <p14:creationId xmlns:p14="http://schemas.microsoft.com/office/powerpoint/2010/main" val="126394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BEF1A1-E6EC-4E4F-8238-5F4E3E74DEFA}"/>
              </a:ext>
            </a:extLst>
          </p:cNvPr>
          <p:cNvSpPr>
            <a:spLocks noGrp="1"/>
          </p:cNvSpPr>
          <p:nvPr>
            <p:ph type="dt" sz="half" idx="10"/>
          </p:nvPr>
        </p:nvSpPr>
        <p:spPr/>
        <p:txBody>
          <a:bodyPr/>
          <a:lstStyle/>
          <a:p>
            <a:fld id="{4F734FBA-DD9D-49DB-B07F-BCA0C6786751}" type="datetimeFigureOut">
              <a:rPr lang="en-AU" smtClean="0"/>
              <a:t>14/07/2021</a:t>
            </a:fld>
            <a:endParaRPr lang="en-AU"/>
          </a:p>
        </p:txBody>
      </p:sp>
      <p:sp>
        <p:nvSpPr>
          <p:cNvPr id="3" name="Footer Placeholder 2">
            <a:extLst>
              <a:ext uri="{FF2B5EF4-FFF2-40B4-BE49-F238E27FC236}">
                <a16:creationId xmlns:a16="http://schemas.microsoft.com/office/drawing/2014/main" id="{7306DA4F-F6C8-4338-B694-AC90C611FD1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6ED6D01-7EE0-4921-8564-52DF6BEBCACB}"/>
              </a:ext>
            </a:extLst>
          </p:cNvPr>
          <p:cNvSpPr>
            <a:spLocks noGrp="1"/>
          </p:cNvSpPr>
          <p:nvPr>
            <p:ph type="sldNum" sz="quarter" idx="12"/>
          </p:nvPr>
        </p:nvSpPr>
        <p:spPr/>
        <p:txBody>
          <a:bodyPr/>
          <a:lstStyle/>
          <a:p>
            <a:fld id="{BC3C3816-55FD-472E-BFB2-02D81C380595}" type="slidenum">
              <a:rPr lang="en-AU" smtClean="0"/>
              <a:t>‹#›</a:t>
            </a:fld>
            <a:endParaRPr lang="en-AU"/>
          </a:p>
        </p:txBody>
      </p:sp>
    </p:spTree>
    <p:extLst>
      <p:ext uri="{BB962C8B-B14F-4D97-AF65-F5344CB8AC3E}">
        <p14:creationId xmlns:p14="http://schemas.microsoft.com/office/powerpoint/2010/main" val="345517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F698-CC96-4224-BF27-DD574982D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D227AF9-C88C-435C-BCF6-51E43A3C57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E7645EE-48A4-40C6-B560-26BDF895D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A9241-12F6-4420-B1CE-3E83C7ECF6C9}"/>
              </a:ext>
            </a:extLst>
          </p:cNvPr>
          <p:cNvSpPr>
            <a:spLocks noGrp="1"/>
          </p:cNvSpPr>
          <p:nvPr>
            <p:ph type="dt" sz="half" idx="10"/>
          </p:nvPr>
        </p:nvSpPr>
        <p:spPr/>
        <p:txBody>
          <a:bodyPr/>
          <a:lstStyle/>
          <a:p>
            <a:fld id="{4F734FBA-DD9D-49DB-B07F-BCA0C6786751}" type="datetimeFigureOut">
              <a:rPr lang="en-AU" smtClean="0"/>
              <a:t>14/07/2021</a:t>
            </a:fld>
            <a:endParaRPr lang="en-AU"/>
          </a:p>
        </p:txBody>
      </p:sp>
      <p:sp>
        <p:nvSpPr>
          <p:cNvPr id="6" name="Footer Placeholder 5">
            <a:extLst>
              <a:ext uri="{FF2B5EF4-FFF2-40B4-BE49-F238E27FC236}">
                <a16:creationId xmlns:a16="http://schemas.microsoft.com/office/drawing/2014/main" id="{D58F5DF3-5209-4887-B3AD-BE90E123AD4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601DB90-8CE7-4FAE-9BC4-3A5464C82085}"/>
              </a:ext>
            </a:extLst>
          </p:cNvPr>
          <p:cNvSpPr>
            <a:spLocks noGrp="1"/>
          </p:cNvSpPr>
          <p:nvPr>
            <p:ph type="sldNum" sz="quarter" idx="12"/>
          </p:nvPr>
        </p:nvSpPr>
        <p:spPr/>
        <p:txBody>
          <a:bodyPr/>
          <a:lstStyle/>
          <a:p>
            <a:fld id="{BC3C3816-55FD-472E-BFB2-02D81C380595}" type="slidenum">
              <a:rPr lang="en-AU" smtClean="0"/>
              <a:t>‹#›</a:t>
            </a:fld>
            <a:endParaRPr lang="en-AU"/>
          </a:p>
        </p:txBody>
      </p:sp>
    </p:spTree>
    <p:extLst>
      <p:ext uri="{BB962C8B-B14F-4D97-AF65-F5344CB8AC3E}">
        <p14:creationId xmlns:p14="http://schemas.microsoft.com/office/powerpoint/2010/main" val="353022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BD63-1A62-4521-B0A2-BE388F7FD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3A403F7-582F-40FE-8B0A-8057DAD4B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2D30899-6DA5-48FE-9DB8-07B6E6B9E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9D329-17E3-4249-A158-8F523AFBB9B7}"/>
              </a:ext>
            </a:extLst>
          </p:cNvPr>
          <p:cNvSpPr>
            <a:spLocks noGrp="1"/>
          </p:cNvSpPr>
          <p:nvPr>
            <p:ph type="dt" sz="half" idx="10"/>
          </p:nvPr>
        </p:nvSpPr>
        <p:spPr/>
        <p:txBody>
          <a:bodyPr/>
          <a:lstStyle/>
          <a:p>
            <a:fld id="{4F734FBA-DD9D-49DB-B07F-BCA0C6786751}" type="datetimeFigureOut">
              <a:rPr lang="en-AU" smtClean="0"/>
              <a:t>14/07/2021</a:t>
            </a:fld>
            <a:endParaRPr lang="en-AU"/>
          </a:p>
        </p:txBody>
      </p:sp>
      <p:sp>
        <p:nvSpPr>
          <p:cNvPr id="6" name="Footer Placeholder 5">
            <a:extLst>
              <a:ext uri="{FF2B5EF4-FFF2-40B4-BE49-F238E27FC236}">
                <a16:creationId xmlns:a16="http://schemas.microsoft.com/office/drawing/2014/main" id="{A982A3F2-8D34-4F6F-94B0-39EE05E300C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2346E84-7285-49A2-9744-E1387AFAE909}"/>
              </a:ext>
            </a:extLst>
          </p:cNvPr>
          <p:cNvSpPr>
            <a:spLocks noGrp="1"/>
          </p:cNvSpPr>
          <p:nvPr>
            <p:ph type="sldNum" sz="quarter" idx="12"/>
          </p:nvPr>
        </p:nvSpPr>
        <p:spPr/>
        <p:txBody>
          <a:bodyPr/>
          <a:lstStyle/>
          <a:p>
            <a:fld id="{BC3C3816-55FD-472E-BFB2-02D81C380595}" type="slidenum">
              <a:rPr lang="en-AU" smtClean="0"/>
              <a:t>‹#›</a:t>
            </a:fld>
            <a:endParaRPr lang="en-AU"/>
          </a:p>
        </p:txBody>
      </p:sp>
    </p:spTree>
    <p:extLst>
      <p:ext uri="{BB962C8B-B14F-4D97-AF65-F5344CB8AC3E}">
        <p14:creationId xmlns:p14="http://schemas.microsoft.com/office/powerpoint/2010/main" val="248120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1BA1DF-7921-4F8E-8BBC-956EA86FCB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6E0D8D6-69F9-485F-B8C0-41B74395E4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2665424-43F7-40E2-9566-2D3CC20E04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734FBA-DD9D-49DB-B07F-BCA0C6786751}" type="datetimeFigureOut">
              <a:rPr lang="en-AU" smtClean="0"/>
              <a:t>14/07/2021</a:t>
            </a:fld>
            <a:endParaRPr lang="en-AU"/>
          </a:p>
        </p:txBody>
      </p:sp>
      <p:sp>
        <p:nvSpPr>
          <p:cNvPr id="5" name="Footer Placeholder 4">
            <a:extLst>
              <a:ext uri="{FF2B5EF4-FFF2-40B4-BE49-F238E27FC236}">
                <a16:creationId xmlns:a16="http://schemas.microsoft.com/office/drawing/2014/main" id="{E7BA193D-E56B-4710-973F-0BC6A95BA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33D043B-4FCE-42D0-B3CD-B69B1F87F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C3816-55FD-472E-BFB2-02D81C380595}" type="slidenum">
              <a:rPr lang="en-AU" smtClean="0"/>
              <a:t>‹#›</a:t>
            </a:fld>
            <a:endParaRPr lang="en-AU"/>
          </a:p>
        </p:txBody>
      </p:sp>
    </p:spTree>
    <p:extLst>
      <p:ext uri="{BB962C8B-B14F-4D97-AF65-F5344CB8AC3E}">
        <p14:creationId xmlns:p14="http://schemas.microsoft.com/office/powerpoint/2010/main" val="19220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https://utilnsw.sharepoint.com/teams/ANSUplift/Shared%20Documents/ANS%20Uplift%20Phase%201B/ANS%20Service%20Catalogue/ANS%20Services%20Existing%20Content%20Crosscheck.xlsx?web=1"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www.essentialenergy.com.au/safety/construction-safety" TargetMode="External"/><Relationship Id="rId2" Type="http://schemas.openxmlformats.org/officeDocument/2006/relationships/hyperlink" Target="https://www.essentialenergy.com.au/partners/high-load-permit" TargetMode="External"/><Relationship Id="rId1" Type="http://schemas.openxmlformats.org/officeDocument/2006/relationships/slideLayout" Target="../slideLayouts/slideLayout7.xml"/><Relationship Id="rId6" Type="http://schemas.openxmlformats.org/officeDocument/2006/relationships/hyperlink" Target="mailto:construction.works@essentialenergy.com.au?subject=Tiger%20Tail%20enquiry%20from%20website" TargetMode="External"/><Relationship Id="rId5" Type="http://schemas.openxmlformats.org/officeDocument/2006/relationships/hyperlink" Target="https://www.essentialenergy.com.au/-/media/Project/EssentialEnergy/Website/Files/Safety/CEOF1130.pdf?la=en&amp;hash=2BFCCBD20212ADFA268C10299D4D42E836364292" TargetMode="External"/><Relationship Id="rId4" Type="http://schemas.openxmlformats.org/officeDocument/2006/relationships/hyperlink" Target="https://www.essentialenergy.com.au/-/media/Project/EssentialEnergy/Website/Files/Our-Network/PriceScheduleforAncillaryNetworkServices1July2021.pdf?la=en&amp;hash=FA693F1B8D3416D047F0EAB9CBC7AC87E2391A3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608CEF-82DB-49C3-A7F4-5AE3FDD44754}"/>
              </a:ext>
            </a:extLst>
          </p:cNvPr>
          <p:cNvSpPr/>
          <p:nvPr/>
        </p:nvSpPr>
        <p:spPr>
          <a:xfrm>
            <a:off x="310392" y="1286546"/>
            <a:ext cx="11627141" cy="537142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ectangle 9">
            <a:extLst>
              <a:ext uri="{FF2B5EF4-FFF2-40B4-BE49-F238E27FC236}">
                <a16:creationId xmlns:a16="http://schemas.microsoft.com/office/drawing/2014/main" id="{49E44E6B-6103-41E0-8D1A-B7EC5E3B3EE7}"/>
              </a:ext>
            </a:extLst>
          </p:cNvPr>
          <p:cNvSpPr/>
          <p:nvPr/>
        </p:nvSpPr>
        <p:spPr>
          <a:xfrm>
            <a:off x="310392" y="337343"/>
            <a:ext cx="11627141" cy="811950"/>
          </a:xfrm>
          <a:prstGeom prst="rect">
            <a:avLst/>
          </a:prstGeom>
          <a:solidFill>
            <a:srgbClr val="E9EB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6C69B84D-3608-48AC-A0D3-A045443E9C62}"/>
              </a:ext>
            </a:extLst>
          </p:cNvPr>
          <p:cNvSpPr/>
          <p:nvPr/>
        </p:nvSpPr>
        <p:spPr>
          <a:xfrm>
            <a:off x="433541" y="1433168"/>
            <a:ext cx="11324918" cy="50781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B89BB43-A4C2-43F9-AF84-97B56BA419D0}"/>
              </a:ext>
            </a:extLst>
          </p:cNvPr>
          <p:cNvSpPr>
            <a:spLocks noGrp="1"/>
          </p:cNvSpPr>
          <p:nvPr>
            <p:ph type="ctrTitle"/>
          </p:nvPr>
        </p:nvSpPr>
        <p:spPr>
          <a:xfrm>
            <a:off x="486780" y="573026"/>
            <a:ext cx="9144000" cy="477837"/>
          </a:xfrm>
        </p:spPr>
        <p:txBody>
          <a:bodyPr>
            <a:noAutofit/>
          </a:bodyPr>
          <a:lstStyle/>
          <a:p>
            <a:pPr algn="l"/>
            <a:r>
              <a:rPr lang="en-AU" sz="3200" dirty="0"/>
              <a:t>External Facing ANS Catalogue Future State</a:t>
            </a:r>
          </a:p>
        </p:txBody>
      </p:sp>
      <p:sp>
        <p:nvSpPr>
          <p:cNvPr id="4" name="TextBox 3">
            <a:extLst>
              <a:ext uri="{FF2B5EF4-FFF2-40B4-BE49-F238E27FC236}">
                <a16:creationId xmlns:a16="http://schemas.microsoft.com/office/drawing/2014/main" id="{FABD4756-9185-4B95-8CC9-9F5DD304B47C}"/>
              </a:ext>
            </a:extLst>
          </p:cNvPr>
          <p:cNvSpPr txBox="1"/>
          <p:nvPr/>
        </p:nvSpPr>
        <p:spPr>
          <a:xfrm>
            <a:off x="708706" y="1579272"/>
            <a:ext cx="5938281" cy="4185761"/>
          </a:xfrm>
          <a:prstGeom prst="rect">
            <a:avLst/>
          </a:prstGeom>
          <a:noFill/>
        </p:spPr>
        <p:txBody>
          <a:bodyPr wrap="square" rtlCol="0">
            <a:spAutoFit/>
          </a:bodyPr>
          <a:lstStyle/>
          <a:p>
            <a:r>
              <a:rPr lang="en-AU" sz="1400" dirty="0"/>
              <a:t>3 proposed catalogue structures for discussion, including:</a:t>
            </a:r>
          </a:p>
          <a:p>
            <a:pPr marL="285750" indent="-285750">
              <a:buFont typeface="Arial" panose="020B0604020202020204" pitchFamily="34" charset="0"/>
              <a:buChar char="•"/>
            </a:pPr>
            <a:r>
              <a:rPr lang="en-AU" sz="1400" dirty="0"/>
              <a:t>Customer Type Service Groupings</a:t>
            </a:r>
          </a:p>
          <a:p>
            <a:pPr marL="285750" indent="-285750">
              <a:buFont typeface="Arial" panose="020B0604020202020204" pitchFamily="34" charset="0"/>
              <a:buChar char="•"/>
            </a:pPr>
            <a:r>
              <a:rPr lang="en-AU" sz="1400" dirty="0"/>
              <a:t>Service Category Groupings</a:t>
            </a:r>
          </a:p>
          <a:p>
            <a:pPr marL="285750" indent="-285750">
              <a:buFont typeface="Arial" panose="020B0604020202020204" pitchFamily="34" charset="0"/>
              <a:buChar char="•"/>
            </a:pPr>
            <a:r>
              <a:rPr lang="en-AU" sz="1400" dirty="0"/>
              <a:t>Hybrid Model</a:t>
            </a:r>
          </a:p>
          <a:p>
            <a:pPr marL="285750" indent="-285750">
              <a:buFont typeface="Arial" panose="020B0604020202020204" pitchFamily="34" charset="0"/>
              <a:buChar char="•"/>
            </a:pPr>
            <a:endParaRPr lang="en-AU" sz="1400" dirty="0"/>
          </a:p>
          <a:p>
            <a:r>
              <a:rPr lang="en-AU" sz="1400" dirty="0"/>
              <a:t>ANS catalogue requirements in RVTM are high level and do not prescribe qualitative or quantitative success criteria. </a:t>
            </a:r>
          </a:p>
          <a:p>
            <a:endParaRPr lang="en-AU" sz="1400" dirty="0"/>
          </a:p>
          <a:p>
            <a:r>
              <a:rPr lang="en-AU" sz="1400" dirty="0"/>
              <a:t>Service catalogue structures developed in consideration of following objectives</a:t>
            </a:r>
          </a:p>
          <a:p>
            <a:pPr marL="285750" indent="-285750">
              <a:buFont typeface="Arial" panose="020B0604020202020204" pitchFamily="34" charset="0"/>
              <a:buChar char="•"/>
            </a:pPr>
            <a:r>
              <a:rPr lang="en-AU" sz="1400" dirty="0"/>
              <a:t>Enhance user experience by providing clear service descriptions </a:t>
            </a:r>
          </a:p>
          <a:p>
            <a:pPr marL="285750" indent="-285750">
              <a:buFont typeface="Arial" panose="020B0604020202020204" pitchFamily="34" charset="0"/>
              <a:buChar char="•"/>
            </a:pPr>
            <a:r>
              <a:rPr lang="en-AU" sz="1400" dirty="0"/>
              <a:t>Simple and intuitive navigation</a:t>
            </a:r>
          </a:p>
          <a:p>
            <a:pPr marL="285750" indent="-285750">
              <a:buFont typeface="Arial" panose="020B0604020202020204" pitchFamily="34" charset="0"/>
              <a:buChar char="•"/>
            </a:pPr>
            <a:r>
              <a:rPr lang="en-AU" sz="1400" dirty="0"/>
              <a:t>Leverage existing ANS content, minimise new content creation.</a:t>
            </a:r>
          </a:p>
          <a:p>
            <a:pPr marL="285750" indent="-285750">
              <a:buFont typeface="Arial" panose="020B0604020202020204" pitchFamily="34" charset="0"/>
              <a:buChar char="•"/>
            </a:pPr>
            <a:r>
              <a:rPr lang="en-AU" sz="1400" dirty="0"/>
              <a:t>Maximise customer self service - reduce call centre enquiries (measurable?)</a:t>
            </a:r>
          </a:p>
          <a:p>
            <a:pPr marL="285750" indent="-285750">
              <a:buFont typeface="Arial" panose="020B0604020202020204" pitchFamily="34" charset="0"/>
              <a:buChar char="•"/>
            </a:pPr>
            <a:r>
              <a:rPr lang="en-AU" sz="1400" dirty="0"/>
              <a:t>Enhance regulatory compliance (measurable?)</a:t>
            </a:r>
          </a:p>
          <a:p>
            <a:pPr marL="285750" indent="-285750">
              <a:buFont typeface="Arial" panose="020B0604020202020204" pitchFamily="34" charset="0"/>
              <a:buChar char="•"/>
            </a:pPr>
            <a:r>
              <a:rPr lang="en-AU" sz="1400" dirty="0"/>
              <a:t>Prepare future state CRM pathways – Automate service process initiation. Eventual eliminate email submission of pdf forms.</a:t>
            </a:r>
          </a:p>
          <a:p>
            <a:pPr marL="285750" indent="-285750">
              <a:buFont typeface="Arial" panose="020B0604020202020204" pitchFamily="34" charset="0"/>
              <a:buChar char="•"/>
            </a:pPr>
            <a:endParaRPr lang="en-AU" sz="1400" dirty="0"/>
          </a:p>
          <a:p>
            <a:pPr marL="285750" indent="-285750">
              <a:buFont typeface="Arial" panose="020B0604020202020204" pitchFamily="34" charset="0"/>
              <a:buChar char="•"/>
            </a:pPr>
            <a:endParaRPr lang="en-AU" sz="1400" dirty="0"/>
          </a:p>
          <a:p>
            <a:endParaRPr lang="en-AU" sz="1400" dirty="0"/>
          </a:p>
        </p:txBody>
      </p:sp>
      <p:graphicFrame>
        <p:nvGraphicFramePr>
          <p:cNvPr id="6" name="Table 6">
            <a:extLst>
              <a:ext uri="{FF2B5EF4-FFF2-40B4-BE49-F238E27FC236}">
                <a16:creationId xmlns:a16="http://schemas.microsoft.com/office/drawing/2014/main" id="{D3AF980F-9C85-4BF8-B2CE-68DEE45E291F}"/>
              </a:ext>
            </a:extLst>
          </p:cNvPr>
          <p:cNvGraphicFramePr>
            <a:graphicFrameLocks noGrp="1"/>
          </p:cNvGraphicFramePr>
          <p:nvPr>
            <p:extLst>
              <p:ext uri="{D42A27DB-BD31-4B8C-83A1-F6EECF244321}">
                <p14:modId xmlns:p14="http://schemas.microsoft.com/office/powerpoint/2010/main" val="93448941"/>
              </p:ext>
            </p:extLst>
          </p:nvPr>
        </p:nvGraphicFramePr>
        <p:xfrm>
          <a:off x="6795083" y="1579272"/>
          <a:ext cx="4815280" cy="4402449"/>
        </p:xfrm>
        <a:graphic>
          <a:graphicData uri="http://schemas.openxmlformats.org/drawingml/2006/table">
            <a:tbl>
              <a:tblPr firstRow="1" bandRow="1">
                <a:tableStyleId>{5C22544A-7EE6-4342-B048-85BDC9FD1C3A}</a:tableStyleId>
              </a:tblPr>
              <a:tblGrid>
                <a:gridCol w="4053488">
                  <a:extLst>
                    <a:ext uri="{9D8B030D-6E8A-4147-A177-3AD203B41FA5}">
                      <a16:colId xmlns:a16="http://schemas.microsoft.com/office/drawing/2014/main" val="514676321"/>
                    </a:ext>
                  </a:extLst>
                </a:gridCol>
                <a:gridCol w="761792">
                  <a:extLst>
                    <a:ext uri="{9D8B030D-6E8A-4147-A177-3AD203B41FA5}">
                      <a16:colId xmlns:a16="http://schemas.microsoft.com/office/drawing/2014/main" val="2433322612"/>
                    </a:ext>
                  </a:extLst>
                </a:gridCol>
              </a:tblGrid>
              <a:tr h="453786">
                <a:tc>
                  <a:txBody>
                    <a:bodyPr/>
                    <a:lstStyle/>
                    <a:p>
                      <a:r>
                        <a:rPr lang="en-AU" sz="1100" dirty="0"/>
                        <a:t>Requirements (From RTVM)</a:t>
                      </a:r>
                    </a:p>
                  </a:txBody>
                  <a:tcPr/>
                </a:tc>
                <a:tc>
                  <a:txBody>
                    <a:bodyPr/>
                    <a:lstStyle/>
                    <a:p>
                      <a:r>
                        <a:rPr lang="en-AU" sz="1100" dirty="0"/>
                        <a:t>Status</a:t>
                      </a:r>
                    </a:p>
                  </a:txBody>
                  <a:tcPr/>
                </a:tc>
                <a:extLst>
                  <a:ext uri="{0D108BD9-81ED-4DB2-BD59-A6C34878D82A}">
                    <a16:rowId xmlns:a16="http://schemas.microsoft.com/office/drawing/2014/main" val="557605256"/>
                  </a:ext>
                </a:extLst>
              </a:tr>
              <a:tr h="802421">
                <a:tc>
                  <a:txBody>
                    <a:bodyPr/>
                    <a:lstStyle/>
                    <a:p>
                      <a:r>
                        <a:rPr lang="en-AU" sz="1100" dirty="0"/>
                        <a:t>An assessment needs to be undertaken to understand whether any communications, training or changes to the website are required to support customers through any process changes or to create the awareness of the new fees.</a:t>
                      </a:r>
                    </a:p>
                  </a:txBody>
                  <a:tcPr/>
                </a:tc>
                <a:tc>
                  <a:txBody>
                    <a:bodyPr/>
                    <a:lstStyle/>
                    <a:p>
                      <a:r>
                        <a:rPr lang="en-AU" sz="1100" dirty="0"/>
                        <a:t>Complete</a:t>
                      </a:r>
                    </a:p>
                  </a:txBody>
                  <a:tcPr/>
                </a:tc>
                <a:extLst>
                  <a:ext uri="{0D108BD9-81ED-4DB2-BD59-A6C34878D82A}">
                    <a16:rowId xmlns:a16="http://schemas.microsoft.com/office/drawing/2014/main" val="2072659143"/>
                  </a:ext>
                </a:extLst>
              </a:tr>
              <a:tr h="876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Perform current state analysis of the external website to determine: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100" dirty="0"/>
                        <a:t>The location of all the external customer impacted ANS Fees on the EE Website.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100" dirty="0"/>
                        <a:t>Document navigation path (no of clicks) &amp; content summary for all customer impacted ANS Fees on the EE website.</a:t>
                      </a:r>
                    </a:p>
                  </a:txBody>
                  <a:tcPr/>
                </a:tc>
                <a:tc>
                  <a:txBody>
                    <a:bodyPr/>
                    <a:lstStyle/>
                    <a:p>
                      <a:r>
                        <a:rPr lang="en-AU" sz="1100" dirty="0"/>
                        <a:t>Complete</a:t>
                      </a:r>
                    </a:p>
                  </a:txBody>
                  <a:tcPr/>
                </a:tc>
                <a:extLst>
                  <a:ext uri="{0D108BD9-81ED-4DB2-BD59-A6C34878D82A}">
                    <a16:rowId xmlns:a16="http://schemas.microsoft.com/office/drawing/2014/main" val="443421931"/>
                  </a:ext>
                </a:extLst>
              </a:tr>
              <a:tr h="727301">
                <a:tc>
                  <a:txBody>
                    <a:bodyPr/>
                    <a:lstStyle/>
                    <a:p>
                      <a:r>
                        <a:rPr lang="en-AU" sz="1100" dirty="0"/>
                        <a:t>Perform a benchmarking exercise with competitors (Ausgrid &amp; Endeavour Energy) to assess user experience (Navigation &amp; Content) on ANS and identify solution </a:t>
                      </a:r>
                    </a:p>
                  </a:txBody>
                  <a:tcPr/>
                </a:tc>
                <a:tc>
                  <a:txBody>
                    <a:bodyPr/>
                    <a:lstStyle/>
                    <a:p>
                      <a:r>
                        <a:rPr lang="en-AU" sz="1100" dirty="0"/>
                        <a:t>Complete</a:t>
                      </a:r>
                    </a:p>
                  </a:txBody>
                  <a:tcPr/>
                </a:tc>
                <a:extLst>
                  <a:ext uri="{0D108BD9-81ED-4DB2-BD59-A6C34878D82A}">
                    <a16:rowId xmlns:a16="http://schemas.microsoft.com/office/drawing/2014/main" val="3858226836"/>
                  </a:ext>
                </a:extLst>
              </a:tr>
              <a:tr h="7273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Develop a ANS Service Catalogue in plain English for internal and external customers. Consider inclusion of pictorial information to help communicate ANS services for Field staff and external customers </a:t>
                      </a:r>
                    </a:p>
                  </a:txBody>
                  <a:tcPr/>
                </a:tc>
                <a:tc>
                  <a:txBody>
                    <a:bodyPr/>
                    <a:lstStyle/>
                    <a:p>
                      <a:r>
                        <a:rPr lang="en-AU" sz="1100" dirty="0"/>
                        <a:t>In Progress</a:t>
                      </a:r>
                    </a:p>
                  </a:txBody>
                  <a:tcPr/>
                </a:tc>
                <a:extLst>
                  <a:ext uri="{0D108BD9-81ED-4DB2-BD59-A6C34878D82A}">
                    <a16:rowId xmlns:a16="http://schemas.microsoft.com/office/drawing/2014/main" val="365672117"/>
                  </a:ext>
                </a:extLst>
              </a:tr>
              <a:tr h="7273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t>Develop external facing Service Catalogue documents and pictorials to Essential Energy corporate communications team for formal Publication and distribution </a:t>
                      </a:r>
                    </a:p>
                  </a:txBody>
                  <a:tcPr/>
                </a:tc>
                <a:tc>
                  <a:txBody>
                    <a:bodyPr/>
                    <a:lstStyle/>
                    <a:p>
                      <a:r>
                        <a:rPr lang="en-AU" sz="1100" dirty="0"/>
                        <a:t>In Progress</a:t>
                      </a:r>
                    </a:p>
                  </a:txBody>
                  <a:tcPr/>
                </a:tc>
                <a:extLst>
                  <a:ext uri="{0D108BD9-81ED-4DB2-BD59-A6C34878D82A}">
                    <a16:rowId xmlns:a16="http://schemas.microsoft.com/office/drawing/2014/main" val="4008358706"/>
                  </a:ext>
                </a:extLst>
              </a:tr>
            </a:tbl>
          </a:graphicData>
        </a:graphic>
      </p:graphicFrame>
    </p:spTree>
    <p:extLst>
      <p:ext uri="{BB962C8B-B14F-4D97-AF65-F5344CB8AC3E}">
        <p14:creationId xmlns:p14="http://schemas.microsoft.com/office/powerpoint/2010/main" val="292985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B3B325D-1AEC-4308-BF19-E099873FB2F9}"/>
              </a:ext>
            </a:extLst>
          </p:cNvPr>
          <p:cNvGraphicFramePr>
            <a:graphicFrameLocks noGrp="1"/>
          </p:cNvGraphicFramePr>
          <p:nvPr>
            <p:extLst>
              <p:ext uri="{D42A27DB-BD31-4B8C-83A1-F6EECF244321}">
                <p14:modId xmlns:p14="http://schemas.microsoft.com/office/powerpoint/2010/main" val="2705439289"/>
              </p:ext>
            </p:extLst>
          </p:nvPr>
        </p:nvGraphicFramePr>
        <p:xfrm>
          <a:off x="451281" y="1058517"/>
          <a:ext cx="10907414" cy="5349416"/>
        </p:xfrm>
        <a:graphic>
          <a:graphicData uri="http://schemas.openxmlformats.org/drawingml/2006/table">
            <a:tbl>
              <a:tblPr firstRow="1" bandRow="1">
                <a:tableStyleId>{5C22544A-7EE6-4342-B048-85BDC9FD1C3A}</a:tableStyleId>
              </a:tblPr>
              <a:tblGrid>
                <a:gridCol w="790537">
                  <a:extLst>
                    <a:ext uri="{9D8B030D-6E8A-4147-A177-3AD203B41FA5}">
                      <a16:colId xmlns:a16="http://schemas.microsoft.com/office/drawing/2014/main" val="1334015603"/>
                    </a:ext>
                  </a:extLst>
                </a:gridCol>
                <a:gridCol w="3061734">
                  <a:extLst>
                    <a:ext uri="{9D8B030D-6E8A-4147-A177-3AD203B41FA5}">
                      <a16:colId xmlns:a16="http://schemas.microsoft.com/office/drawing/2014/main" val="453246851"/>
                    </a:ext>
                  </a:extLst>
                </a:gridCol>
                <a:gridCol w="2936147">
                  <a:extLst>
                    <a:ext uri="{9D8B030D-6E8A-4147-A177-3AD203B41FA5}">
                      <a16:colId xmlns:a16="http://schemas.microsoft.com/office/drawing/2014/main" val="3641342309"/>
                    </a:ext>
                  </a:extLst>
                </a:gridCol>
                <a:gridCol w="2105637">
                  <a:extLst>
                    <a:ext uri="{9D8B030D-6E8A-4147-A177-3AD203B41FA5}">
                      <a16:colId xmlns:a16="http://schemas.microsoft.com/office/drawing/2014/main" val="1247693244"/>
                    </a:ext>
                  </a:extLst>
                </a:gridCol>
                <a:gridCol w="2013359">
                  <a:extLst>
                    <a:ext uri="{9D8B030D-6E8A-4147-A177-3AD203B41FA5}">
                      <a16:colId xmlns:a16="http://schemas.microsoft.com/office/drawing/2014/main" val="2414119803"/>
                    </a:ext>
                  </a:extLst>
                </a:gridCol>
              </a:tblGrid>
              <a:tr h="687790">
                <a:tc>
                  <a:txBody>
                    <a:bodyPr/>
                    <a:lstStyle/>
                    <a:p>
                      <a:pPr algn="l"/>
                      <a:r>
                        <a:rPr lang="en-AU" sz="1050" dirty="0">
                          <a:solidFill>
                            <a:schemeClr val="tx1"/>
                          </a:solidFill>
                        </a:rPr>
                        <a:t>Model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rtl="0" fontAlgn="ctr"/>
                      <a:r>
                        <a:rPr lang="en-AU" sz="1050" b="1" i="0" u="none" strike="noStrike" dirty="0">
                          <a:solidFill>
                            <a:srgbClr val="000000"/>
                          </a:solidFill>
                          <a:effectLst/>
                          <a:latin typeface="Calibri" panose="020F0502020204030204" pitchFamily="34" charset="0"/>
                        </a:rPr>
                        <a:t>Description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rtl="0" fontAlgn="ctr"/>
                      <a:r>
                        <a:rPr lang="en-AU" sz="1050" b="1" i="0" u="none" strike="noStrike" dirty="0">
                          <a:solidFill>
                            <a:srgbClr val="000000"/>
                          </a:solidFill>
                          <a:effectLst/>
                          <a:latin typeface="Calibri" panose="020F0502020204030204" pitchFamily="34" charset="0"/>
                        </a:rPr>
                        <a:t>Top Level Headings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rtl="0" fontAlgn="ctr"/>
                      <a:r>
                        <a:rPr lang="en-AU" sz="1050" b="1" i="0" u="none" strike="noStrike" dirty="0">
                          <a:solidFill>
                            <a:srgbClr val="000000"/>
                          </a:solidFill>
                          <a:effectLst/>
                          <a:latin typeface="Calibri" panose="020F0502020204030204" pitchFamily="34" charset="0"/>
                        </a:rPr>
                        <a:t>Advantages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tc>
                  <a:txBody>
                    <a:bodyPr/>
                    <a:lstStyle/>
                    <a:p>
                      <a:pPr algn="l" rtl="0" fontAlgn="ctr"/>
                      <a:r>
                        <a:rPr lang="en-AU" sz="1050" b="1" i="0" u="none" strike="noStrike" dirty="0">
                          <a:solidFill>
                            <a:srgbClr val="000000"/>
                          </a:solidFill>
                          <a:effectLst/>
                          <a:latin typeface="Calibri" panose="020F0502020204030204" pitchFamily="34" charset="0"/>
                        </a:rPr>
                        <a:t>Disadvantages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CFD5EA"/>
                    </a:solidFill>
                  </a:tcPr>
                </a:tc>
                <a:extLst>
                  <a:ext uri="{0D108BD9-81ED-4DB2-BD59-A6C34878D82A}">
                    <a16:rowId xmlns:a16="http://schemas.microsoft.com/office/drawing/2014/main" val="2737750461"/>
                  </a:ext>
                </a:extLst>
              </a:tr>
              <a:tr h="1323985">
                <a:tc>
                  <a:txBody>
                    <a:bodyPr/>
                    <a:lstStyle/>
                    <a:p>
                      <a:pPr marL="0" algn="l" defTabSz="914400" rtl="0" eaLnBrk="1" fontAlgn="ctr" latinLnBrk="0" hangingPunct="1"/>
                      <a:r>
                        <a:rPr lang="en-AU" sz="1050" b="0" i="0" u="none" strike="noStrike" kern="1200" dirty="0">
                          <a:solidFill>
                            <a:srgbClr val="000000"/>
                          </a:solidFill>
                          <a:effectLst/>
                          <a:latin typeface="Calibri" panose="020F0502020204030204" pitchFamily="34" charset="0"/>
                          <a:ea typeface="+mn-ea"/>
                          <a:cs typeface="+mn-cs"/>
                        </a:rPr>
                        <a:t>Customer Type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algn="l" defTabSz="914400" rtl="0" eaLnBrk="1" fontAlgn="ctr" latinLnBrk="0" hangingPunct="1"/>
                      <a:r>
                        <a:rPr lang="en-AU" sz="1050" b="0" i="0" u="none" strike="noStrike" kern="1200" dirty="0">
                          <a:solidFill>
                            <a:srgbClr val="000000"/>
                          </a:solidFill>
                          <a:effectLst/>
                          <a:latin typeface="Calibri" panose="020F0502020204030204" pitchFamily="34" charset="0"/>
                          <a:ea typeface="+mn-ea"/>
                          <a:cs typeface="+mn-cs"/>
                        </a:rPr>
                        <a:t>Top level of hierarchy is structured based on Customer Segment that service falls into</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Residential Customers</a:t>
                      </a:r>
                    </a:p>
                    <a:p>
                      <a:pPr marL="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Commercial and Industrial (C&amp;I) Customers</a:t>
                      </a:r>
                    </a:p>
                    <a:p>
                      <a:pPr marL="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ASPs and Electrical Contractors</a:t>
                      </a:r>
                    </a:p>
                    <a:p>
                      <a:pPr marL="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B2B (Retailers)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Intuitive pathway for customers</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AU" sz="1050" b="0" i="0" u="none" strike="noStrike" kern="1200" dirty="0">
                        <a:solidFill>
                          <a:srgbClr val="000000"/>
                        </a:solidFill>
                        <a:effectLst/>
                        <a:latin typeface="Calibri" panose="020F0502020204030204" pitchFamily="34" charset="0"/>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17145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Duplication of services across customer segments</a:t>
                      </a:r>
                    </a:p>
                    <a:p>
                      <a:pPr marL="17145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More services per customer category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1460101011"/>
                  </a:ext>
                </a:extLst>
              </a:tr>
              <a:tr h="2107984">
                <a:tc>
                  <a:txBody>
                    <a:bodyPr/>
                    <a:lstStyle/>
                    <a:p>
                      <a:pPr marL="0" algn="l" defTabSz="914400" rtl="0" eaLnBrk="1" fontAlgn="ctr" latinLnBrk="0" hangingPunct="1"/>
                      <a:r>
                        <a:rPr lang="en-AU" sz="1050" b="0" i="0" u="none" strike="noStrike" kern="1200" dirty="0">
                          <a:solidFill>
                            <a:srgbClr val="000000"/>
                          </a:solidFill>
                          <a:effectLst/>
                          <a:latin typeface="Calibri" panose="020F0502020204030204" pitchFamily="34" charset="0"/>
                          <a:ea typeface="+mn-ea"/>
                          <a:cs typeface="+mn-cs"/>
                        </a:rPr>
                        <a:t>Service Group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algn="l" defTabSz="914400" rtl="0" eaLnBrk="1" fontAlgn="ctr" latinLnBrk="0" hangingPunct="1"/>
                      <a:r>
                        <a:rPr lang="en-AU" sz="1050" b="0" i="0" u="none" strike="noStrike" kern="1200" dirty="0">
                          <a:solidFill>
                            <a:srgbClr val="000000"/>
                          </a:solidFill>
                          <a:effectLst/>
                          <a:latin typeface="Calibri" panose="020F0502020204030204" pitchFamily="34" charset="0"/>
                          <a:ea typeface="+mn-ea"/>
                          <a:cs typeface="+mn-cs"/>
                        </a:rPr>
                        <a:t>Top level of hierarchy is structure based on high level service grouping</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Connections &amp; Metering Services</a:t>
                      </a:r>
                    </a:p>
                    <a:p>
                      <a:pPr marL="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Safety Related Services</a:t>
                      </a:r>
                    </a:p>
                    <a:p>
                      <a:pPr marL="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Training Services</a:t>
                      </a:r>
                    </a:p>
                    <a:p>
                      <a:pPr marL="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Access and Authorisation</a:t>
                      </a:r>
                    </a:p>
                    <a:p>
                      <a:pPr marL="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Inspection and Commissioning Services</a:t>
                      </a:r>
                    </a:p>
                    <a:p>
                      <a:pPr marL="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Design Information and Certification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Less services per category</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limit duplication of service descriptions </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Simple to leverage existing ANS content on website</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Clear ownership of each service stream by process owner – content maintenance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Customers may not immediately know which category a service fits within</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AU" sz="1050" b="0" i="0" u="none" strike="noStrike" kern="1200" dirty="0">
                          <a:solidFill>
                            <a:srgbClr val="000000"/>
                          </a:solidFill>
                          <a:effectLst/>
                          <a:latin typeface="Calibri" panose="020F0502020204030204" pitchFamily="34" charset="0"/>
                          <a:ea typeface="+mn-ea"/>
                          <a:cs typeface="+mn-cs"/>
                        </a:rPr>
                        <a:t>Some service categories will have large number of services within, need to be further broken down.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679471153"/>
                  </a:ext>
                </a:extLst>
              </a:tr>
              <a:tr h="1229657">
                <a:tc>
                  <a:txBody>
                    <a:bodyPr/>
                    <a:lstStyle/>
                    <a:p>
                      <a:pPr marL="0" algn="l" defTabSz="914400" rtl="0" eaLnBrk="1" fontAlgn="ctr" latinLnBrk="0" hangingPunct="1"/>
                      <a:r>
                        <a:rPr lang="en-AU" sz="1050" b="0" i="0" u="none" strike="noStrike" kern="1200" dirty="0">
                          <a:solidFill>
                            <a:srgbClr val="000000"/>
                          </a:solidFill>
                          <a:effectLst/>
                          <a:latin typeface="Calibri" panose="020F0502020204030204" pitchFamily="34" charset="0"/>
                          <a:ea typeface="+mn-ea"/>
                          <a:cs typeface="+mn-cs"/>
                        </a:rPr>
                        <a:t>Hybrid Model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algn="l" defTabSz="914400" rtl="0" eaLnBrk="1" fontAlgn="ctr" latinLnBrk="0" hangingPunct="1"/>
                      <a:r>
                        <a:rPr lang="en-AU" sz="1050" b="0" i="0" u="none" strike="noStrike" kern="1200" dirty="0">
                          <a:solidFill>
                            <a:srgbClr val="000000"/>
                          </a:solidFill>
                          <a:effectLst/>
                          <a:latin typeface="Calibri" panose="020F0502020204030204" pitchFamily="34" charset="0"/>
                          <a:ea typeface="+mn-ea"/>
                          <a:cs typeface="+mn-cs"/>
                        </a:rPr>
                        <a:t>Hybrid Structure where top level contains key customer groups and key service categories.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Contestable Works (ASPs and Contractors)</a:t>
                      </a:r>
                    </a:p>
                    <a:p>
                      <a:pPr marL="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Chargeable Works (EE Services)</a:t>
                      </a:r>
                    </a:p>
                    <a:p>
                      <a:pPr marL="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Connections and Metering</a:t>
                      </a:r>
                    </a:p>
                    <a:p>
                      <a:pPr marL="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Safety Services</a:t>
                      </a:r>
                    </a:p>
                    <a:p>
                      <a:pPr marL="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Training, Authorisation and Permits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17145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Most accessed ANS Services immediately visible</a:t>
                      </a:r>
                    </a:p>
                    <a:p>
                      <a:pPr marL="17145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Provides clear pathway for specific customers (ASPs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pPr marL="17145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Duplication of services across service groupings</a:t>
                      </a:r>
                    </a:p>
                    <a:p>
                      <a:pPr marL="171450" indent="-171450" algn="l" defTabSz="914400" rtl="0" eaLnBrk="1" fontAlgn="ctr" latinLnBrk="0" hangingPunct="1">
                        <a:buFont typeface="Arial" panose="020B0604020202020204" pitchFamily="34" charset="0"/>
                        <a:buChar char="•"/>
                      </a:pPr>
                      <a:r>
                        <a:rPr lang="en-AU" sz="1050" b="0" i="0" u="none" strike="noStrike" kern="1200" dirty="0">
                          <a:solidFill>
                            <a:srgbClr val="000000"/>
                          </a:solidFill>
                          <a:effectLst/>
                          <a:latin typeface="Calibri" panose="020F0502020204030204" pitchFamily="34" charset="0"/>
                          <a:ea typeface="+mn-ea"/>
                          <a:cs typeface="+mn-cs"/>
                        </a:rPr>
                        <a:t>More services in some categories, to be further broken down.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extLst>
                  <a:ext uri="{0D108BD9-81ED-4DB2-BD59-A6C34878D82A}">
                    <a16:rowId xmlns:a16="http://schemas.microsoft.com/office/drawing/2014/main" val="3419624712"/>
                  </a:ext>
                </a:extLst>
              </a:tr>
            </a:tbl>
          </a:graphicData>
        </a:graphic>
      </p:graphicFrame>
      <p:sp>
        <p:nvSpPr>
          <p:cNvPr id="5" name="Title 1">
            <a:extLst>
              <a:ext uri="{FF2B5EF4-FFF2-40B4-BE49-F238E27FC236}">
                <a16:creationId xmlns:a16="http://schemas.microsoft.com/office/drawing/2014/main" id="{86DE1C6D-3FD8-406E-AF5E-AFA122B3A6C6}"/>
              </a:ext>
            </a:extLst>
          </p:cNvPr>
          <p:cNvSpPr txBox="1">
            <a:spLocks/>
          </p:cNvSpPr>
          <p:nvPr/>
        </p:nvSpPr>
        <p:spPr>
          <a:xfrm>
            <a:off x="451281" y="455182"/>
            <a:ext cx="9144000" cy="4778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ea typeface="+mn-ea"/>
                <a:cs typeface="+mn-cs"/>
              </a:rPr>
              <a:t>Proposed Options for External ANS Catalogue Structure</a:t>
            </a:r>
          </a:p>
        </p:txBody>
      </p:sp>
    </p:spTree>
    <p:extLst>
      <p:ext uri="{BB962C8B-B14F-4D97-AF65-F5344CB8AC3E}">
        <p14:creationId xmlns:p14="http://schemas.microsoft.com/office/powerpoint/2010/main" val="399567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90825A-DDCE-4B88-8C31-D62FEEFC1DB8}"/>
              </a:ext>
            </a:extLst>
          </p:cNvPr>
          <p:cNvSpPr/>
          <p:nvPr/>
        </p:nvSpPr>
        <p:spPr>
          <a:xfrm>
            <a:off x="338356" y="612963"/>
            <a:ext cx="11515288" cy="600140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98649969-EA11-43C6-A9C2-57CE2276E5AF}"/>
              </a:ext>
            </a:extLst>
          </p:cNvPr>
          <p:cNvSpPr/>
          <p:nvPr/>
        </p:nvSpPr>
        <p:spPr>
          <a:xfrm>
            <a:off x="455801" y="684213"/>
            <a:ext cx="2950129"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1B6C5F45-F936-4D87-9A84-1956DC64C498}"/>
              </a:ext>
            </a:extLst>
          </p:cNvPr>
          <p:cNvSpPr txBox="1"/>
          <p:nvPr/>
        </p:nvSpPr>
        <p:spPr>
          <a:xfrm>
            <a:off x="338356" y="243631"/>
            <a:ext cx="6019800" cy="400110"/>
          </a:xfrm>
          <a:prstGeom prst="rect">
            <a:avLst/>
          </a:prstGeom>
          <a:noFill/>
        </p:spPr>
        <p:txBody>
          <a:bodyPr wrap="square" rtlCol="0">
            <a:spAutoFit/>
          </a:bodyPr>
          <a:lstStyle/>
          <a:p>
            <a:r>
              <a:rPr lang="en-AU" sz="2000" dirty="0"/>
              <a:t>Current State EE Website</a:t>
            </a:r>
          </a:p>
        </p:txBody>
      </p:sp>
      <p:sp>
        <p:nvSpPr>
          <p:cNvPr id="12" name="TextBox 11">
            <a:extLst>
              <a:ext uri="{FF2B5EF4-FFF2-40B4-BE49-F238E27FC236}">
                <a16:creationId xmlns:a16="http://schemas.microsoft.com/office/drawing/2014/main" id="{D33B269A-3A7B-4801-8C0F-996F44672C49}"/>
              </a:ext>
            </a:extLst>
          </p:cNvPr>
          <p:cNvSpPr txBox="1"/>
          <p:nvPr/>
        </p:nvSpPr>
        <p:spPr>
          <a:xfrm>
            <a:off x="464192" y="758494"/>
            <a:ext cx="2866238" cy="5647700"/>
          </a:xfrm>
          <a:prstGeom prst="rect">
            <a:avLst/>
          </a:prstGeom>
          <a:noFill/>
        </p:spPr>
        <p:txBody>
          <a:bodyPr wrap="square" rtlCol="0">
            <a:spAutoFit/>
          </a:bodyPr>
          <a:lstStyle/>
          <a:p>
            <a:r>
              <a:rPr lang="en-AU" sz="1400" dirty="0"/>
              <a:t>ANS Services are spread throughout entire EE website</a:t>
            </a:r>
          </a:p>
          <a:p>
            <a:pPr marL="171450" indent="-171450">
              <a:buFont typeface="Arial" panose="020B0604020202020204" pitchFamily="34" charset="0"/>
              <a:buChar char="•"/>
            </a:pPr>
            <a:r>
              <a:rPr lang="en-AU" sz="1400" dirty="0"/>
              <a:t>Services have limited or no reference on website.</a:t>
            </a:r>
          </a:p>
          <a:p>
            <a:pPr marL="171450" indent="-171450">
              <a:buFont typeface="Arial" panose="020B0604020202020204" pitchFamily="34" charset="0"/>
              <a:buChar char="•"/>
            </a:pPr>
            <a:r>
              <a:rPr lang="en-AU" sz="1400" dirty="0"/>
              <a:t>Some services referenced via PDF Information pack</a:t>
            </a:r>
          </a:p>
          <a:p>
            <a:endParaRPr lang="en-AU" sz="1400" dirty="0"/>
          </a:p>
          <a:p>
            <a:r>
              <a:rPr lang="en-AU" sz="1400" dirty="0"/>
              <a:t>For ANS services that are mentioned, information is typically very limited. </a:t>
            </a:r>
          </a:p>
          <a:p>
            <a:pPr marL="171450" indent="-171450">
              <a:buFont typeface="Arial" panose="020B0604020202020204" pitchFamily="34" charset="0"/>
              <a:buChar char="•"/>
            </a:pPr>
            <a:r>
              <a:rPr lang="en-AU" sz="1400" dirty="0"/>
              <a:t>Limited description of service</a:t>
            </a:r>
          </a:p>
          <a:p>
            <a:pPr marL="171450" indent="-171450">
              <a:buFont typeface="Arial" panose="020B0604020202020204" pitchFamily="34" charset="0"/>
              <a:buChar char="•"/>
            </a:pPr>
            <a:r>
              <a:rPr lang="en-AU" sz="1400" dirty="0"/>
              <a:t>Rarely indicates associated fees</a:t>
            </a:r>
          </a:p>
          <a:p>
            <a:pPr marL="171450" indent="-171450">
              <a:buFont typeface="Arial" panose="020B0604020202020204" pitchFamily="34" charset="0"/>
              <a:buChar char="•"/>
            </a:pPr>
            <a:r>
              <a:rPr lang="en-AU" sz="1400" dirty="0"/>
              <a:t>Application processes unclear</a:t>
            </a:r>
          </a:p>
          <a:p>
            <a:pPr marL="171450" indent="-171450">
              <a:buFont typeface="Arial" panose="020B0604020202020204" pitchFamily="34" charset="0"/>
              <a:buChar char="•"/>
            </a:pPr>
            <a:endParaRPr lang="en-AU" sz="1400" dirty="0"/>
          </a:p>
          <a:p>
            <a:pPr marL="171450" indent="-171450">
              <a:buFont typeface="Arial" panose="020B0604020202020204" pitchFamily="34" charset="0"/>
              <a:buChar char="•"/>
            </a:pPr>
            <a:endParaRPr lang="en-AU" sz="1400" dirty="0"/>
          </a:p>
          <a:p>
            <a:r>
              <a:rPr lang="en-AU" sz="1400" dirty="0"/>
              <a:t>Many of these pages could be included in ANS catalogue, with adaptation to content to improve service descriptions</a:t>
            </a:r>
          </a:p>
          <a:p>
            <a:endParaRPr lang="en-AU" sz="1400" dirty="0"/>
          </a:p>
          <a:p>
            <a:endParaRPr lang="en-AU" sz="1400" dirty="0"/>
          </a:p>
          <a:p>
            <a:pPr marL="171450" indent="-171450">
              <a:buFont typeface="Arial" panose="020B0604020202020204" pitchFamily="34" charset="0"/>
              <a:buChar char="•"/>
            </a:pPr>
            <a:endParaRPr lang="en-AU" sz="1400" dirty="0"/>
          </a:p>
          <a:p>
            <a:pPr marL="171450" indent="-171450">
              <a:buFont typeface="Arial" panose="020B0604020202020204" pitchFamily="34" charset="0"/>
              <a:buChar char="•"/>
            </a:pPr>
            <a:endParaRPr lang="en-AU" sz="1400" dirty="0"/>
          </a:p>
          <a:p>
            <a:r>
              <a:rPr lang="en-AU" sz="1400" dirty="0"/>
              <a:t>Detailed list of ANS services and links to existing content on EE Website found </a:t>
            </a:r>
            <a:r>
              <a:rPr lang="en-AU" sz="1400" dirty="0">
                <a:hlinkClick r:id="rId2"/>
              </a:rPr>
              <a:t>here</a:t>
            </a:r>
            <a:r>
              <a:rPr lang="en-AU" sz="1400" dirty="0"/>
              <a:t> (link to excel document)</a:t>
            </a:r>
          </a:p>
          <a:p>
            <a:endParaRPr lang="en-AU" sz="1100" dirty="0"/>
          </a:p>
        </p:txBody>
      </p:sp>
      <p:pic>
        <p:nvPicPr>
          <p:cNvPr id="15" name="Picture 14">
            <a:extLst>
              <a:ext uri="{FF2B5EF4-FFF2-40B4-BE49-F238E27FC236}">
                <a16:creationId xmlns:a16="http://schemas.microsoft.com/office/drawing/2014/main" id="{0620B529-C74E-4F70-9A85-37B7800DF7E4}"/>
              </a:ext>
            </a:extLst>
          </p:cNvPr>
          <p:cNvPicPr>
            <a:picLocks noChangeAspect="1"/>
          </p:cNvPicPr>
          <p:nvPr/>
        </p:nvPicPr>
        <p:blipFill>
          <a:blip r:embed="rId3"/>
          <a:stretch>
            <a:fillRect/>
          </a:stretch>
        </p:blipFill>
        <p:spPr>
          <a:xfrm>
            <a:off x="3541996" y="758494"/>
            <a:ext cx="8026422" cy="5295652"/>
          </a:xfrm>
          <a:prstGeom prst="rect">
            <a:avLst/>
          </a:prstGeom>
        </p:spPr>
      </p:pic>
      <p:sp>
        <p:nvSpPr>
          <p:cNvPr id="16" name="TextBox 15">
            <a:extLst>
              <a:ext uri="{FF2B5EF4-FFF2-40B4-BE49-F238E27FC236}">
                <a16:creationId xmlns:a16="http://schemas.microsoft.com/office/drawing/2014/main" id="{FAD0D7A4-AA03-4CB7-A11C-BE397AAECC30}"/>
              </a:ext>
            </a:extLst>
          </p:cNvPr>
          <p:cNvSpPr txBox="1"/>
          <p:nvPr/>
        </p:nvSpPr>
        <p:spPr>
          <a:xfrm>
            <a:off x="10007629" y="6099506"/>
            <a:ext cx="2097248" cy="430887"/>
          </a:xfrm>
          <a:prstGeom prst="rect">
            <a:avLst/>
          </a:prstGeom>
          <a:noFill/>
        </p:spPr>
        <p:txBody>
          <a:bodyPr wrap="square" rtlCol="0">
            <a:spAutoFit/>
          </a:bodyPr>
          <a:lstStyle/>
          <a:p>
            <a:r>
              <a:rPr lang="en-AU" sz="1100" dirty="0"/>
              <a:t>*Items highlighted in gold reference ANS services</a:t>
            </a:r>
          </a:p>
        </p:txBody>
      </p:sp>
    </p:spTree>
    <p:extLst>
      <p:ext uri="{BB962C8B-B14F-4D97-AF65-F5344CB8AC3E}">
        <p14:creationId xmlns:p14="http://schemas.microsoft.com/office/powerpoint/2010/main" val="317380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90825A-DDCE-4B88-8C31-D62FEEFC1DB8}"/>
              </a:ext>
            </a:extLst>
          </p:cNvPr>
          <p:cNvSpPr/>
          <p:nvPr/>
        </p:nvSpPr>
        <p:spPr>
          <a:xfrm>
            <a:off x="338356" y="612963"/>
            <a:ext cx="11515288" cy="600140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98649969-EA11-43C6-A9C2-57CE2276E5AF}"/>
              </a:ext>
            </a:extLst>
          </p:cNvPr>
          <p:cNvSpPr/>
          <p:nvPr/>
        </p:nvSpPr>
        <p:spPr>
          <a:xfrm>
            <a:off x="8498048" y="755576"/>
            <a:ext cx="323815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1B6C5F45-F936-4D87-9A84-1956DC64C498}"/>
              </a:ext>
            </a:extLst>
          </p:cNvPr>
          <p:cNvSpPr txBox="1"/>
          <p:nvPr/>
        </p:nvSpPr>
        <p:spPr>
          <a:xfrm>
            <a:off x="338356" y="243631"/>
            <a:ext cx="7194958" cy="400110"/>
          </a:xfrm>
          <a:prstGeom prst="rect">
            <a:avLst/>
          </a:prstGeom>
          <a:noFill/>
        </p:spPr>
        <p:txBody>
          <a:bodyPr wrap="square" rtlCol="0">
            <a:spAutoFit/>
          </a:bodyPr>
          <a:lstStyle/>
          <a:p>
            <a:r>
              <a:rPr lang="en-AU" sz="2000" dirty="0"/>
              <a:t>Proposed ANS Catalogue Structure – Option 1 Customer Groups</a:t>
            </a:r>
          </a:p>
        </p:txBody>
      </p:sp>
      <p:sp>
        <p:nvSpPr>
          <p:cNvPr id="12" name="TextBox 11">
            <a:extLst>
              <a:ext uri="{FF2B5EF4-FFF2-40B4-BE49-F238E27FC236}">
                <a16:creationId xmlns:a16="http://schemas.microsoft.com/office/drawing/2014/main" id="{D33B269A-3A7B-4801-8C0F-996F44672C49}"/>
              </a:ext>
            </a:extLst>
          </p:cNvPr>
          <p:cNvSpPr txBox="1"/>
          <p:nvPr/>
        </p:nvSpPr>
        <p:spPr>
          <a:xfrm>
            <a:off x="8640661" y="897622"/>
            <a:ext cx="2944535" cy="4324261"/>
          </a:xfrm>
          <a:prstGeom prst="rect">
            <a:avLst/>
          </a:prstGeom>
          <a:noFill/>
        </p:spPr>
        <p:txBody>
          <a:bodyPr wrap="square" rtlCol="0">
            <a:spAutoFit/>
          </a:bodyPr>
          <a:lstStyle/>
          <a:p>
            <a:r>
              <a:rPr lang="en-AU" sz="1100" dirty="0"/>
              <a:t>Customer Groups structure matches more closely to customer use cases of websites. </a:t>
            </a:r>
          </a:p>
          <a:p>
            <a:r>
              <a:rPr lang="en-AU" sz="1100" dirty="0"/>
              <a:t>e.g. Residential Customer, Business Customer, ASP etc</a:t>
            </a:r>
          </a:p>
          <a:p>
            <a:endParaRPr lang="en-AU" sz="1100" dirty="0"/>
          </a:p>
          <a:p>
            <a:pPr marL="171450" indent="-171450">
              <a:buFont typeface="Arial" panose="020B0604020202020204" pitchFamily="34" charset="0"/>
              <a:buChar char="•"/>
            </a:pPr>
            <a:r>
              <a:rPr lang="en-AU" sz="1100" dirty="0"/>
              <a:t>Some duplication across customer categories – mitigated as long as generic information linked to by both sides or;</a:t>
            </a:r>
          </a:p>
          <a:p>
            <a:pPr marL="171450" indent="-171450">
              <a:buFont typeface="Arial" panose="020B0604020202020204" pitchFamily="34" charset="0"/>
              <a:buChar char="•"/>
            </a:pPr>
            <a:r>
              <a:rPr lang="en-AU" sz="1100" dirty="0"/>
              <a:t>Creating variation of content for each customer category . E.g. business connections vs residential connections.</a:t>
            </a:r>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endParaRPr lang="en-AU" sz="1100" dirty="0"/>
          </a:p>
          <a:p>
            <a:pPr marL="171450" indent="-171450">
              <a:buFont typeface="Arial" panose="020B0604020202020204" pitchFamily="34" charset="0"/>
              <a:buChar char="•"/>
            </a:pPr>
            <a:r>
              <a:rPr lang="en-AU" sz="1100" dirty="0"/>
              <a:t>Are there any customer </a:t>
            </a:r>
            <a:r>
              <a:rPr lang="en-AU" sz="1200" dirty="0"/>
              <a:t>categories</a:t>
            </a:r>
            <a:r>
              <a:rPr lang="en-AU" sz="1100" dirty="0"/>
              <a:t> not captured in this structure?</a:t>
            </a:r>
          </a:p>
          <a:p>
            <a:pPr marL="171450" indent="-171450">
              <a:buFont typeface="Arial" panose="020B0604020202020204" pitchFamily="34" charset="0"/>
              <a:buChar char="•"/>
            </a:pPr>
            <a:r>
              <a:rPr lang="en-AU" sz="1100" dirty="0"/>
              <a:t>Does it make sense to duplicated and customise content where services are common across customer groups? E.g. Connections</a:t>
            </a:r>
          </a:p>
          <a:p>
            <a:pPr marL="171450" indent="-171450">
              <a:buFont typeface="Arial" panose="020B0604020202020204" pitchFamily="34" charset="0"/>
              <a:buChar char="•"/>
            </a:pPr>
            <a:r>
              <a:rPr lang="en-AU" sz="1100" dirty="0"/>
              <a:t>Does creating content for ANS Services not activated through website add value? E.g. B2B and Retailer requested services. </a:t>
            </a:r>
          </a:p>
          <a:p>
            <a:pPr marL="171450" indent="-171450">
              <a:buFont typeface="Arial" panose="020B0604020202020204" pitchFamily="34" charset="0"/>
              <a:buChar char="•"/>
            </a:pPr>
            <a:endParaRPr lang="en-AU" sz="1100" dirty="0"/>
          </a:p>
          <a:p>
            <a:endParaRPr lang="en-AU" sz="1100" dirty="0"/>
          </a:p>
          <a:p>
            <a:endParaRPr lang="en-AU" sz="1000" dirty="0"/>
          </a:p>
        </p:txBody>
      </p:sp>
      <p:pic>
        <p:nvPicPr>
          <p:cNvPr id="13" name="Picture 12">
            <a:extLst>
              <a:ext uri="{FF2B5EF4-FFF2-40B4-BE49-F238E27FC236}">
                <a16:creationId xmlns:a16="http://schemas.microsoft.com/office/drawing/2014/main" id="{616C9FC5-F8D2-4EC3-A4F3-09F6DF2D71A2}"/>
              </a:ext>
            </a:extLst>
          </p:cNvPr>
          <p:cNvPicPr>
            <a:picLocks noChangeAspect="1"/>
          </p:cNvPicPr>
          <p:nvPr/>
        </p:nvPicPr>
        <p:blipFill>
          <a:blip r:embed="rId2"/>
          <a:stretch>
            <a:fillRect/>
          </a:stretch>
        </p:blipFill>
        <p:spPr>
          <a:xfrm>
            <a:off x="606804" y="713981"/>
            <a:ext cx="7740242" cy="5743575"/>
          </a:xfrm>
          <a:prstGeom prst="rect">
            <a:avLst/>
          </a:prstGeom>
        </p:spPr>
      </p:pic>
    </p:spTree>
    <p:extLst>
      <p:ext uri="{BB962C8B-B14F-4D97-AF65-F5344CB8AC3E}">
        <p14:creationId xmlns:p14="http://schemas.microsoft.com/office/powerpoint/2010/main" val="378069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90825A-DDCE-4B88-8C31-D62FEEFC1DB8}"/>
              </a:ext>
            </a:extLst>
          </p:cNvPr>
          <p:cNvSpPr/>
          <p:nvPr/>
        </p:nvSpPr>
        <p:spPr>
          <a:xfrm>
            <a:off x="338356" y="612963"/>
            <a:ext cx="11515288" cy="600140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98649969-EA11-43C6-A9C2-57CE2276E5AF}"/>
              </a:ext>
            </a:extLst>
          </p:cNvPr>
          <p:cNvSpPr/>
          <p:nvPr/>
        </p:nvSpPr>
        <p:spPr>
          <a:xfrm>
            <a:off x="8498048" y="755576"/>
            <a:ext cx="323815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1B6C5F45-F936-4D87-9A84-1956DC64C498}"/>
              </a:ext>
            </a:extLst>
          </p:cNvPr>
          <p:cNvSpPr txBox="1"/>
          <p:nvPr/>
        </p:nvSpPr>
        <p:spPr>
          <a:xfrm>
            <a:off x="338355" y="243631"/>
            <a:ext cx="11397843" cy="400110"/>
          </a:xfrm>
          <a:prstGeom prst="rect">
            <a:avLst/>
          </a:prstGeom>
          <a:noFill/>
        </p:spPr>
        <p:txBody>
          <a:bodyPr wrap="square" rtlCol="0">
            <a:spAutoFit/>
          </a:bodyPr>
          <a:lstStyle/>
          <a:p>
            <a:r>
              <a:rPr lang="en-AU" sz="2000" dirty="0"/>
              <a:t>Proposed ANS Catalogue Structure – Option 2 Services Groups</a:t>
            </a:r>
          </a:p>
        </p:txBody>
      </p:sp>
      <p:sp>
        <p:nvSpPr>
          <p:cNvPr id="12" name="TextBox 11">
            <a:extLst>
              <a:ext uri="{FF2B5EF4-FFF2-40B4-BE49-F238E27FC236}">
                <a16:creationId xmlns:a16="http://schemas.microsoft.com/office/drawing/2014/main" id="{D33B269A-3A7B-4801-8C0F-996F44672C49}"/>
              </a:ext>
            </a:extLst>
          </p:cNvPr>
          <p:cNvSpPr txBox="1"/>
          <p:nvPr/>
        </p:nvSpPr>
        <p:spPr>
          <a:xfrm>
            <a:off x="8640661" y="897622"/>
            <a:ext cx="2944535" cy="2469907"/>
          </a:xfrm>
          <a:prstGeom prst="rect">
            <a:avLst/>
          </a:prstGeom>
          <a:noFill/>
        </p:spPr>
        <p:txBody>
          <a:bodyPr wrap="square" rtlCol="0">
            <a:spAutoFit/>
          </a:bodyPr>
          <a:lstStyle/>
          <a:p>
            <a:r>
              <a:rPr lang="en-AU" sz="1200"/>
              <a:t>Services structure </a:t>
            </a:r>
            <a:r>
              <a:rPr lang="en-AU" sz="1200" dirty="0"/>
              <a:t>considers a more informed customer</a:t>
            </a:r>
          </a:p>
          <a:p>
            <a:pPr marL="285750" indent="-285750">
              <a:buFont typeface="Arial" panose="020B0604020202020204" pitchFamily="34" charset="0"/>
              <a:buChar char="•"/>
            </a:pPr>
            <a:r>
              <a:rPr lang="en-AU" sz="1200" dirty="0"/>
              <a:t>Target audience – Type of customer accessing services and expected industry knowledge for that service (primarily business and ASPs)</a:t>
            </a:r>
          </a:p>
          <a:p>
            <a:pPr marL="285750" indent="-285750">
              <a:buFont typeface="Arial" panose="020B0604020202020204" pitchFamily="34" charset="0"/>
              <a:buChar char="•"/>
            </a:pPr>
            <a:r>
              <a:rPr lang="en-AU" sz="1200" dirty="0"/>
              <a:t>Catalogue structure informed by least and most accessed services</a:t>
            </a:r>
          </a:p>
          <a:p>
            <a:pPr marL="285750" indent="-285750">
              <a:buFont typeface="Arial" panose="020B0604020202020204" pitchFamily="34" charset="0"/>
              <a:buChar char="•"/>
            </a:pPr>
            <a:r>
              <a:rPr lang="en-AU" sz="1200" dirty="0"/>
              <a:t>Most services can be logically categorised/grouped – where should standalone or miscellaneous services sit? E.g. Retailer of Last Resort  </a:t>
            </a:r>
          </a:p>
          <a:p>
            <a:endParaRPr lang="en-AU" sz="1050" dirty="0"/>
          </a:p>
        </p:txBody>
      </p:sp>
      <p:pic>
        <p:nvPicPr>
          <p:cNvPr id="7" name="Picture 6">
            <a:extLst>
              <a:ext uri="{FF2B5EF4-FFF2-40B4-BE49-F238E27FC236}">
                <a16:creationId xmlns:a16="http://schemas.microsoft.com/office/drawing/2014/main" id="{9574AB28-258A-4C7E-9E10-3EE6B45B2B73}"/>
              </a:ext>
            </a:extLst>
          </p:cNvPr>
          <p:cNvPicPr>
            <a:picLocks noChangeAspect="1"/>
          </p:cNvPicPr>
          <p:nvPr/>
        </p:nvPicPr>
        <p:blipFill>
          <a:blip r:embed="rId2"/>
          <a:stretch>
            <a:fillRect/>
          </a:stretch>
        </p:blipFill>
        <p:spPr>
          <a:xfrm>
            <a:off x="455802" y="755576"/>
            <a:ext cx="7719123" cy="5071584"/>
          </a:xfrm>
          <a:prstGeom prst="rect">
            <a:avLst/>
          </a:prstGeom>
        </p:spPr>
      </p:pic>
    </p:spTree>
    <p:extLst>
      <p:ext uri="{BB962C8B-B14F-4D97-AF65-F5344CB8AC3E}">
        <p14:creationId xmlns:p14="http://schemas.microsoft.com/office/powerpoint/2010/main" val="412663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90825A-DDCE-4B88-8C31-D62FEEFC1DB8}"/>
              </a:ext>
            </a:extLst>
          </p:cNvPr>
          <p:cNvSpPr/>
          <p:nvPr/>
        </p:nvSpPr>
        <p:spPr>
          <a:xfrm>
            <a:off x="338356" y="612963"/>
            <a:ext cx="11515288" cy="600140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98649969-EA11-43C6-A9C2-57CE2276E5AF}"/>
              </a:ext>
            </a:extLst>
          </p:cNvPr>
          <p:cNvSpPr/>
          <p:nvPr/>
        </p:nvSpPr>
        <p:spPr>
          <a:xfrm>
            <a:off x="8498048" y="755576"/>
            <a:ext cx="3238150" cy="5743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1B6C5F45-F936-4D87-9A84-1956DC64C498}"/>
              </a:ext>
            </a:extLst>
          </p:cNvPr>
          <p:cNvSpPr txBox="1"/>
          <p:nvPr/>
        </p:nvSpPr>
        <p:spPr>
          <a:xfrm>
            <a:off x="338355" y="243631"/>
            <a:ext cx="8754369" cy="400110"/>
          </a:xfrm>
          <a:prstGeom prst="rect">
            <a:avLst/>
          </a:prstGeom>
          <a:noFill/>
        </p:spPr>
        <p:txBody>
          <a:bodyPr wrap="square" rtlCol="0">
            <a:spAutoFit/>
          </a:bodyPr>
          <a:lstStyle/>
          <a:p>
            <a:r>
              <a:rPr lang="en-AU" sz="2000" dirty="0"/>
              <a:t>Proposed ANS Catalogue Structure – Option 3 Hybrid Model</a:t>
            </a:r>
          </a:p>
        </p:txBody>
      </p:sp>
      <p:sp>
        <p:nvSpPr>
          <p:cNvPr id="12" name="TextBox 11">
            <a:extLst>
              <a:ext uri="{FF2B5EF4-FFF2-40B4-BE49-F238E27FC236}">
                <a16:creationId xmlns:a16="http://schemas.microsoft.com/office/drawing/2014/main" id="{D33B269A-3A7B-4801-8C0F-996F44672C49}"/>
              </a:ext>
            </a:extLst>
          </p:cNvPr>
          <p:cNvSpPr txBox="1"/>
          <p:nvPr/>
        </p:nvSpPr>
        <p:spPr>
          <a:xfrm>
            <a:off x="8640661" y="897622"/>
            <a:ext cx="2944535" cy="2108269"/>
          </a:xfrm>
          <a:prstGeom prst="rect">
            <a:avLst/>
          </a:prstGeom>
          <a:noFill/>
        </p:spPr>
        <p:txBody>
          <a:bodyPr wrap="square" rtlCol="0">
            <a:spAutoFit/>
          </a:bodyPr>
          <a:lstStyle/>
          <a:p>
            <a:r>
              <a:rPr lang="en-AU" sz="1100" dirty="0"/>
              <a:t>Hybrid Model considers combination of most accessed services and key customers </a:t>
            </a:r>
          </a:p>
          <a:p>
            <a:pPr marL="285750" indent="-285750">
              <a:buFont typeface="Arial" panose="020B0604020202020204" pitchFamily="34" charset="0"/>
              <a:buChar char="•"/>
            </a:pPr>
            <a:r>
              <a:rPr lang="en-AU" sz="1100" dirty="0"/>
              <a:t>Key customers accessing services are informed and assumed industry knowledge for services (ASPs)</a:t>
            </a:r>
          </a:p>
          <a:p>
            <a:pPr marL="285750" indent="-285750">
              <a:buFont typeface="Arial" panose="020B0604020202020204" pitchFamily="34" charset="0"/>
              <a:buChar char="•"/>
            </a:pPr>
            <a:r>
              <a:rPr lang="en-AU" sz="1100" dirty="0"/>
              <a:t>Volume of traffic accessing catalogue services – e.g. least and most accessed services </a:t>
            </a:r>
          </a:p>
          <a:p>
            <a:pPr marL="285750" indent="-285750">
              <a:buFont typeface="Arial" panose="020B0604020202020204" pitchFamily="34" charset="0"/>
              <a:buChar char="•"/>
            </a:pPr>
            <a:r>
              <a:rPr lang="en-AU" sz="1100" dirty="0"/>
              <a:t>Types of services – which services can be logically categorised/grouped vs standalone services.</a:t>
            </a:r>
          </a:p>
          <a:p>
            <a:endParaRPr lang="en-AU" sz="1000" dirty="0"/>
          </a:p>
        </p:txBody>
      </p:sp>
      <p:pic>
        <p:nvPicPr>
          <p:cNvPr id="14" name="Picture 13">
            <a:extLst>
              <a:ext uri="{FF2B5EF4-FFF2-40B4-BE49-F238E27FC236}">
                <a16:creationId xmlns:a16="http://schemas.microsoft.com/office/drawing/2014/main" id="{0A6DBF04-1580-4A96-AD22-A4F3E8D5A6CF}"/>
              </a:ext>
            </a:extLst>
          </p:cNvPr>
          <p:cNvPicPr>
            <a:picLocks noChangeAspect="1"/>
          </p:cNvPicPr>
          <p:nvPr/>
        </p:nvPicPr>
        <p:blipFill>
          <a:blip r:embed="rId2"/>
          <a:stretch>
            <a:fillRect/>
          </a:stretch>
        </p:blipFill>
        <p:spPr>
          <a:xfrm>
            <a:off x="455802" y="775295"/>
            <a:ext cx="7924800" cy="4799747"/>
          </a:xfrm>
          <a:prstGeom prst="rect">
            <a:avLst/>
          </a:prstGeom>
        </p:spPr>
      </p:pic>
    </p:spTree>
    <p:extLst>
      <p:ext uri="{BB962C8B-B14F-4D97-AF65-F5344CB8AC3E}">
        <p14:creationId xmlns:p14="http://schemas.microsoft.com/office/powerpoint/2010/main" val="165012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B44D9A0-F352-49C4-86DC-34AE7056D7B9}"/>
              </a:ext>
            </a:extLst>
          </p:cNvPr>
          <p:cNvSpPr/>
          <p:nvPr/>
        </p:nvSpPr>
        <p:spPr>
          <a:xfrm>
            <a:off x="222148" y="667564"/>
            <a:ext cx="11740553" cy="603935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EE6551E3-EA17-4269-B993-88FB166FED28}"/>
              </a:ext>
            </a:extLst>
          </p:cNvPr>
          <p:cNvSpPr/>
          <p:nvPr/>
        </p:nvSpPr>
        <p:spPr>
          <a:xfrm>
            <a:off x="341202" y="769820"/>
            <a:ext cx="7234174" cy="58207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a:extLst>
              <a:ext uri="{FF2B5EF4-FFF2-40B4-BE49-F238E27FC236}">
                <a16:creationId xmlns:a16="http://schemas.microsoft.com/office/drawing/2014/main" id="{309704C8-6B4C-470B-BA85-650D9B5751B2}"/>
              </a:ext>
            </a:extLst>
          </p:cNvPr>
          <p:cNvSpPr txBox="1"/>
          <p:nvPr/>
        </p:nvSpPr>
        <p:spPr>
          <a:xfrm>
            <a:off x="417411" y="925582"/>
            <a:ext cx="6926364" cy="5262979"/>
          </a:xfrm>
          <a:prstGeom prst="rect">
            <a:avLst/>
          </a:prstGeom>
          <a:solidFill>
            <a:schemeClr val="bg1"/>
          </a:solidFill>
          <a:ln>
            <a:solidFill>
              <a:schemeClr val="bg1"/>
            </a:solidFill>
          </a:ln>
        </p:spPr>
        <p:txBody>
          <a:bodyPr wrap="square" rtlCol="0">
            <a:spAutoFit/>
          </a:bodyPr>
          <a:lstStyle/>
          <a:p>
            <a:r>
              <a:rPr lang="en-AU" sz="1200" dirty="0"/>
              <a:t>Current website template has content format limitations that inform shorter term solution</a:t>
            </a:r>
            <a:br>
              <a:rPr lang="en-AU" sz="1200" dirty="0"/>
            </a:br>
            <a:endParaRPr lang="en-AU" sz="1200" dirty="0"/>
          </a:p>
          <a:p>
            <a:pPr marL="171450" indent="-171450">
              <a:buFont typeface="Arial" panose="020B0604020202020204" pitchFamily="34" charset="0"/>
              <a:buChar char="•"/>
            </a:pPr>
            <a:r>
              <a:rPr lang="en-AU" sz="1200" dirty="0"/>
              <a:t>Limited interactive capability</a:t>
            </a:r>
            <a:br>
              <a:rPr lang="en-AU" sz="1200" dirty="0"/>
            </a:br>
            <a:r>
              <a:rPr lang="en-AU" sz="1200" dirty="0"/>
              <a:t>No tile flipping to provide summary of tile heading etc. this is a common features found on competitor websites to allow summaries of services groupings without clicking through to next level in service catalogue hierarchy</a:t>
            </a:r>
          </a:p>
          <a:p>
            <a:pPr marL="171450" indent="-171450">
              <a:buFont typeface="Arial" panose="020B0604020202020204" pitchFamily="34" charset="0"/>
              <a:buChar char="•"/>
            </a:pPr>
            <a:r>
              <a:rPr lang="en-AU" sz="1200" dirty="0"/>
              <a:t>No expanding menu capability</a:t>
            </a:r>
            <a:br>
              <a:rPr lang="en-AU" sz="1200" dirty="0"/>
            </a:br>
            <a:r>
              <a:rPr lang="en-AU" sz="1200" dirty="0"/>
              <a:t>Allowing customer to expand only the content they are focussed on, while allowing more content to exist on single page – solves exposing to too much information per page.</a:t>
            </a:r>
          </a:p>
          <a:p>
            <a:pPr marL="628650" lvl="1" indent="-171450">
              <a:buFont typeface="Arial" panose="020B0604020202020204" pitchFamily="34" charset="0"/>
              <a:buChar char="•"/>
            </a:pPr>
            <a:r>
              <a:rPr lang="en-AU" sz="1200" dirty="0"/>
              <a:t>Limited capability does exist for main navigation menus </a:t>
            </a:r>
          </a:p>
          <a:p>
            <a:pPr lvl="1"/>
            <a:endParaRPr lang="en-AU" sz="1200" dirty="0">
              <a:sym typeface="Wingdings" panose="05000000000000000000" pitchFamily="2" charset="2"/>
            </a:endParaRPr>
          </a:p>
          <a:p>
            <a:pPr marL="171450" indent="-171450">
              <a:buFont typeface="Arial" panose="020B0604020202020204" pitchFamily="34" charset="0"/>
              <a:buChar char="•"/>
            </a:pPr>
            <a:r>
              <a:rPr lang="en-AU" sz="1200" dirty="0"/>
              <a:t>Limited tiles per page – max recommended 9 to 12 </a:t>
            </a:r>
          </a:p>
          <a:p>
            <a:endParaRPr lang="en-AU" sz="1200" dirty="0"/>
          </a:p>
          <a:p>
            <a:pPr marL="171450" indent="-171450">
              <a:buFont typeface="Arial" panose="020B0604020202020204" pitchFamily="34" charset="0"/>
              <a:buChar char="•"/>
            </a:pPr>
            <a:r>
              <a:rPr lang="en-AU" sz="1200" dirty="0"/>
              <a:t>70% of website traffic is from mobile - content and text formatted to suit mobile access </a:t>
            </a:r>
          </a:p>
          <a:p>
            <a:endParaRPr lang="en-AU" sz="1200" dirty="0"/>
          </a:p>
          <a:p>
            <a:pPr marL="171450" indent="-171450">
              <a:buFont typeface="Arial" panose="020B0604020202020204" pitchFamily="34" charset="0"/>
              <a:buChar char="•"/>
            </a:pPr>
            <a:r>
              <a:rPr lang="en-AU" sz="1200" dirty="0"/>
              <a:t>Website is undergoing improvement works in near future (3+ Months) to increase formatting capabilities</a:t>
            </a:r>
          </a:p>
          <a:p>
            <a:pPr marL="628650" lvl="1" indent="-171450">
              <a:buFont typeface="Arial" panose="020B0604020202020204" pitchFamily="34" charset="0"/>
              <a:buChar char="•"/>
            </a:pPr>
            <a:r>
              <a:rPr lang="en-AU" sz="1200" dirty="0"/>
              <a:t>David advised not to hold off as no committed timeline for new website functionality.</a:t>
            </a:r>
          </a:p>
          <a:p>
            <a:pPr marL="628650" lvl="1" indent="-171450">
              <a:buFont typeface="Arial" panose="020B0604020202020204" pitchFamily="34" charset="0"/>
              <a:buChar char="•"/>
            </a:pPr>
            <a:r>
              <a:rPr lang="en-AU" sz="1200" dirty="0"/>
              <a:t>No guidance on CRM integration at this point</a:t>
            </a:r>
          </a:p>
          <a:p>
            <a:pPr marL="628650" lvl="1" indent="-171450">
              <a:buFont typeface="Arial" panose="020B0604020202020204" pitchFamily="34" charset="0"/>
              <a:buChar char="•"/>
            </a:pPr>
            <a:endParaRPr lang="en-AU" sz="1200" dirty="0"/>
          </a:p>
          <a:p>
            <a:pPr marL="171450" indent="-171450">
              <a:buFont typeface="Arial" panose="020B0604020202020204" pitchFamily="34" charset="0"/>
              <a:buChar char="•"/>
            </a:pPr>
            <a:r>
              <a:rPr lang="en-AU" sz="1200" dirty="0"/>
              <a:t>Add ANS Catalogue ‘Our Services’ link to main navigation menu </a:t>
            </a:r>
          </a:p>
          <a:p>
            <a:pPr marL="628650" lvl="1" indent="-171450">
              <a:buFont typeface="Arial" panose="020B0604020202020204" pitchFamily="34" charset="0"/>
              <a:buChar char="•"/>
            </a:pPr>
            <a:r>
              <a:rPr lang="en-AU" sz="1200" dirty="0"/>
              <a:t>Approval not (necessarily) required to add additional link to main navigation menu</a:t>
            </a:r>
          </a:p>
          <a:p>
            <a:pPr marL="628650" lvl="1" indent="-171450">
              <a:buFont typeface="Arial" panose="020B0604020202020204" pitchFamily="34" charset="0"/>
              <a:buChar char="•"/>
            </a:pPr>
            <a:r>
              <a:rPr lang="en-AU" sz="1200" dirty="0"/>
              <a:t>Expanding menu function to list </a:t>
            </a:r>
          </a:p>
          <a:p>
            <a:pPr marL="628650" lvl="1" indent="-171450">
              <a:buFont typeface="Arial" panose="020B0604020202020204" pitchFamily="34" charset="0"/>
              <a:buChar char="•"/>
            </a:pPr>
            <a:endParaRPr lang="en-AU" sz="1200" dirty="0"/>
          </a:p>
          <a:p>
            <a:pPr marL="171450" indent="-171450">
              <a:buFont typeface="Arial" panose="020B0604020202020204" pitchFamily="34" charset="0"/>
              <a:buChar char="•"/>
            </a:pPr>
            <a:r>
              <a:rPr lang="en-AU" sz="1200" dirty="0"/>
              <a:t>Content created should be consistent throughout the catalogue, use customer-centric language and include</a:t>
            </a:r>
          </a:p>
          <a:p>
            <a:pPr marL="628650" lvl="1" indent="-171450">
              <a:buFont typeface="Arial" panose="020B0604020202020204" pitchFamily="34" charset="0"/>
              <a:buChar char="•"/>
            </a:pPr>
            <a:r>
              <a:rPr lang="en-AU" sz="1200" dirty="0"/>
              <a:t>Description of Service</a:t>
            </a:r>
          </a:p>
          <a:p>
            <a:pPr marL="628650" lvl="1" indent="-171450">
              <a:buFont typeface="Arial" panose="020B0604020202020204" pitchFamily="34" charset="0"/>
              <a:buChar char="•"/>
            </a:pPr>
            <a:r>
              <a:rPr lang="en-AU" sz="1200" dirty="0"/>
              <a:t>Outline of process, application pathway etc.</a:t>
            </a:r>
          </a:p>
          <a:p>
            <a:pPr marL="628650" lvl="1" indent="-171450">
              <a:buFont typeface="Arial" panose="020B0604020202020204" pitchFamily="34" charset="0"/>
              <a:buChar char="•"/>
            </a:pPr>
            <a:r>
              <a:rPr lang="en-AU" sz="1200" dirty="0"/>
              <a:t>Inform customer of fees structure and where to locate fees (link to item in ANS fee schedule)</a:t>
            </a:r>
            <a:endParaRPr lang="en-AU" sz="1400" dirty="0"/>
          </a:p>
        </p:txBody>
      </p:sp>
      <p:sp>
        <p:nvSpPr>
          <p:cNvPr id="23" name="TextBox 22">
            <a:extLst>
              <a:ext uri="{FF2B5EF4-FFF2-40B4-BE49-F238E27FC236}">
                <a16:creationId xmlns:a16="http://schemas.microsoft.com/office/drawing/2014/main" id="{2813CACC-AF1C-410C-8427-C3ECF38BEAB1}"/>
              </a:ext>
            </a:extLst>
          </p:cNvPr>
          <p:cNvSpPr txBox="1"/>
          <p:nvPr/>
        </p:nvSpPr>
        <p:spPr>
          <a:xfrm>
            <a:off x="232286" y="267454"/>
            <a:ext cx="10607363" cy="400110"/>
          </a:xfrm>
          <a:prstGeom prst="rect">
            <a:avLst/>
          </a:prstGeom>
          <a:noFill/>
        </p:spPr>
        <p:txBody>
          <a:bodyPr wrap="square" rtlCol="0">
            <a:spAutoFit/>
          </a:bodyPr>
          <a:lstStyle/>
          <a:p>
            <a:r>
              <a:rPr lang="en-AU" sz="2000" dirty="0"/>
              <a:t>Website Constraints &amp; Content Formatting Considerations</a:t>
            </a:r>
          </a:p>
        </p:txBody>
      </p:sp>
      <p:pic>
        <p:nvPicPr>
          <p:cNvPr id="5" name="Picture 4">
            <a:extLst>
              <a:ext uri="{FF2B5EF4-FFF2-40B4-BE49-F238E27FC236}">
                <a16:creationId xmlns:a16="http://schemas.microsoft.com/office/drawing/2014/main" id="{78D16B0D-2544-4B6C-BA9D-FDBD00B9C778}"/>
              </a:ext>
            </a:extLst>
          </p:cNvPr>
          <p:cNvPicPr>
            <a:picLocks noChangeAspect="1"/>
          </p:cNvPicPr>
          <p:nvPr/>
        </p:nvPicPr>
        <p:blipFill>
          <a:blip r:embed="rId2"/>
          <a:stretch>
            <a:fillRect/>
          </a:stretch>
        </p:blipFill>
        <p:spPr>
          <a:xfrm>
            <a:off x="7726749" y="816108"/>
            <a:ext cx="4050850" cy="1258349"/>
          </a:xfrm>
          <a:prstGeom prst="rect">
            <a:avLst/>
          </a:prstGeom>
        </p:spPr>
      </p:pic>
      <p:pic>
        <p:nvPicPr>
          <p:cNvPr id="7" name="Picture 6">
            <a:extLst>
              <a:ext uri="{FF2B5EF4-FFF2-40B4-BE49-F238E27FC236}">
                <a16:creationId xmlns:a16="http://schemas.microsoft.com/office/drawing/2014/main" id="{3B14BEDA-F962-42A6-BF75-8B7A7FD8253E}"/>
              </a:ext>
            </a:extLst>
          </p:cNvPr>
          <p:cNvPicPr>
            <a:picLocks noChangeAspect="1"/>
          </p:cNvPicPr>
          <p:nvPr/>
        </p:nvPicPr>
        <p:blipFill>
          <a:blip r:embed="rId3"/>
          <a:stretch>
            <a:fillRect/>
          </a:stretch>
        </p:blipFill>
        <p:spPr>
          <a:xfrm>
            <a:off x="7726749" y="2138324"/>
            <a:ext cx="4050850" cy="1974292"/>
          </a:xfrm>
          <a:prstGeom prst="rect">
            <a:avLst/>
          </a:prstGeom>
        </p:spPr>
      </p:pic>
      <p:pic>
        <p:nvPicPr>
          <p:cNvPr id="13" name="Picture 12">
            <a:extLst>
              <a:ext uri="{FF2B5EF4-FFF2-40B4-BE49-F238E27FC236}">
                <a16:creationId xmlns:a16="http://schemas.microsoft.com/office/drawing/2014/main" id="{398AD017-C569-4E55-9969-D0EE2D23FEC3}"/>
              </a:ext>
            </a:extLst>
          </p:cNvPr>
          <p:cNvPicPr>
            <a:picLocks noChangeAspect="1"/>
          </p:cNvPicPr>
          <p:nvPr/>
        </p:nvPicPr>
        <p:blipFill>
          <a:blip r:embed="rId4"/>
          <a:stretch>
            <a:fillRect/>
          </a:stretch>
        </p:blipFill>
        <p:spPr>
          <a:xfrm>
            <a:off x="7760478" y="4187227"/>
            <a:ext cx="4017121" cy="2353525"/>
          </a:xfrm>
          <a:prstGeom prst="rect">
            <a:avLst/>
          </a:prstGeom>
        </p:spPr>
      </p:pic>
    </p:spTree>
    <p:extLst>
      <p:ext uri="{BB962C8B-B14F-4D97-AF65-F5344CB8AC3E}">
        <p14:creationId xmlns:p14="http://schemas.microsoft.com/office/powerpoint/2010/main" val="328329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BE309C-14A0-4531-B609-86B7EC8B446A}"/>
              </a:ext>
            </a:extLst>
          </p:cNvPr>
          <p:cNvSpPr/>
          <p:nvPr/>
        </p:nvSpPr>
        <p:spPr>
          <a:xfrm>
            <a:off x="335560" y="660235"/>
            <a:ext cx="11542115" cy="602849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a:extLst>
              <a:ext uri="{FF2B5EF4-FFF2-40B4-BE49-F238E27FC236}">
                <a16:creationId xmlns:a16="http://schemas.microsoft.com/office/drawing/2014/main" id="{8BC858AD-D455-454F-A2C5-B7793899D7C0}"/>
              </a:ext>
            </a:extLst>
          </p:cNvPr>
          <p:cNvSpPr txBox="1"/>
          <p:nvPr/>
        </p:nvSpPr>
        <p:spPr>
          <a:xfrm>
            <a:off x="476344" y="758914"/>
            <a:ext cx="11180086" cy="830997"/>
          </a:xfrm>
          <a:prstGeom prst="rect">
            <a:avLst/>
          </a:prstGeom>
          <a:solidFill>
            <a:schemeClr val="bg1"/>
          </a:solidFill>
          <a:ln>
            <a:solidFill>
              <a:schemeClr val="bg1"/>
            </a:solidFill>
          </a:ln>
        </p:spPr>
        <p:txBody>
          <a:bodyPr wrap="square" rtlCol="0">
            <a:spAutoFit/>
          </a:bodyPr>
          <a:lstStyle/>
          <a:p>
            <a:r>
              <a:rPr lang="en-AU" sz="1200" dirty="0"/>
              <a:t>A key objective of ANS catalogue is to inform customers that there are fees associated with ANS services.</a:t>
            </a:r>
          </a:p>
          <a:p>
            <a:endParaRPr lang="en-AU" sz="1200" dirty="0"/>
          </a:p>
          <a:p>
            <a:r>
              <a:rPr lang="en-AU" sz="1200" dirty="0"/>
              <a:t>Most networks mention fees &amp; charges without publishing pricing directly to website, instead providing typical price range or referring customers to their published regulator approved price list (pdf format)</a:t>
            </a:r>
          </a:p>
        </p:txBody>
      </p:sp>
      <p:sp>
        <p:nvSpPr>
          <p:cNvPr id="23" name="TextBox 22">
            <a:extLst>
              <a:ext uri="{FF2B5EF4-FFF2-40B4-BE49-F238E27FC236}">
                <a16:creationId xmlns:a16="http://schemas.microsoft.com/office/drawing/2014/main" id="{2813CACC-AF1C-410C-8427-C3ECF38BEAB1}"/>
              </a:ext>
            </a:extLst>
          </p:cNvPr>
          <p:cNvSpPr txBox="1"/>
          <p:nvPr/>
        </p:nvSpPr>
        <p:spPr>
          <a:xfrm>
            <a:off x="335560" y="260125"/>
            <a:ext cx="10607363" cy="400110"/>
          </a:xfrm>
          <a:prstGeom prst="rect">
            <a:avLst/>
          </a:prstGeom>
          <a:noFill/>
        </p:spPr>
        <p:txBody>
          <a:bodyPr wrap="square" rtlCol="0">
            <a:spAutoFit/>
          </a:bodyPr>
          <a:lstStyle/>
          <a:p>
            <a:r>
              <a:rPr lang="en-AU" sz="2000" dirty="0"/>
              <a:t>Indicating ANS Fees</a:t>
            </a:r>
          </a:p>
        </p:txBody>
      </p:sp>
      <p:graphicFrame>
        <p:nvGraphicFramePr>
          <p:cNvPr id="7" name="Table 8">
            <a:extLst>
              <a:ext uri="{FF2B5EF4-FFF2-40B4-BE49-F238E27FC236}">
                <a16:creationId xmlns:a16="http://schemas.microsoft.com/office/drawing/2014/main" id="{602E23BC-6D8E-481D-8FF9-702DC40D5BEB}"/>
              </a:ext>
            </a:extLst>
          </p:cNvPr>
          <p:cNvGraphicFramePr>
            <a:graphicFrameLocks noGrp="1"/>
          </p:cNvGraphicFramePr>
          <p:nvPr>
            <p:extLst>
              <p:ext uri="{D42A27DB-BD31-4B8C-83A1-F6EECF244321}">
                <p14:modId xmlns:p14="http://schemas.microsoft.com/office/powerpoint/2010/main" val="3708684204"/>
              </p:ext>
            </p:extLst>
          </p:nvPr>
        </p:nvGraphicFramePr>
        <p:xfrm>
          <a:off x="476343" y="1873256"/>
          <a:ext cx="11180085" cy="4559232"/>
        </p:xfrm>
        <a:graphic>
          <a:graphicData uri="http://schemas.openxmlformats.org/drawingml/2006/table">
            <a:tbl>
              <a:tblPr firstRow="1" bandRow="1">
                <a:tableStyleId>{5C22544A-7EE6-4342-B048-85BDC9FD1C3A}</a:tableStyleId>
              </a:tblPr>
              <a:tblGrid>
                <a:gridCol w="3726695">
                  <a:extLst>
                    <a:ext uri="{9D8B030D-6E8A-4147-A177-3AD203B41FA5}">
                      <a16:colId xmlns:a16="http://schemas.microsoft.com/office/drawing/2014/main" val="1130410083"/>
                    </a:ext>
                  </a:extLst>
                </a:gridCol>
                <a:gridCol w="3726695">
                  <a:extLst>
                    <a:ext uri="{9D8B030D-6E8A-4147-A177-3AD203B41FA5}">
                      <a16:colId xmlns:a16="http://schemas.microsoft.com/office/drawing/2014/main" val="555990812"/>
                    </a:ext>
                  </a:extLst>
                </a:gridCol>
                <a:gridCol w="3726695">
                  <a:extLst>
                    <a:ext uri="{9D8B030D-6E8A-4147-A177-3AD203B41FA5}">
                      <a16:colId xmlns:a16="http://schemas.microsoft.com/office/drawing/2014/main" val="4195595268"/>
                    </a:ext>
                  </a:extLst>
                </a:gridCol>
              </a:tblGrid>
              <a:tr h="356279">
                <a:tc>
                  <a:txBody>
                    <a:bodyPr/>
                    <a:lstStyle/>
                    <a:p>
                      <a:r>
                        <a:rPr lang="en-AU" sz="1000" dirty="0"/>
                        <a:t>Link to Centralised PDF Price List</a:t>
                      </a:r>
                    </a:p>
                  </a:txBody>
                  <a:tcPr/>
                </a:tc>
                <a:tc>
                  <a:txBody>
                    <a:bodyPr/>
                    <a:lstStyle/>
                    <a:p>
                      <a:r>
                        <a:rPr lang="en-AU" sz="1000" dirty="0"/>
                        <a:t>Indicative Price Range / Cost Calculator</a:t>
                      </a:r>
                    </a:p>
                  </a:txBody>
                  <a:tcPr/>
                </a:tc>
                <a:tc>
                  <a:txBody>
                    <a:bodyPr/>
                    <a:lstStyle/>
                    <a:p>
                      <a:r>
                        <a:rPr lang="en-AU" sz="1000" dirty="0"/>
                        <a:t>Full Pricing Provided</a:t>
                      </a:r>
                    </a:p>
                  </a:txBody>
                  <a:tcPr/>
                </a:tc>
                <a:extLst>
                  <a:ext uri="{0D108BD9-81ED-4DB2-BD59-A6C34878D82A}">
                    <a16:rowId xmlns:a16="http://schemas.microsoft.com/office/drawing/2014/main" val="3738238764"/>
                  </a:ext>
                </a:extLst>
              </a:tr>
              <a:tr h="1061804">
                <a:tc>
                  <a:txBody>
                    <a:bodyPr/>
                    <a:lstStyle/>
                    <a:p>
                      <a:r>
                        <a:rPr lang="en-AU" sz="1000" dirty="0"/>
                        <a:t>Avoids risk of incorrect (non-regulator approved) pricing appearing on website and reduces manual effort required to update website</a:t>
                      </a:r>
                    </a:p>
                    <a:p>
                      <a:r>
                        <a:rPr lang="en-AU" sz="1000" dirty="0"/>
                        <a:t>Customer needs to open price list and locate relevant service to identify fees.</a:t>
                      </a:r>
                    </a:p>
                  </a:txBody>
                  <a:tcPr/>
                </a:tc>
                <a:tc>
                  <a:txBody>
                    <a:bodyPr/>
                    <a:lstStyle/>
                    <a:p>
                      <a:r>
                        <a:rPr lang="en-AU" sz="1000" dirty="0"/>
                        <a:t>Avoids risk of incorrect (non-regulator approved) pricing appearing on website</a:t>
                      </a:r>
                    </a:p>
                    <a:p>
                      <a:r>
                        <a:rPr lang="en-AU" sz="1000" dirty="0"/>
                        <a:t>Indicates price range to customer without requiring them to view whole price list </a:t>
                      </a:r>
                    </a:p>
                    <a:p>
                      <a:endParaRPr lang="en-AU" sz="1000" dirty="0"/>
                    </a:p>
                  </a:txBody>
                  <a:tcPr/>
                </a:tc>
                <a:tc>
                  <a:txBody>
                    <a:bodyPr/>
                    <a:lstStyle/>
                    <a:p>
                      <a:r>
                        <a:rPr lang="en-AU" sz="1000" dirty="0"/>
                        <a:t>Exposes provide to risk of incorrect pricing appearing on website, increases manual effort required to update.</a:t>
                      </a:r>
                    </a:p>
                    <a:p>
                      <a:r>
                        <a:rPr lang="en-AU" sz="1000" dirty="0"/>
                        <a:t>Customer has full knowledge of incurred charges without having to reference separate document</a:t>
                      </a:r>
                    </a:p>
                  </a:txBody>
                  <a:tcPr/>
                </a:tc>
                <a:extLst>
                  <a:ext uri="{0D108BD9-81ED-4DB2-BD59-A6C34878D82A}">
                    <a16:rowId xmlns:a16="http://schemas.microsoft.com/office/drawing/2014/main" val="3294931136"/>
                  </a:ext>
                </a:extLst>
              </a:tr>
              <a:tr h="3141149">
                <a:tc>
                  <a:txBody>
                    <a:bodyPr/>
                    <a:lstStyle/>
                    <a:p>
                      <a:r>
                        <a:rPr lang="en-AU" sz="1000" dirty="0"/>
                        <a:t>Ausgrid – “Connection application price guide provides an overview of our connection application costs. See the FY21 Price List…”</a:t>
                      </a:r>
                    </a:p>
                  </a:txBody>
                  <a:tcPr/>
                </a:tc>
                <a:tc>
                  <a:txBody>
                    <a:bodyPr/>
                    <a:lstStyle/>
                    <a:p>
                      <a:r>
                        <a:rPr lang="en-AU" sz="1000" dirty="0"/>
                        <a:t>Ausnet – “Based on your information the relocation cost of the asset is in the range of: $25,100.00 to $28,400.00”</a:t>
                      </a:r>
                    </a:p>
                    <a:p>
                      <a:endParaRPr lang="en-AU" sz="1000" dirty="0"/>
                    </a:p>
                  </a:txBody>
                  <a:tcPr/>
                </a:tc>
                <a:tc>
                  <a:txBody>
                    <a:bodyPr/>
                    <a:lstStyle/>
                    <a:p>
                      <a:r>
                        <a:rPr lang="en-AU" sz="1000" dirty="0"/>
                        <a:t>Horizon Power – “All prices are correct as at 1 July 2020, include GST (except where noted otherwise), and are subject to change at any time.”</a:t>
                      </a:r>
                    </a:p>
                  </a:txBody>
                  <a:tcPr/>
                </a:tc>
                <a:extLst>
                  <a:ext uri="{0D108BD9-81ED-4DB2-BD59-A6C34878D82A}">
                    <a16:rowId xmlns:a16="http://schemas.microsoft.com/office/drawing/2014/main" val="2837532817"/>
                  </a:ext>
                </a:extLst>
              </a:tr>
            </a:tbl>
          </a:graphicData>
        </a:graphic>
      </p:graphicFrame>
      <p:pic>
        <p:nvPicPr>
          <p:cNvPr id="8" name="Picture 7">
            <a:extLst>
              <a:ext uri="{FF2B5EF4-FFF2-40B4-BE49-F238E27FC236}">
                <a16:creationId xmlns:a16="http://schemas.microsoft.com/office/drawing/2014/main" id="{C2D4B5B2-0776-4E31-8386-086F1C5C85E3}"/>
              </a:ext>
            </a:extLst>
          </p:cNvPr>
          <p:cNvPicPr>
            <a:picLocks noChangeAspect="1"/>
          </p:cNvPicPr>
          <p:nvPr/>
        </p:nvPicPr>
        <p:blipFill>
          <a:blip r:embed="rId2"/>
          <a:stretch>
            <a:fillRect/>
          </a:stretch>
        </p:blipFill>
        <p:spPr>
          <a:xfrm>
            <a:off x="8065747" y="3906437"/>
            <a:ext cx="1973603" cy="2427532"/>
          </a:xfrm>
          <a:prstGeom prst="rect">
            <a:avLst/>
          </a:prstGeom>
        </p:spPr>
      </p:pic>
      <p:pic>
        <p:nvPicPr>
          <p:cNvPr id="9" name="Picture 8">
            <a:extLst>
              <a:ext uri="{FF2B5EF4-FFF2-40B4-BE49-F238E27FC236}">
                <a16:creationId xmlns:a16="http://schemas.microsoft.com/office/drawing/2014/main" id="{2E1DDEF2-1938-4B36-BF2A-ACB8E632B282}"/>
              </a:ext>
            </a:extLst>
          </p:cNvPr>
          <p:cNvPicPr>
            <a:picLocks noChangeAspect="1"/>
          </p:cNvPicPr>
          <p:nvPr/>
        </p:nvPicPr>
        <p:blipFill rotWithShape="1">
          <a:blip r:embed="rId3"/>
          <a:srcRect t="28682"/>
          <a:stretch/>
        </p:blipFill>
        <p:spPr>
          <a:xfrm>
            <a:off x="580508" y="3929122"/>
            <a:ext cx="2421748" cy="1672734"/>
          </a:xfrm>
          <a:prstGeom prst="rect">
            <a:avLst/>
          </a:prstGeom>
        </p:spPr>
      </p:pic>
      <p:pic>
        <p:nvPicPr>
          <p:cNvPr id="10" name="Picture 9">
            <a:extLst>
              <a:ext uri="{FF2B5EF4-FFF2-40B4-BE49-F238E27FC236}">
                <a16:creationId xmlns:a16="http://schemas.microsoft.com/office/drawing/2014/main" id="{FF895AE6-5DF5-4245-AFD7-E6D5275F0349}"/>
              </a:ext>
            </a:extLst>
          </p:cNvPr>
          <p:cNvPicPr>
            <a:picLocks noChangeAspect="1"/>
          </p:cNvPicPr>
          <p:nvPr/>
        </p:nvPicPr>
        <p:blipFill rotWithShape="1">
          <a:blip r:embed="rId4"/>
          <a:srcRect l="6917" t="6639" r="5225" b="2750"/>
          <a:stretch/>
        </p:blipFill>
        <p:spPr>
          <a:xfrm>
            <a:off x="2427079" y="5029019"/>
            <a:ext cx="1621045" cy="1281083"/>
          </a:xfrm>
          <a:prstGeom prst="rect">
            <a:avLst/>
          </a:prstGeom>
        </p:spPr>
      </p:pic>
      <p:pic>
        <p:nvPicPr>
          <p:cNvPr id="11" name="Picture 10">
            <a:extLst>
              <a:ext uri="{FF2B5EF4-FFF2-40B4-BE49-F238E27FC236}">
                <a16:creationId xmlns:a16="http://schemas.microsoft.com/office/drawing/2014/main" id="{D82F37F7-E127-491D-85E4-800882100C9A}"/>
              </a:ext>
            </a:extLst>
          </p:cNvPr>
          <p:cNvPicPr>
            <a:picLocks noChangeAspect="1"/>
          </p:cNvPicPr>
          <p:nvPr/>
        </p:nvPicPr>
        <p:blipFill>
          <a:blip r:embed="rId5"/>
          <a:stretch>
            <a:fillRect/>
          </a:stretch>
        </p:blipFill>
        <p:spPr>
          <a:xfrm>
            <a:off x="4283521" y="3923943"/>
            <a:ext cx="2965461" cy="2273822"/>
          </a:xfrm>
          <a:prstGeom prst="rect">
            <a:avLst/>
          </a:prstGeom>
        </p:spPr>
      </p:pic>
    </p:spTree>
    <p:extLst>
      <p:ext uri="{BB962C8B-B14F-4D97-AF65-F5344CB8AC3E}">
        <p14:creationId xmlns:p14="http://schemas.microsoft.com/office/powerpoint/2010/main" val="43834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BE309C-14A0-4531-B609-86B7EC8B446A}"/>
              </a:ext>
            </a:extLst>
          </p:cNvPr>
          <p:cNvSpPr/>
          <p:nvPr/>
        </p:nvSpPr>
        <p:spPr>
          <a:xfrm>
            <a:off x="335560" y="660235"/>
            <a:ext cx="11542115" cy="602849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a:extLst>
              <a:ext uri="{FF2B5EF4-FFF2-40B4-BE49-F238E27FC236}">
                <a16:creationId xmlns:a16="http://schemas.microsoft.com/office/drawing/2014/main" id="{E0E30AA4-D47E-43B6-B3B9-3F61A84C702F}"/>
              </a:ext>
            </a:extLst>
          </p:cNvPr>
          <p:cNvSpPr/>
          <p:nvPr/>
        </p:nvSpPr>
        <p:spPr>
          <a:xfrm>
            <a:off x="428625" y="762000"/>
            <a:ext cx="11334750" cy="5807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a:extLst>
              <a:ext uri="{FF2B5EF4-FFF2-40B4-BE49-F238E27FC236}">
                <a16:creationId xmlns:a16="http://schemas.microsoft.com/office/drawing/2014/main" id="{8BC858AD-D455-454F-A2C5-B7793899D7C0}"/>
              </a:ext>
            </a:extLst>
          </p:cNvPr>
          <p:cNvSpPr txBox="1"/>
          <p:nvPr/>
        </p:nvSpPr>
        <p:spPr>
          <a:xfrm>
            <a:off x="505957" y="828675"/>
            <a:ext cx="11180086" cy="1384995"/>
          </a:xfrm>
          <a:prstGeom prst="rect">
            <a:avLst/>
          </a:prstGeom>
          <a:solidFill>
            <a:schemeClr val="bg1"/>
          </a:solidFill>
          <a:ln>
            <a:solidFill>
              <a:schemeClr val="bg1"/>
            </a:solidFill>
          </a:ln>
        </p:spPr>
        <p:txBody>
          <a:bodyPr wrap="square" rtlCol="0">
            <a:spAutoFit/>
          </a:bodyPr>
          <a:lstStyle/>
          <a:p>
            <a:r>
              <a:rPr lang="en-AU" sz="1200" dirty="0"/>
              <a:t>When indicating ANS fees:</a:t>
            </a:r>
          </a:p>
          <a:p>
            <a:pPr marL="628650" lvl="1" indent="-171450">
              <a:buFont typeface="Arial" panose="020B0604020202020204" pitchFamily="34" charset="0"/>
              <a:buChar char="•"/>
            </a:pPr>
            <a:r>
              <a:rPr lang="en-AU" sz="1200" dirty="0"/>
              <a:t>Avoid listing actual pricing on webpage, instead provide link to appropriate item in official ANS Price Schedule document</a:t>
            </a:r>
          </a:p>
          <a:p>
            <a:pPr marL="1085850" lvl="2" indent="-171450">
              <a:buFont typeface="Arial" panose="020B0604020202020204" pitchFamily="34" charset="0"/>
              <a:buChar char="•"/>
            </a:pPr>
            <a:r>
              <a:rPr lang="en-AU" sz="1200" dirty="0"/>
              <a:t>Reduces duplication of effort to update pricing on webpages</a:t>
            </a:r>
          </a:p>
          <a:p>
            <a:pPr marL="1085850" lvl="2" indent="-171450">
              <a:buFont typeface="Arial" panose="020B0604020202020204" pitchFamily="34" charset="0"/>
              <a:buChar char="•"/>
            </a:pPr>
            <a:r>
              <a:rPr lang="en-AU" sz="1200" dirty="0"/>
              <a:t>Avoids potential misrepresentation of prices</a:t>
            </a:r>
          </a:p>
          <a:p>
            <a:pPr marL="628650" lvl="1" indent="-171450">
              <a:buFont typeface="Arial" panose="020B0604020202020204" pitchFamily="34" charset="0"/>
              <a:buChar char="•"/>
            </a:pPr>
            <a:r>
              <a:rPr lang="en-AU" sz="1200" dirty="0"/>
              <a:t>Specific pricing terminology to be avoided E.g. ‘fixed fee’ – pricing can change and terminology can ‘offend’ customers </a:t>
            </a:r>
          </a:p>
          <a:p>
            <a:pPr marL="1085850" lvl="2" indent="-171450">
              <a:buFont typeface="Arial" panose="020B0604020202020204" pitchFamily="34" charset="0"/>
              <a:buChar char="•"/>
            </a:pPr>
            <a:endParaRPr lang="en-AU" sz="1200" dirty="0"/>
          </a:p>
          <a:p>
            <a:pPr marL="171450" indent="-171450">
              <a:buFont typeface="Arial" panose="020B0604020202020204" pitchFamily="34" charset="0"/>
              <a:buChar char="•"/>
            </a:pPr>
            <a:r>
              <a:rPr lang="en-AU" sz="1200" dirty="0"/>
              <a:t>Proposed approach to indicating fees includes providing descriptions of cost build up and linking to specific item in ANS Schedule of Fees, examples below: </a:t>
            </a:r>
          </a:p>
        </p:txBody>
      </p:sp>
      <p:sp>
        <p:nvSpPr>
          <p:cNvPr id="23" name="TextBox 22">
            <a:extLst>
              <a:ext uri="{FF2B5EF4-FFF2-40B4-BE49-F238E27FC236}">
                <a16:creationId xmlns:a16="http://schemas.microsoft.com/office/drawing/2014/main" id="{2813CACC-AF1C-410C-8427-C3ECF38BEAB1}"/>
              </a:ext>
            </a:extLst>
          </p:cNvPr>
          <p:cNvSpPr txBox="1"/>
          <p:nvPr/>
        </p:nvSpPr>
        <p:spPr>
          <a:xfrm>
            <a:off x="335560" y="260125"/>
            <a:ext cx="10607363" cy="400110"/>
          </a:xfrm>
          <a:prstGeom prst="rect">
            <a:avLst/>
          </a:prstGeom>
          <a:noFill/>
        </p:spPr>
        <p:txBody>
          <a:bodyPr wrap="square" rtlCol="0">
            <a:spAutoFit/>
          </a:bodyPr>
          <a:lstStyle/>
          <a:p>
            <a:r>
              <a:rPr lang="en-AU" sz="2000" dirty="0"/>
              <a:t>Approach to indicating ANS Fees</a:t>
            </a:r>
          </a:p>
        </p:txBody>
      </p:sp>
      <p:graphicFrame>
        <p:nvGraphicFramePr>
          <p:cNvPr id="3" name="Table 3">
            <a:extLst>
              <a:ext uri="{FF2B5EF4-FFF2-40B4-BE49-F238E27FC236}">
                <a16:creationId xmlns:a16="http://schemas.microsoft.com/office/drawing/2014/main" id="{F3D3D00A-4D7F-4CBF-A68D-8E4B7ED81E19}"/>
              </a:ext>
            </a:extLst>
          </p:cNvPr>
          <p:cNvGraphicFramePr>
            <a:graphicFrameLocks noGrp="1"/>
          </p:cNvGraphicFramePr>
          <p:nvPr>
            <p:extLst>
              <p:ext uri="{D42A27DB-BD31-4B8C-83A1-F6EECF244321}">
                <p14:modId xmlns:p14="http://schemas.microsoft.com/office/powerpoint/2010/main" val="1436082112"/>
              </p:ext>
            </p:extLst>
          </p:nvPr>
        </p:nvGraphicFramePr>
        <p:xfrm>
          <a:off x="658812" y="2440765"/>
          <a:ext cx="10874376" cy="3901440"/>
        </p:xfrm>
        <a:graphic>
          <a:graphicData uri="http://schemas.openxmlformats.org/drawingml/2006/table">
            <a:tbl>
              <a:tblPr firstRow="1" bandRow="1">
                <a:tableStyleId>{5C22544A-7EE6-4342-B048-85BDC9FD1C3A}</a:tableStyleId>
              </a:tblPr>
              <a:tblGrid>
                <a:gridCol w="1474788">
                  <a:extLst>
                    <a:ext uri="{9D8B030D-6E8A-4147-A177-3AD203B41FA5}">
                      <a16:colId xmlns:a16="http://schemas.microsoft.com/office/drawing/2014/main" val="1153193477"/>
                    </a:ext>
                  </a:extLst>
                </a:gridCol>
                <a:gridCol w="3133196">
                  <a:extLst>
                    <a:ext uri="{9D8B030D-6E8A-4147-A177-3AD203B41FA5}">
                      <a16:colId xmlns:a16="http://schemas.microsoft.com/office/drawing/2014/main" val="4011826583"/>
                    </a:ext>
                  </a:extLst>
                </a:gridCol>
                <a:gridCol w="3133196">
                  <a:extLst>
                    <a:ext uri="{9D8B030D-6E8A-4147-A177-3AD203B41FA5}">
                      <a16:colId xmlns:a16="http://schemas.microsoft.com/office/drawing/2014/main" val="1301700932"/>
                    </a:ext>
                  </a:extLst>
                </a:gridCol>
                <a:gridCol w="3133196">
                  <a:extLst>
                    <a:ext uri="{9D8B030D-6E8A-4147-A177-3AD203B41FA5}">
                      <a16:colId xmlns:a16="http://schemas.microsoft.com/office/drawing/2014/main" val="2935776739"/>
                    </a:ext>
                  </a:extLst>
                </a:gridCol>
              </a:tblGrid>
              <a:tr h="220551">
                <a:tc>
                  <a:txBody>
                    <a:bodyPr/>
                    <a:lstStyle/>
                    <a:p>
                      <a:r>
                        <a:rPr lang="en-AU" sz="1200" dirty="0"/>
                        <a:t>Price Type</a:t>
                      </a:r>
                    </a:p>
                  </a:txBody>
                  <a:tcPr/>
                </a:tc>
                <a:tc>
                  <a:txBody>
                    <a:bodyPr/>
                    <a:lstStyle/>
                    <a:p>
                      <a:r>
                        <a:rPr lang="en-AU" sz="1200" dirty="0"/>
                        <a:t>Application Fee</a:t>
                      </a:r>
                    </a:p>
                  </a:txBody>
                  <a:tcPr/>
                </a:tc>
                <a:tc>
                  <a:txBody>
                    <a:bodyPr/>
                    <a:lstStyle/>
                    <a:p>
                      <a:r>
                        <a:rPr lang="en-AU" sz="1200" dirty="0"/>
                        <a:t>Hourly Rate</a:t>
                      </a:r>
                    </a:p>
                  </a:txBody>
                  <a:tcPr/>
                </a:tc>
                <a:tc>
                  <a:txBody>
                    <a:bodyPr/>
                    <a:lstStyle/>
                    <a:p>
                      <a:r>
                        <a:rPr lang="en-AU" sz="1200" dirty="0"/>
                        <a:t>Fixed Fee</a:t>
                      </a:r>
                    </a:p>
                  </a:txBody>
                  <a:tcPr/>
                </a:tc>
                <a:extLst>
                  <a:ext uri="{0D108BD9-81ED-4DB2-BD59-A6C34878D82A}">
                    <a16:rowId xmlns:a16="http://schemas.microsoft.com/office/drawing/2014/main" val="4229443976"/>
                  </a:ext>
                </a:extLst>
              </a:tr>
              <a:tr h="251904">
                <a:tc>
                  <a:txBody>
                    <a:bodyPr/>
                    <a:lstStyle/>
                    <a:p>
                      <a:r>
                        <a:rPr lang="en-AU" sz="1100" dirty="0"/>
                        <a:t>Service</a:t>
                      </a:r>
                    </a:p>
                  </a:txBody>
                  <a:tcPr/>
                </a:tc>
                <a:tc>
                  <a:txBody>
                    <a:bodyPr/>
                    <a:lstStyle/>
                    <a:p>
                      <a:r>
                        <a:rPr lang="en-AU" sz="1100" dirty="0"/>
                        <a:t>8.7 High Load Escorts</a:t>
                      </a:r>
                    </a:p>
                  </a:txBody>
                  <a:tcPr/>
                </a:tc>
                <a:tc>
                  <a:txBody>
                    <a:bodyPr/>
                    <a:lstStyle/>
                    <a:p>
                      <a:r>
                        <a:rPr lang="en-AU" sz="1100" dirty="0"/>
                        <a:t>8.7 High Load Escorts</a:t>
                      </a:r>
                    </a:p>
                  </a:txBody>
                  <a:tcPr/>
                </a:tc>
                <a:tc>
                  <a:txBody>
                    <a:bodyPr/>
                    <a:lstStyle/>
                    <a:p>
                      <a:r>
                        <a:rPr lang="en-AU" sz="1100" dirty="0"/>
                        <a:t>8.6 Warning Markers – Tiger Tails</a:t>
                      </a:r>
                    </a:p>
                  </a:txBody>
                  <a:tcPr/>
                </a:tc>
                <a:extLst>
                  <a:ext uri="{0D108BD9-81ED-4DB2-BD59-A6C34878D82A}">
                    <a16:rowId xmlns:a16="http://schemas.microsoft.com/office/drawing/2014/main" val="1372089652"/>
                  </a:ext>
                </a:extLst>
              </a:tr>
              <a:tr h="410771">
                <a:tc>
                  <a:txBody>
                    <a:bodyPr/>
                    <a:lstStyle/>
                    <a:p>
                      <a:r>
                        <a:rPr lang="en-AU" sz="1100" dirty="0"/>
                        <a:t>Existing Content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dirty="0">
                          <a:hlinkClick r:id="rId2"/>
                        </a:rPr>
                        <a:t>https://www.essentialenergy.com.au/partners/high-load-permit</a:t>
                      </a:r>
                      <a:r>
                        <a:rPr lang="en-AU" sz="1100" dirty="0"/>
                        <a:t> </a:t>
                      </a:r>
                    </a:p>
                  </a:txBody>
                  <a:tcPr/>
                </a:tc>
                <a:tc>
                  <a:txBody>
                    <a:bodyPr/>
                    <a:lstStyle/>
                    <a:p>
                      <a:endParaRPr lang="en-AU" sz="1100" dirty="0"/>
                    </a:p>
                  </a:txBody>
                  <a:tcPr/>
                </a:tc>
                <a:tc>
                  <a:txBody>
                    <a:bodyPr/>
                    <a:lstStyle/>
                    <a:p>
                      <a:r>
                        <a:rPr lang="en-AU" sz="1100" u="sng" kern="1200" dirty="0">
                          <a:solidFill>
                            <a:schemeClr val="dk1"/>
                          </a:solidFill>
                          <a:effectLst/>
                          <a:latin typeface="+mn-lt"/>
                          <a:ea typeface="+mn-ea"/>
                          <a:cs typeface="+mn-cs"/>
                          <a:hlinkClick r:id="rId3"/>
                        </a:rPr>
                        <a:t>https://www.essentialenergy.com.au/safety/construction-safety</a:t>
                      </a:r>
                      <a:r>
                        <a:rPr lang="en-AU" sz="1100" kern="1200" dirty="0">
                          <a:solidFill>
                            <a:schemeClr val="dk1"/>
                          </a:solidFill>
                          <a:effectLst/>
                          <a:latin typeface="+mn-lt"/>
                          <a:ea typeface="+mn-ea"/>
                          <a:cs typeface="+mn-cs"/>
                        </a:rPr>
                        <a:t> </a:t>
                      </a:r>
                      <a:endParaRPr lang="en-AU" sz="1100" dirty="0"/>
                    </a:p>
                  </a:txBody>
                  <a:tcPr/>
                </a:tc>
                <a:extLst>
                  <a:ext uri="{0D108BD9-81ED-4DB2-BD59-A6C34878D82A}">
                    <a16:rowId xmlns:a16="http://schemas.microsoft.com/office/drawing/2014/main" val="2422890329"/>
                  </a:ext>
                </a:extLst>
              </a:tr>
              <a:tr h="2218030">
                <a:tc>
                  <a:txBody>
                    <a:bodyPr/>
                    <a:lstStyle/>
                    <a:p>
                      <a:r>
                        <a:rPr lang="en-AU" sz="1100" dirty="0"/>
                        <a:t>Example Pricing Content</a:t>
                      </a:r>
                    </a:p>
                  </a:txBody>
                  <a:tcPr/>
                </a:tc>
                <a:tc>
                  <a:txBody>
                    <a:bodyPr/>
                    <a:lstStyle/>
                    <a:p>
                      <a:r>
                        <a:rPr lang="en-AU" sz="1100" i="1" dirty="0"/>
                        <a:t>An application fee to process High Load Permit requests is being introduced. This fee is to recover the costs associated with the risk assessment of the route and processing the permit request. The permit application fee must be paid prior to the permit being processed. </a:t>
                      </a:r>
                      <a:br>
                        <a:rPr lang="en-AU" sz="1100" i="1" dirty="0"/>
                      </a:br>
                      <a:endParaRPr lang="en-AU" sz="1100" i="1" dirty="0"/>
                    </a:p>
                    <a:p>
                      <a:r>
                        <a:rPr lang="en-AU" sz="1100" i="1" dirty="0"/>
                        <a:t>Should the route be found to be outside safe limits, you will receive an assessment with available options, including whether an Essential Energy escort is required.</a:t>
                      </a:r>
                    </a:p>
                    <a:p>
                      <a:endParaRPr lang="en-AU"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100" i="1" dirty="0"/>
                        <a:t>Where an EE escort is required, customers will be charged a standard rate per hour found.</a:t>
                      </a:r>
                      <a:br>
                        <a:rPr lang="en-AU" sz="1100" i="1" dirty="0"/>
                      </a:br>
                      <a:endParaRPr lang="en-AU" sz="1100"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100" i="1" dirty="0"/>
                        <a:t>Refer to Network Safety Services item 8.7 and Table 1-1: Technical Specialist – Outdoor Technical Officer (R2b) in our </a:t>
                      </a:r>
                      <a:r>
                        <a:rPr lang="en-AU" sz="1100" i="1" u="sng" kern="1200" dirty="0">
                          <a:solidFill>
                            <a:schemeClr val="dk1"/>
                          </a:solidFill>
                          <a:effectLst/>
                          <a:latin typeface="+mn-lt"/>
                          <a:ea typeface="+mn-ea"/>
                          <a:cs typeface="+mn-cs"/>
                          <a:hlinkClick r:id="rId4"/>
                        </a:rPr>
                        <a:t>Price Schedule for Ancillary Network Services - 1 July 2021</a:t>
                      </a:r>
                      <a:endParaRPr lang="en-AU" sz="1100" i="1" dirty="0"/>
                    </a:p>
                  </a:txBody>
                  <a:tcPr/>
                </a:tc>
                <a:tc>
                  <a:txBody>
                    <a:bodyPr/>
                    <a:lstStyle/>
                    <a:p>
                      <a:r>
                        <a:rPr lang="en-AU" sz="1100" i="1" kern="1200" dirty="0">
                          <a:solidFill>
                            <a:schemeClr val="dk1"/>
                          </a:solidFill>
                          <a:effectLst/>
                          <a:latin typeface="+mn-lt"/>
                          <a:ea typeface="+mn-ea"/>
                          <a:cs typeface="+mn-cs"/>
                        </a:rPr>
                        <a:t>Tiger tails are split synthetic tubes installed over powerlines, they protect tradesmen such as roof tilers, plumbers, builders etc from any accidental contact with live powerlines but do not provide full protection from live electricity, they also provide a visual indication of overhead powerlines. Tiger Tails are available for hire from EE. These can be requested by completing the form </a:t>
                      </a:r>
                      <a:r>
                        <a:rPr lang="en-AU" sz="1100" i="1" u="sng" kern="1200" dirty="0">
                          <a:solidFill>
                            <a:schemeClr val="dk1"/>
                          </a:solidFill>
                          <a:effectLst/>
                          <a:latin typeface="+mn-lt"/>
                          <a:ea typeface="+mn-ea"/>
                          <a:cs typeface="+mn-cs"/>
                          <a:hlinkClick r:id="rId5"/>
                        </a:rPr>
                        <a:t>CEOF1130 - Request For Safety Advice - Working Near Powerlines</a:t>
                      </a:r>
                      <a:r>
                        <a:rPr lang="en-AU" sz="1100" i="1" kern="1200" dirty="0">
                          <a:solidFill>
                            <a:schemeClr val="dk1"/>
                          </a:solidFill>
                          <a:effectLst/>
                          <a:latin typeface="+mn-lt"/>
                          <a:ea typeface="+mn-ea"/>
                          <a:cs typeface="+mn-cs"/>
                        </a:rPr>
                        <a:t> and emailing it to </a:t>
                      </a:r>
                      <a:r>
                        <a:rPr lang="en-AU" sz="1100" i="1" u="sng" kern="1200" dirty="0">
                          <a:solidFill>
                            <a:schemeClr val="dk1"/>
                          </a:solidFill>
                          <a:effectLst/>
                          <a:latin typeface="+mn-lt"/>
                          <a:ea typeface="+mn-ea"/>
                          <a:cs typeface="+mn-cs"/>
                          <a:hlinkClick r:id="rId6"/>
                        </a:rPr>
                        <a:t>construction.works@essentialenergy.com.au</a:t>
                      </a:r>
                      <a:r>
                        <a:rPr lang="en-AU" sz="1100" i="1" kern="1200" dirty="0">
                          <a:solidFill>
                            <a:schemeClr val="dk1"/>
                          </a:solidFill>
                          <a:effectLst/>
                          <a:latin typeface="+mn-lt"/>
                          <a:ea typeface="+mn-ea"/>
                          <a:cs typeface="+mn-cs"/>
                        </a:rPr>
                        <a:t> for actioning.</a:t>
                      </a:r>
                    </a:p>
                    <a:p>
                      <a:r>
                        <a:rPr lang="en-AU" sz="1100" i="1" kern="1200" dirty="0">
                          <a:solidFill>
                            <a:schemeClr val="dk1"/>
                          </a:solidFill>
                          <a:effectLst/>
                          <a:latin typeface="+mn-lt"/>
                          <a:ea typeface="+mn-ea"/>
                          <a:cs typeface="+mn-cs"/>
                        </a:rPr>
                        <a:t> </a:t>
                      </a:r>
                    </a:p>
                    <a:p>
                      <a:r>
                        <a:rPr lang="en-AU" sz="1100" i="1" kern="1200" dirty="0">
                          <a:solidFill>
                            <a:schemeClr val="dk1"/>
                          </a:solidFill>
                          <a:effectLst/>
                          <a:latin typeface="+mn-lt"/>
                          <a:ea typeface="+mn-ea"/>
                          <a:cs typeface="+mn-cs"/>
                        </a:rPr>
                        <a:t>Refer to Network Safety Services items 8.6 ‘Hire - Tiger Tails’  in our </a:t>
                      </a:r>
                      <a:r>
                        <a:rPr lang="en-AU" sz="1100" i="1" u="sng" kern="1200" dirty="0">
                          <a:solidFill>
                            <a:schemeClr val="dk1"/>
                          </a:solidFill>
                          <a:effectLst/>
                          <a:latin typeface="+mn-lt"/>
                          <a:ea typeface="+mn-ea"/>
                          <a:cs typeface="+mn-cs"/>
                          <a:hlinkClick r:id="rId4"/>
                        </a:rPr>
                        <a:t>Price Schedule for Ancillary Network Services - 1 July 2021</a:t>
                      </a:r>
                      <a:r>
                        <a:rPr lang="en-AU" sz="1100" i="1" kern="1200" dirty="0">
                          <a:solidFill>
                            <a:schemeClr val="dk1"/>
                          </a:solidFill>
                          <a:effectLst/>
                          <a:latin typeface="+mn-lt"/>
                          <a:ea typeface="+mn-ea"/>
                          <a:cs typeface="+mn-cs"/>
                        </a:rPr>
                        <a:t> </a:t>
                      </a:r>
                    </a:p>
                    <a:p>
                      <a:endParaRPr lang="en-AU" sz="1100" dirty="0"/>
                    </a:p>
                  </a:txBody>
                  <a:tcPr/>
                </a:tc>
                <a:extLst>
                  <a:ext uri="{0D108BD9-81ED-4DB2-BD59-A6C34878D82A}">
                    <a16:rowId xmlns:a16="http://schemas.microsoft.com/office/drawing/2014/main" val="720489216"/>
                  </a:ext>
                </a:extLst>
              </a:tr>
            </a:tbl>
          </a:graphicData>
        </a:graphic>
      </p:graphicFrame>
    </p:spTree>
    <p:extLst>
      <p:ext uri="{BB962C8B-B14F-4D97-AF65-F5344CB8AC3E}">
        <p14:creationId xmlns:p14="http://schemas.microsoft.com/office/powerpoint/2010/main" val="889994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23221</TotalTime>
  <Words>1753</Words>
  <Application>Microsoft Office PowerPoint</Application>
  <PresentationFormat>Widescreen</PresentationFormat>
  <Paragraphs>175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External Facing ANS Catalogue Future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Facing ANS Service Catalogue Benchmarking</dc:title>
  <dc:creator>Mitchell Dawson</dc:creator>
  <cp:lastModifiedBy>Mitchell Dawson</cp:lastModifiedBy>
  <cp:revision>5</cp:revision>
  <dcterms:created xsi:type="dcterms:W3CDTF">2021-06-10T00:10:42Z</dcterms:created>
  <dcterms:modified xsi:type="dcterms:W3CDTF">2021-07-19T02:34:55Z</dcterms:modified>
</cp:coreProperties>
</file>