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2" autoAdjust="0"/>
    <p:restoredTop sz="83124" autoAdjust="0"/>
  </p:normalViewPr>
  <p:slideViewPr>
    <p:cSldViewPr snapToGrid="0">
      <p:cViewPr varScale="1">
        <p:scale>
          <a:sx n="62" d="100"/>
          <a:sy n="62" d="100"/>
        </p:scale>
        <p:origin x="10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9A7F4-EA7D-4927-B200-94A14EEBFC70}" type="datetimeFigureOut">
              <a:rPr lang="en-IN" smtClean="0"/>
              <a:t>30-08-2015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B7E90-373A-41C2-85AE-FC0180D50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96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7E90-373A-41C2-85AE-FC0180D50F6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3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Did research on what is digital</a:t>
            </a:r>
            <a:r>
              <a:rPr lang="en-US" baseline="0" dirty="0" smtClean="0"/>
              <a:t> signage, where is it been used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7E90-373A-41C2-85AE-FC0180D50F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5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Keeping</a:t>
            </a:r>
            <a:r>
              <a:rPr lang="en-US" baseline="0" dirty="0" smtClean="0"/>
              <a:t> logs of every research or changes. I realized during end of project 1 that few documents have been overwritten and no history of changes made to the document was stored.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Since start of project 2 I am keeping record of every change.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dirty="0" smtClean="0"/>
              <a:t>More and more meetings</a:t>
            </a:r>
            <a:r>
              <a:rPr lang="en-US" baseline="0" dirty="0" smtClean="0"/>
              <a:t> with the stakeholders to make sure project is going towards right direction.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Keep them updated of the changes 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7E90-373A-41C2-85AE-FC0180D50F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Poly has been</a:t>
            </a:r>
            <a:r>
              <a:rPr lang="en-US" baseline="0" dirty="0" smtClean="0"/>
              <a:t> using commercial signage system </a:t>
            </a:r>
            <a:r>
              <a:rPr lang="en-US" baseline="0" dirty="0" smtClean="0"/>
              <a:t>,</a:t>
            </a:r>
            <a:endParaRPr lang="en-US" dirty="0" smtClean="0"/>
          </a:p>
          <a:p>
            <a:r>
              <a:rPr lang="en-US" dirty="0" smtClean="0"/>
              <a:t>My job is to Use </a:t>
            </a:r>
            <a:r>
              <a:rPr lang="en-US" dirty="0" smtClean="0"/>
              <a:t>the</a:t>
            </a:r>
            <a:r>
              <a:rPr lang="en-US" baseline="0" dirty="0" smtClean="0"/>
              <a:t> research, </a:t>
            </a:r>
            <a:r>
              <a:rPr lang="en-US" baseline="0" dirty="0" err="1" smtClean="0"/>
              <a:t>mvp</a:t>
            </a:r>
            <a:r>
              <a:rPr lang="en-US" baseline="0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make it interactive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7E90-373A-41C2-85AE-FC0180D50F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7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B7E90-373A-41C2-85AE-FC0180D50F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90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97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52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28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50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331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1390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914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826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85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22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023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573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308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559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70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73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E8E91B-7240-4A3B-AD61-396EA845D4ED}" type="datetimeFigureOut">
              <a:rPr lang="en-NZ" smtClean="0"/>
              <a:t>30/08/2015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A164-FFC3-4A3C-83F3-960C512AC23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7176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47700"/>
            <a:ext cx="8825658" cy="3329581"/>
          </a:xfrm>
        </p:spPr>
        <p:txBody>
          <a:bodyPr/>
          <a:lstStyle/>
          <a:p>
            <a:r>
              <a:rPr lang="en-NZ" dirty="0" smtClean="0"/>
              <a:t>DIGITAL SIGNAGE	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555" y="4889500"/>
            <a:ext cx="8825658" cy="1143000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r>
              <a:rPr lang="en-NZ" sz="2400" dirty="0" smtClean="0"/>
              <a:t>RAHUL KAKKAR</a:t>
            </a:r>
          </a:p>
        </p:txBody>
      </p:sp>
    </p:spTree>
    <p:extLst>
      <p:ext uri="{BB962C8B-B14F-4D97-AF65-F5344CB8AC3E}">
        <p14:creationId xmlns:p14="http://schemas.microsoft.com/office/powerpoint/2010/main" val="202792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Value Proposition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6200"/>
            <a:ext cx="8946541" cy="5283200"/>
          </a:xfrm>
        </p:spPr>
        <p:txBody>
          <a:bodyPr>
            <a:normAutofit/>
          </a:bodyPr>
          <a:lstStyle/>
          <a:p>
            <a:r>
              <a:rPr lang="en-NZ" b="1" dirty="0" smtClean="0"/>
              <a:t>The problem…</a:t>
            </a:r>
          </a:p>
          <a:p>
            <a:endParaRPr lang="en-NZ" dirty="0" smtClean="0"/>
          </a:p>
          <a:p>
            <a:r>
              <a:rPr lang="en-NZ" dirty="0" smtClean="0"/>
              <a:t>The Digital Signage project has addressed the opportunity of having “interactive kiosk” like system, featuring specialised hardware and software that will provide access to the Polytechnic information .</a:t>
            </a:r>
          </a:p>
          <a:p>
            <a:endParaRPr lang="en-NZ" dirty="0"/>
          </a:p>
          <a:p>
            <a:r>
              <a:rPr lang="en-NZ" b="1" dirty="0"/>
              <a:t>The </a:t>
            </a:r>
            <a:r>
              <a:rPr lang="en-NZ" b="1" dirty="0" smtClean="0"/>
              <a:t>solution…</a:t>
            </a:r>
          </a:p>
          <a:p>
            <a:endParaRPr lang="en-NZ" dirty="0"/>
          </a:p>
          <a:p>
            <a:r>
              <a:rPr lang="en-NZ" dirty="0" smtClean="0"/>
              <a:t>Research on “how signage system works”.</a:t>
            </a:r>
          </a:p>
          <a:p>
            <a:r>
              <a:rPr lang="en-NZ" dirty="0" smtClean="0"/>
              <a:t>Developed a Signage system.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794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Functional Requirements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493" y="2520751"/>
            <a:ext cx="8946541" cy="2157575"/>
          </a:xfrm>
        </p:spPr>
        <p:txBody>
          <a:bodyPr>
            <a:normAutofit fontScale="85000" lnSpcReduction="10000"/>
          </a:bodyPr>
          <a:lstStyle/>
          <a:p>
            <a:r>
              <a:rPr lang="en-NZ" sz="2800" b="1" dirty="0" smtClean="0"/>
              <a:t>The System Shall</a:t>
            </a:r>
          </a:p>
          <a:p>
            <a:endParaRPr lang="en-NZ" dirty="0"/>
          </a:p>
          <a:p>
            <a:r>
              <a:rPr lang="en-NZ" sz="2400" dirty="0" smtClean="0"/>
              <a:t>…</a:t>
            </a:r>
            <a:r>
              <a:rPr lang="en-IN" sz="2400" dirty="0"/>
              <a:t> deliver information to digital screens around the campus</a:t>
            </a:r>
            <a:r>
              <a:rPr lang="en-NZ" sz="2400" dirty="0" smtClean="0"/>
              <a:t>.</a:t>
            </a:r>
          </a:p>
          <a:p>
            <a:r>
              <a:rPr lang="en-NZ" sz="2400" dirty="0" smtClean="0"/>
              <a:t>…</a:t>
            </a:r>
            <a:r>
              <a:rPr lang="en-IN" sz="2400" dirty="0"/>
              <a:t>allow </a:t>
            </a:r>
            <a:r>
              <a:rPr lang="en-IN" sz="2400" dirty="0" smtClean="0"/>
              <a:t>admin to </a:t>
            </a:r>
            <a:r>
              <a:rPr lang="en-IN" sz="2400" dirty="0"/>
              <a:t>add/update/delete or upload the information</a:t>
            </a:r>
            <a:r>
              <a:rPr lang="en-IN" sz="2400" dirty="0" smtClean="0"/>
              <a:t>.</a:t>
            </a:r>
            <a:endParaRPr lang="en-NZ" sz="2400" dirty="0" smtClean="0"/>
          </a:p>
          <a:p>
            <a:r>
              <a:rPr lang="en-NZ" sz="2400" dirty="0" smtClean="0"/>
              <a:t>…</a:t>
            </a:r>
            <a:r>
              <a:rPr lang="en-IN" sz="2400" dirty="0"/>
              <a:t>allow visitors to interact with the screen</a:t>
            </a:r>
            <a:r>
              <a:rPr lang="en-IN" sz="2400" dirty="0" smtClean="0"/>
              <a:t>.</a:t>
            </a: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11863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752" y="0"/>
            <a:ext cx="1817689" cy="700265"/>
          </a:xfrm>
        </p:spPr>
        <p:txBody>
          <a:bodyPr/>
          <a:lstStyle/>
          <a:p>
            <a:r>
              <a:rPr lang="en-NZ" dirty="0" smtClean="0"/>
              <a:t>MVP</a:t>
            </a:r>
            <a:endParaRPr lang="en-NZ" dirty="0"/>
          </a:p>
        </p:txBody>
      </p:sp>
      <p:pic>
        <p:nvPicPr>
          <p:cNvPr id="3" name="Picture 2" descr="https://project.ict.op.ac.nz/@api/deki/files/8123/=Untitles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" y="928468"/>
            <a:ext cx="5767752" cy="26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project.ict.op.ac.nz/@api/deki/files/8124/=Unts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" y="3981157"/>
            <a:ext cx="5767752" cy="264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1069145"/>
            <a:ext cx="5718516" cy="2641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3981157"/>
            <a:ext cx="5767752" cy="26412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10504" y="700265"/>
            <a:ext cx="10850" cy="6059659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Important lessons.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NZ" dirty="0" smtClean="0"/>
              <a:t>Documentation . </a:t>
            </a:r>
          </a:p>
          <a:p>
            <a:pPr marL="0" lvl="0" indent="0">
              <a:buNone/>
            </a:pPr>
            <a:r>
              <a:rPr lang="en-NZ" dirty="0" smtClean="0">
                <a:solidFill>
                  <a:srgbClr val="FFFF00"/>
                </a:solidFill>
              </a:rPr>
              <a:t> </a:t>
            </a:r>
          </a:p>
          <a:p>
            <a:pPr lvl="0"/>
            <a:r>
              <a:rPr lang="en-NZ" dirty="0" smtClean="0"/>
              <a:t> Meetings.</a:t>
            </a:r>
          </a:p>
          <a:p>
            <a:pPr marL="0" lvl="0" indent="0">
              <a:buNone/>
            </a:pPr>
            <a:r>
              <a:rPr lang="en-NZ" dirty="0" smtClean="0">
                <a:solidFill>
                  <a:srgbClr val="FFFF00"/>
                </a:solidFill>
              </a:rPr>
              <a:t>	 </a:t>
            </a:r>
            <a:endParaRPr lang="en-NZ" dirty="0">
              <a:solidFill>
                <a:srgbClr val="FFFF00"/>
              </a:solidFill>
            </a:endParaRPr>
          </a:p>
          <a:p>
            <a:pPr lvl="0"/>
            <a:r>
              <a:rPr lang="en-NZ" dirty="0" smtClean="0"/>
              <a:t> Personal Milestones.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422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29471" y="0"/>
            <a:ext cx="4311590" cy="700265"/>
          </a:xfrm>
        </p:spPr>
        <p:txBody>
          <a:bodyPr/>
          <a:lstStyle/>
          <a:p>
            <a:r>
              <a:rPr lang="en-NZ" dirty="0" smtClean="0"/>
              <a:t>WHAT NOW ?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15" y="4121837"/>
            <a:ext cx="8203843" cy="2560317"/>
          </a:xfrm>
          <a:prstGeom prst="rect">
            <a:avLst/>
          </a:prstGeom>
        </p:spPr>
      </p:pic>
      <p:pic>
        <p:nvPicPr>
          <p:cNvPr id="2050" name="Picture 2" descr="developmentPathwa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15" y="981621"/>
            <a:ext cx="8203843" cy="28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hurchm.ag/wp-content/uploads/2011/04/silverstripe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9" y="1853818"/>
            <a:ext cx="1626453" cy="16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3.gstatic.com/images?q=tbn:ANd9GcQWgLNw5YjC3UQ-7q8OR2vQBRwGvrDzzam_FGJvK63W-VhwcNcr9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9" y="4557932"/>
            <a:ext cx="1626453" cy="14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 Pathway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26588" cy="4195481"/>
          </a:xfrm>
        </p:spPr>
        <p:txBody>
          <a:bodyPr>
            <a:normAutofit/>
          </a:bodyPr>
          <a:lstStyle/>
          <a:p>
            <a:r>
              <a:rPr lang="en-NZ" dirty="0" smtClean="0"/>
              <a:t>Developed an application that detects users and display message accordingly.</a:t>
            </a:r>
            <a:endParaRPr lang="en-NZ" dirty="0"/>
          </a:p>
          <a:p>
            <a:pPr marL="0" indent="0">
              <a:buNone/>
            </a:pPr>
            <a:r>
              <a:rPr lang="en-NZ" dirty="0" smtClean="0"/>
              <a:t>	</a:t>
            </a:r>
            <a:r>
              <a:rPr lang="en-NZ" dirty="0" smtClean="0">
                <a:solidFill>
                  <a:srgbClr val="FFFF00"/>
                </a:solidFill>
              </a:rPr>
              <a:t>Further extending the functionality, technical advisor taking it to the    	client.</a:t>
            </a:r>
            <a:endParaRPr lang="en-NZ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NZ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840</TotalTime>
  <Words>198</Words>
  <Application>Microsoft Office PowerPoint</Application>
  <PresentationFormat>Widescreen</PresentationFormat>
  <Paragraphs>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DIGITAL SIGNAGE </vt:lpstr>
      <vt:lpstr>Value Proposition</vt:lpstr>
      <vt:lpstr>Functional Requirements</vt:lpstr>
      <vt:lpstr>MVP</vt:lpstr>
      <vt:lpstr>Important lessons. </vt:lpstr>
      <vt:lpstr>WHAT NOW ?</vt:lpstr>
      <vt:lpstr>Development Pathway</vt:lpstr>
    </vt:vector>
  </TitlesOfParts>
  <Company>Otago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Olveston Augmented Reality</dc:title>
  <dc:creator>Rl</dc:creator>
  <cp:lastModifiedBy>Microsoft account</cp:lastModifiedBy>
  <cp:revision>46</cp:revision>
  <dcterms:created xsi:type="dcterms:W3CDTF">2015-05-07T00:30:33Z</dcterms:created>
  <dcterms:modified xsi:type="dcterms:W3CDTF">2015-08-30T09:45:03Z</dcterms:modified>
</cp:coreProperties>
</file>