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96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BC29-A928-F04C-9597-A4ADFA818B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99DF-B0B0-6D45-B3DD-F42ABF7D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BC29-A928-F04C-9597-A4ADFA818B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99DF-B0B0-6D45-B3DD-F42ABF7D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0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BC29-A928-F04C-9597-A4ADFA818B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99DF-B0B0-6D45-B3DD-F42ABF7D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BC29-A928-F04C-9597-A4ADFA818B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99DF-B0B0-6D45-B3DD-F42ABF7D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BC29-A928-F04C-9597-A4ADFA818B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99DF-B0B0-6D45-B3DD-F42ABF7D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BC29-A928-F04C-9597-A4ADFA818B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99DF-B0B0-6D45-B3DD-F42ABF7D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BC29-A928-F04C-9597-A4ADFA818B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99DF-B0B0-6D45-B3DD-F42ABF7D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BC29-A928-F04C-9597-A4ADFA818B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99DF-B0B0-6D45-B3DD-F42ABF7D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BC29-A928-F04C-9597-A4ADFA818B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99DF-B0B0-6D45-B3DD-F42ABF7D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BC29-A928-F04C-9597-A4ADFA818B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99DF-B0B0-6D45-B3DD-F42ABF7D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BC29-A928-F04C-9597-A4ADFA818B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99DF-B0B0-6D45-B3DD-F42ABF7D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BC29-A928-F04C-9597-A4ADFA818B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99DF-B0B0-6D45-B3DD-F42ABF7D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004076" y="2290141"/>
            <a:ext cx="3219450" cy="4019550"/>
            <a:chOff x="5004076" y="2290141"/>
            <a:chExt cx="3219450" cy="401955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76" y="2290141"/>
              <a:ext cx="3219450" cy="401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5" name="Freeform 14"/>
            <p:cNvSpPr/>
            <p:nvPr/>
          </p:nvSpPr>
          <p:spPr>
            <a:xfrm>
              <a:off x="5639352" y="3346174"/>
              <a:ext cx="1965739" cy="143565"/>
            </a:xfrm>
            <a:custGeom>
              <a:avLst/>
              <a:gdLst>
                <a:gd name="connsiteX0" fmla="*/ 0 w 1789044"/>
                <a:gd name="connsiteY0" fmla="*/ 143565 h 143565"/>
                <a:gd name="connsiteX1" fmla="*/ 706783 w 1789044"/>
                <a:gd name="connsiteY1" fmla="*/ 88348 h 143565"/>
                <a:gd name="connsiteX2" fmla="*/ 1115392 w 1789044"/>
                <a:gd name="connsiteY2" fmla="*/ 44174 h 143565"/>
                <a:gd name="connsiteX3" fmla="*/ 1524000 w 1789044"/>
                <a:gd name="connsiteY3" fmla="*/ 11044 h 143565"/>
                <a:gd name="connsiteX4" fmla="*/ 1789044 w 1789044"/>
                <a:gd name="connsiteY4" fmla="*/ 0 h 14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044" h="143565">
                  <a:moveTo>
                    <a:pt x="0" y="143565"/>
                  </a:moveTo>
                  <a:lnTo>
                    <a:pt x="706783" y="88348"/>
                  </a:lnTo>
                  <a:cubicBezTo>
                    <a:pt x="892682" y="71783"/>
                    <a:pt x="979189" y="57058"/>
                    <a:pt x="1115392" y="44174"/>
                  </a:cubicBezTo>
                  <a:cubicBezTo>
                    <a:pt x="1251595" y="31290"/>
                    <a:pt x="1411725" y="18406"/>
                    <a:pt x="1524000" y="11044"/>
                  </a:cubicBezTo>
                  <a:cubicBezTo>
                    <a:pt x="1636275" y="3682"/>
                    <a:pt x="1789044" y="0"/>
                    <a:pt x="178904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716658" y="5632174"/>
              <a:ext cx="2031999" cy="78940"/>
            </a:xfrm>
            <a:custGeom>
              <a:avLst/>
              <a:gdLst>
                <a:gd name="connsiteX0" fmla="*/ 0 w 1855304"/>
                <a:gd name="connsiteY0" fmla="*/ 0 h 78940"/>
                <a:gd name="connsiteX1" fmla="*/ 474870 w 1855304"/>
                <a:gd name="connsiteY1" fmla="*/ 55218 h 78940"/>
                <a:gd name="connsiteX2" fmla="*/ 806174 w 1855304"/>
                <a:gd name="connsiteY2" fmla="*/ 55218 h 78940"/>
                <a:gd name="connsiteX3" fmla="*/ 1159565 w 1855304"/>
                <a:gd name="connsiteY3" fmla="*/ 77304 h 78940"/>
                <a:gd name="connsiteX4" fmla="*/ 1468783 w 1855304"/>
                <a:gd name="connsiteY4" fmla="*/ 77304 h 78940"/>
                <a:gd name="connsiteX5" fmla="*/ 1855304 w 1855304"/>
                <a:gd name="connsiteY5" fmla="*/ 77304 h 7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5304" h="78940">
                  <a:moveTo>
                    <a:pt x="0" y="0"/>
                  </a:moveTo>
                  <a:cubicBezTo>
                    <a:pt x="170254" y="23007"/>
                    <a:pt x="340508" y="46015"/>
                    <a:pt x="474870" y="55218"/>
                  </a:cubicBezTo>
                  <a:cubicBezTo>
                    <a:pt x="609232" y="64421"/>
                    <a:pt x="692058" y="51537"/>
                    <a:pt x="806174" y="55218"/>
                  </a:cubicBezTo>
                  <a:cubicBezTo>
                    <a:pt x="920290" y="58899"/>
                    <a:pt x="1049130" y="73623"/>
                    <a:pt x="1159565" y="77304"/>
                  </a:cubicBezTo>
                  <a:cubicBezTo>
                    <a:pt x="1270000" y="80985"/>
                    <a:pt x="1468783" y="77304"/>
                    <a:pt x="1468783" y="77304"/>
                  </a:cubicBezTo>
                  <a:lnTo>
                    <a:pt x="1855304" y="77304"/>
                  </a:lnTo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363265" y="4515147"/>
              <a:ext cx="2385392" cy="56853"/>
            </a:xfrm>
            <a:custGeom>
              <a:avLst/>
              <a:gdLst>
                <a:gd name="connsiteX0" fmla="*/ 0 w 2241826"/>
                <a:gd name="connsiteY0" fmla="*/ 56853 h 56853"/>
                <a:gd name="connsiteX1" fmla="*/ 563217 w 2241826"/>
                <a:gd name="connsiteY1" fmla="*/ 23723 h 56853"/>
                <a:gd name="connsiteX2" fmla="*/ 1314174 w 2241826"/>
                <a:gd name="connsiteY2" fmla="*/ 23723 h 56853"/>
                <a:gd name="connsiteX3" fmla="*/ 1800087 w 2241826"/>
                <a:gd name="connsiteY3" fmla="*/ 1636 h 56853"/>
                <a:gd name="connsiteX4" fmla="*/ 2241826 w 2241826"/>
                <a:gd name="connsiteY4" fmla="*/ 1636 h 5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826" h="56853">
                  <a:moveTo>
                    <a:pt x="0" y="56853"/>
                  </a:moveTo>
                  <a:cubicBezTo>
                    <a:pt x="172094" y="43049"/>
                    <a:pt x="344188" y="29245"/>
                    <a:pt x="563217" y="23723"/>
                  </a:cubicBezTo>
                  <a:cubicBezTo>
                    <a:pt x="782246" y="18201"/>
                    <a:pt x="1108029" y="27404"/>
                    <a:pt x="1314174" y="23723"/>
                  </a:cubicBezTo>
                  <a:cubicBezTo>
                    <a:pt x="1520319" y="20042"/>
                    <a:pt x="1645478" y="5317"/>
                    <a:pt x="1800087" y="1636"/>
                  </a:cubicBezTo>
                  <a:cubicBezTo>
                    <a:pt x="1954696" y="-2045"/>
                    <a:pt x="2241826" y="1636"/>
                    <a:pt x="2241826" y="1636"/>
                  </a:cubicBezTo>
                </a:path>
              </a:pathLst>
            </a:custGeom>
            <a:ln w="38100">
              <a:solidFill>
                <a:srgbClr val="00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85641" y="83793"/>
            <a:ext cx="3219450" cy="4019550"/>
            <a:chOff x="4385641" y="83793"/>
            <a:chExt cx="3219450" cy="401955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641" y="83793"/>
              <a:ext cx="3219450" cy="401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9" name="Freeform 18"/>
            <p:cNvSpPr/>
            <p:nvPr/>
          </p:nvSpPr>
          <p:spPr>
            <a:xfrm>
              <a:off x="5004076" y="1128928"/>
              <a:ext cx="1965739" cy="143565"/>
            </a:xfrm>
            <a:custGeom>
              <a:avLst/>
              <a:gdLst>
                <a:gd name="connsiteX0" fmla="*/ 0 w 1789044"/>
                <a:gd name="connsiteY0" fmla="*/ 143565 h 143565"/>
                <a:gd name="connsiteX1" fmla="*/ 706783 w 1789044"/>
                <a:gd name="connsiteY1" fmla="*/ 88348 h 143565"/>
                <a:gd name="connsiteX2" fmla="*/ 1115392 w 1789044"/>
                <a:gd name="connsiteY2" fmla="*/ 44174 h 143565"/>
                <a:gd name="connsiteX3" fmla="*/ 1524000 w 1789044"/>
                <a:gd name="connsiteY3" fmla="*/ 11044 h 143565"/>
                <a:gd name="connsiteX4" fmla="*/ 1789044 w 1789044"/>
                <a:gd name="connsiteY4" fmla="*/ 0 h 14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044" h="143565">
                  <a:moveTo>
                    <a:pt x="0" y="143565"/>
                  </a:moveTo>
                  <a:lnTo>
                    <a:pt x="706783" y="88348"/>
                  </a:lnTo>
                  <a:cubicBezTo>
                    <a:pt x="892682" y="71783"/>
                    <a:pt x="979189" y="57058"/>
                    <a:pt x="1115392" y="44174"/>
                  </a:cubicBezTo>
                  <a:cubicBezTo>
                    <a:pt x="1251595" y="31290"/>
                    <a:pt x="1411725" y="18406"/>
                    <a:pt x="1524000" y="11044"/>
                  </a:cubicBezTo>
                  <a:cubicBezTo>
                    <a:pt x="1636275" y="3682"/>
                    <a:pt x="1789044" y="0"/>
                    <a:pt x="178904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76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9120" y="2436053"/>
            <a:ext cx="3219450" cy="4019550"/>
            <a:chOff x="189120" y="2436053"/>
            <a:chExt cx="3219450" cy="4019550"/>
          </a:xfrm>
        </p:grpSpPr>
        <p:pic>
          <p:nvPicPr>
            <p:cNvPr id="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120" y="2436053"/>
              <a:ext cx="3219450" cy="401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4" name="Freeform 3"/>
            <p:cNvSpPr/>
            <p:nvPr/>
          </p:nvSpPr>
          <p:spPr>
            <a:xfrm>
              <a:off x="795129" y="3489739"/>
              <a:ext cx="1965739" cy="143565"/>
            </a:xfrm>
            <a:custGeom>
              <a:avLst/>
              <a:gdLst>
                <a:gd name="connsiteX0" fmla="*/ 0 w 1789044"/>
                <a:gd name="connsiteY0" fmla="*/ 143565 h 143565"/>
                <a:gd name="connsiteX1" fmla="*/ 706783 w 1789044"/>
                <a:gd name="connsiteY1" fmla="*/ 88348 h 143565"/>
                <a:gd name="connsiteX2" fmla="*/ 1115392 w 1789044"/>
                <a:gd name="connsiteY2" fmla="*/ 44174 h 143565"/>
                <a:gd name="connsiteX3" fmla="*/ 1524000 w 1789044"/>
                <a:gd name="connsiteY3" fmla="*/ 11044 h 143565"/>
                <a:gd name="connsiteX4" fmla="*/ 1789044 w 1789044"/>
                <a:gd name="connsiteY4" fmla="*/ 0 h 14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044" h="143565">
                  <a:moveTo>
                    <a:pt x="0" y="143565"/>
                  </a:moveTo>
                  <a:lnTo>
                    <a:pt x="706783" y="88348"/>
                  </a:lnTo>
                  <a:cubicBezTo>
                    <a:pt x="892682" y="71783"/>
                    <a:pt x="979189" y="57058"/>
                    <a:pt x="1115392" y="44174"/>
                  </a:cubicBezTo>
                  <a:cubicBezTo>
                    <a:pt x="1251595" y="31290"/>
                    <a:pt x="1411725" y="18406"/>
                    <a:pt x="1524000" y="11044"/>
                  </a:cubicBezTo>
                  <a:cubicBezTo>
                    <a:pt x="1636275" y="3682"/>
                    <a:pt x="1789044" y="0"/>
                    <a:pt x="178904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872435" y="5775739"/>
              <a:ext cx="2031999" cy="78940"/>
            </a:xfrm>
            <a:custGeom>
              <a:avLst/>
              <a:gdLst>
                <a:gd name="connsiteX0" fmla="*/ 0 w 1855304"/>
                <a:gd name="connsiteY0" fmla="*/ 0 h 78940"/>
                <a:gd name="connsiteX1" fmla="*/ 474870 w 1855304"/>
                <a:gd name="connsiteY1" fmla="*/ 55218 h 78940"/>
                <a:gd name="connsiteX2" fmla="*/ 806174 w 1855304"/>
                <a:gd name="connsiteY2" fmla="*/ 55218 h 78940"/>
                <a:gd name="connsiteX3" fmla="*/ 1159565 w 1855304"/>
                <a:gd name="connsiteY3" fmla="*/ 77304 h 78940"/>
                <a:gd name="connsiteX4" fmla="*/ 1468783 w 1855304"/>
                <a:gd name="connsiteY4" fmla="*/ 77304 h 78940"/>
                <a:gd name="connsiteX5" fmla="*/ 1855304 w 1855304"/>
                <a:gd name="connsiteY5" fmla="*/ 77304 h 7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5304" h="78940">
                  <a:moveTo>
                    <a:pt x="0" y="0"/>
                  </a:moveTo>
                  <a:cubicBezTo>
                    <a:pt x="170254" y="23007"/>
                    <a:pt x="340508" y="46015"/>
                    <a:pt x="474870" y="55218"/>
                  </a:cubicBezTo>
                  <a:cubicBezTo>
                    <a:pt x="609232" y="64421"/>
                    <a:pt x="692058" y="51537"/>
                    <a:pt x="806174" y="55218"/>
                  </a:cubicBezTo>
                  <a:cubicBezTo>
                    <a:pt x="920290" y="58899"/>
                    <a:pt x="1049130" y="73623"/>
                    <a:pt x="1159565" y="77304"/>
                  </a:cubicBezTo>
                  <a:cubicBezTo>
                    <a:pt x="1270000" y="80985"/>
                    <a:pt x="1468783" y="77304"/>
                    <a:pt x="1468783" y="77304"/>
                  </a:cubicBezTo>
                  <a:lnTo>
                    <a:pt x="1855304" y="77304"/>
                  </a:lnTo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69566" y="426278"/>
            <a:ext cx="3219450" cy="4019550"/>
            <a:chOff x="0" y="280366"/>
            <a:chExt cx="3219450" cy="4019550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0366"/>
              <a:ext cx="3219450" cy="401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594138" y="1334052"/>
              <a:ext cx="1965739" cy="143565"/>
            </a:xfrm>
            <a:custGeom>
              <a:avLst/>
              <a:gdLst>
                <a:gd name="connsiteX0" fmla="*/ 0 w 1789044"/>
                <a:gd name="connsiteY0" fmla="*/ 143565 h 143565"/>
                <a:gd name="connsiteX1" fmla="*/ 706783 w 1789044"/>
                <a:gd name="connsiteY1" fmla="*/ 88348 h 143565"/>
                <a:gd name="connsiteX2" fmla="*/ 1115392 w 1789044"/>
                <a:gd name="connsiteY2" fmla="*/ 44174 h 143565"/>
                <a:gd name="connsiteX3" fmla="*/ 1524000 w 1789044"/>
                <a:gd name="connsiteY3" fmla="*/ 11044 h 143565"/>
                <a:gd name="connsiteX4" fmla="*/ 1789044 w 1789044"/>
                <a:gd name="connsiteY4" fmla="*/ 0 h 14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044" h="143565">
                  <a:moveTo>
                    <a:pt x="0" y="143565"/>
                  </a:moveTo>
                  <a:lnTo>
                    <a:pt x="706783" y="88348"/>
                  </a:lnTo>
                  <a:cubicBezTo>
                    <a:pt x="892682" y="71783"/>
                    <a:pt x="979189" y="57058"/>
                    <a:pt x="1115392" y="44174"/>
                  </a:cubicBezTo>
                  <a:cubicBezTo>
                    <a:pt x="1251595" y="31290"/>
                    <a:pt x="1411725" y="18406"/>
                    <a:pt x="1524000" y="11044"/>
                  </a:cubicBezTo>
                  <a:cubicBezTo>
                    <a:pt x="1636275" y="3682"/>
                    <a:pt x="1789044" y="0"/>
                    <a:pt x="178904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64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04076" y="2290141"/>
            <a:ext cx="3219450" cy="4019550"/>
            <a:chOff x="5004076" y="2290141"/>
            <a:chExt cx="3219450" cy="401955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76" y="2290141"/>
              <a:ext cx="3219450" cy="401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4" name="Freeform 3"/>
            <p:cNvSpPr/>
            <p:nvPr/>
          </p:nvSpPr>
          <p:spPr>
            <a:xfrm>
              <a:off x="5639352" y="3346174"/>
              <a:ext cx="1965739" cy="143565"/>
            </a:xfrm>
            <a:custGeom>
              <a:avLst/>
              <a:gdLst>
                <a:gd name="connsiteX0" fmla="*/ 0 w 1789044"/>
                <a:gd name="connsiteY0" fmla="*/ 143565 h 143565"/>
                <a:gd name="connsiteX1" fmla="*/ 706783 w 1789044"/>
                <a:gd name="connsiteY1" fmla="*/ 88348 h 143565"/>
                <a:gd name="connsiteX2" fmla="*/ 1115392 w 1789044"/>
                <a:gd name="connsiteY2" fmla="*/ 44174 h 143565"/>
                <a:gd name="connsiteX3" fmla="*/ 1524000 w 1789044"/>
                <a:gd name="connsiteY3" fmla="*/ 11044 h 143565"/>
                <a:gd name="connsiteX4" fmla="*/ 1789044 w 1789044"/>
                <a:gd name="connsiteY4" fmla="*/ 0 h 14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044" h="143565">
                  <a:moveTo>
                    <a:pt x="0" y="143565"/>
                  </a:moveTo>
                  <a:lnTo>
                    <a:pt x="706783" y="88348"/>
                  </a:lnTo>
                  <a:cubicBezTo>
                    <a:pt x="892682" y="71783"/>
                    <a:pt x="979189" y="57058"/>
                    <a:pt x="1115392" y="44174"/>
                  </a:cubicBezTo>
                  <a:cubicBezTo>
                    <a:pt x="1251595" y="31290"/>
                    <a:pt x="1411725" y="18406"/>
                    <a:pt x="1524000" y="11044"/>
                  </a:cubicBezTo>
                  <a:cubicBezTo>
                    <a:pt x="1636275" y="3682"/>
                    <a:pt x="1789044" y="0"/>
                    <a:pt x="178904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716658" y="5632174"/>
              <a:ext cx="2031999" cy="78940"/>
            </a:xfrm>
            <a:custGeom>
              <a:avLst/>
              <a:gdLst>
                <a:gd name="connsiteX0" fmla="*/ 0 w 1855304"/>
                <a:gd name="connsiteY0" fmla="*/ 0 h 78940"/>
                <a:gd name="connsiteX1" fmla="*/ 474870 w 1855304"/>
                <a:gd name="connsiteY1" fmla="*/ 55218 h 78940"/>
                <a:gd name="connsiteX2" fmla="*/ 806174 w 1855304"/>
                <a:gd name="connsiteY2" fmla="*/ 55218 h 78940"/>
                <a:gd name="connsiteX3" fmla="*/ 1159565 w 1855304"/>
                <a:gd name="connsiteY3" fmla="*/ 77304 h 78940"/>
                <a:gd name="connsiteX4" fmla="*/ 1468783 w 1855304"/>
                <a:gd name="connsiteY4" fmla="*/ 77304 h 78940"/>
                <a:gd name="connsiteX5" fmla="*/ 1855304 w 1855304"/>
                <a:gd name="connsiteY5" fmla="*/ 77304 h 7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5304" h="78940">
                  <a:moveTo>
                    <a:pt x="0" y="0"/>
                  </a:moveTo>
                  <a:cubicBezTo>
                    <a:pt x="170254" y="23007"/>
                    <a:pt x="340508" y="46015"/>
                    <a:pt x="474870" y="55218"/>
                  </a:cubicBezTo>
                  <a:cubicBezTo>
                    <a:pt x="609232" y="64421"/>
                    <a:pt x="692058" y="51537"/>
                    <a:pt x="806174" y="55218"/>
                  </a:cubicBezTo>
                  <a:cubicBezTo>
                    <a:pt x="920290" y="58899"/>
                    <a:pt x="1049130" y="73623"/>
                    <a:pt x="1159565" y="77304"/>
                  </a:cubicBezTo>
                  <a:cubicBezTo>
                    <a:pt x="1270000" y="80985"/>
                    <a:pt x="1468783" y="77304"/>
                    <a:pt x="1468783" y="77304"/>
                  </a:cubicBezTo>
                  <a:lnTo>
                    <a:pt x="1855304" y="77304"/>
                  </a:lnTo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363265" y="4515147"/>
              <a:ext cx="2385392" cy="56853"/>
            </a:xfrm>
            <a:custGeom>
              <a:avLst/>
              <a:gdLst>
                <a:gd name="connsiteX0" fmla="*/ 0 w 2241826"/>
                <a:gd name="connsiteY0" fmla="*/ 56853 h 56853"/>
                <a:gd name="connsiteX1" fmla="*/ 563217 w 2241826"/>
                <a:gd name="connsiteY1" fmla="*/ 23723 h 56853"/>
                <a:gd name="connsiteX2" fmla="*/ 1314174 w 2241826"/>
                <a:gd name="connsiteY2" fmla="*/ 23723 h 56853"/>
                <a:gd name="connsiteX3" fmla="*/ 1800087 w 2241826"/>
                <a:gd name="connsiteY3" fmla="*/ 1636 h 56853"/>
                <a:gd name="connsiteX4" fmla="*/ 2241826 w 2241826"/>
                <a:gd name="connsiteY4" fmla="*/ 1636 h 5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826" h="56853">
                  <a:moveTo>
                    <a:pt x="0" y="56853"/>
                  </a:moveTo>
                  <a:cubicBezTo>
                    <a:pt x="172094" y="43049"/>
                    <a:pt x="344188" y="29245"/>
                    <a:pt x="563217" y="23723"/>
                  </a:cubicBezTo>
                  <a:cubicBezTo>
                    <a:pt x="782246" y="18201"/>
                    <a:pt x="1108029" y="27404"/>
                    <a:pt x="1314174" y="23723"/>
                  </a:cubicBezTo>
                  <a:cubicBezTo>
                    <a:pt x="1520319" y="20042"/>
                    <a:pt x="1645478" y="5317"/>
                    <a:pt x="1800087" y="1636"/>
                  </a:cubicBezTo>
                  <a:cubicBezTo>
                    <a:pt x="1954696" y="-2045"/>
                    <a:pt x="2241826" y="1636"/>
                    <a:pt x="2241826" y="1636"/>
                  </a:cubicBezTo>
                </a:path>
              </a:pathLst>
            </a:custGeom>
            <a:ln w="38100">
              <a:solidFill>
                <a:srgbClr val="00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27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Maruthi Narayanan</dc:creator>
  <cp:lastModifiedBy>Maruthi Narayanan</cp:lastModifiedBy>
  <cp:revision>3</cp:revision>
  <dcterms:created xsi:type="dcterms:W3CDTF">2016-04-30T20:03:12Z</dcterms:created>
  <dcterms:modified xsi:type="dcterms:W3CDTF">2016-05-01T20:22:15Z</dcterms:modified>
</cp:coreProperties>
</file>