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5" r:id="rId5"/>
    <p:sldId id="297" r:id="rId6"/>
    <p:sldId id="298" r:id="rId7"/>
    <p:sldId id="308" r:id="rId8"/>
    <p:sldId id="309" r:id="rId9"/>
    <p:sldId id="30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3" autoAdjust="0"/>
    <p:restoredTop sz="94682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en-US" noProof="0" smtClean="0"/>
              <a:t>1/22/2025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7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65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69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D56CA-B2A3-E32A-486B-8D010FB68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083DC-75A9-4DFA-9248-76AD824C5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F660A-8038-FDDC-147E-1FEA9E625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ED963-4FCC-8576-F3AB-12F15543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64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D135C-98EA-7870-F4D1-9E46A902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FDD1D-4450-E401-EA60-2C557B126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9C586-AE95-F3BD-02DB-562695B95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08717-E03B-1417-EAF0-09B001F24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48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82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2.svg"/><Relationship Id="rId5" Type="http://schemas.openxmlformats.org/officeDocument/2006/relationships/image" Target="../media/image23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.svg"/><Relationship Id="rId5" Type="http://schemas.openxmlformats.org/officeDocument/2006/relationships/image" Target="../media/image20.sv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A7CA37-2759-8993-5203-D2747B36C6B3}"/>
              </a:ext>
            </a:extLst>
          </p:cNvPr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00D63E-B693-D953-63F5-89CB8B5E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DAA9A7-573A-7590-9F18-29CEBDFF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/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B53BE92-83FD-FF81-9A46-2BE63AF7E3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198D3C-9CAC-D900-FF8B-362D06973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F6A37D-274A-6536-6B9F-3C0BECFC1A27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043AA-89BD-0976-56D8-D18178D20E46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C5F4C8-5870-AAF4-A67F-A5228C6BF2FC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A929BE-F915-AFC1-E614-278FC36E3BF7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65477-B192-43AC-7B40-B7CB8F1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BA743E-DC82-CDDB-C66E-BCEA251C9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F48B0C-F2BC-2C8E-C91A-ED4C5F78D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/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4AA3A1-8845-72E3-EA51-1DF7CD0E45A9}"/>
              </a:ext>
            </a:extLst>
          </p:cNvPr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27" fmla="*/ 493112 w 2880705"/>
              <a:gd name="connsiteY27" fmla="*/ 91440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25" fmla="*/ 400495 w 2880705"/>
              <a:gd name="connsiteY25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0" fmla="*/ 2481031 w 2880705"/>
              <a:gd name="connsiteY0" fmla="*/ 0 h 1268364"/>
              <a:gd name="connsiteX1" fmla="*/ 2498924 w 2880705"/>
              <a:gd name="connsiteY1" fmla="*/ 35003 h 1268364"/>
              <a:gd name="connsiteX2" fmla="*/ 2858575 w 2880705"/>
              <a:gd name="connsiteY2" fmla="*/ 500288 h 1268364"/>
              <a:gd name="connsiteX3" fmla="*/ 2838986 w 2880705"/>
              <a:gd name="connsiteY3" fmla="*/ 649428 h 1268364"/>
              <a:gd name="connsiteX4" fmla="*/ 2738097 w 2880705"/>
              <a:gd name="connsiteY4" fmla="*/ 665308 h 1268364"/>
              <a:gd name="connsiteX5" fmla="*/ 2182705 w 2880705"/>
              <a:gd name="connsiteY5" fmla="*/ 468588 h 1268364"/>
              <a:gd name="connsiteX6" fmla="*/ 2046327 w 2880705"/>
              <a:gd name="connsiteY6" fmla="*/ 533203 h 1268364"/>
              <a:gd name="connsiteX7" fmla="*/ 2040213 w 2880705"/>
              <a:gd name="connsiteY7" fmla="*/ 572281 h 1268364"/>
              <a:gd name="connsiteX8" fmla="*/ 2056426 w 2880705"/>
              <a:gd name="connsiteY8" fmla="*/ 1159182 h 1268364"/>
              <a:gd name="connsiteX9" fmla="*/ 1952502 w 2880705"/>
              <a:gd name="connsiteY9" fmla="*/ 1268327 h 1268364"/>
              <a:gd name="connsiteX10" fmla="*/ 1861578 w 2880705"/>
              <a:gd name="connsiteY10" fmla="*/ 1222139 h 1268364"/>
              <a:gd name="connsiteX11" fmla="*/ 1528403 w 2880705"/>
              <a:gd name="connsiteY11" fmla="*/ 737893 h 1268364"/>
              <a:gd name="connsiteX12" fmla="*/ 1379916 w 2880705"/>
              <a:gd name="connsiteY12" fmla="*/ 710385 h 1268364"/>
              <a:gd name="connsiteX13" fmla="*/ 1352296 w 2880705"/>
              <a:gd name="connsiteY13" fmla="*/ 737893 h 1268364"/>
              <a:gd name="connsiteX14" fmla="*/ 1019120 w 2880705"/>
              <a:gd name="connsiteY14" fmla="*/ 1220954 h 1268364"/>
              <a:gd name="connsiteX15" fmla="*/ 870655 w 2880705"/>
              <a:gd name="connsiteY15" fmla="*/ 1248551 h 1268364"/>
              <a:gd name="connsiteX16" fmla="*/ 824272 w 2880705"/>
              <a:gd name="connsiteY16" fmla="*/ 1157997 h 1268364"/>
              <a:gd name="connsiteX17" fmla="*/ 840485 w 2880705"/>
              <a:gd name="connsiteY17" fmla="*/ 571096 h 1268364"/>
              <a:gd name="connsiteX18" fmla="*/ 737233 w 2880705"/>
              <a:gd name="connsiteY18" fmla="*/ 461314 h 1268364"/>
              <a:gd name="connsiteX19" fmla="*/ 697993 w 2880705"/>
              <a:gd name="connsiteY19" fmla="*/ 467403 h 1268364"/>
              <a:gd name="connsiteX20" fmla="*/ 142602 w 2880705"/>
              <a:gd name="connsiteY20" fmla="*/ 665308 h 1268364"/>
              <a:gd name="connsiteX21" fmla="*/ 6183 w 2880705"/>
              <a:gd name="connsiteY21" fmla="*/ 600767 h 1268364"/>
              <a:gd name="connsiteX22" fmla="*/ 22123 w 2880705"/>
              <a:gd name="connsiteY22" fmla="*/ 500288 h 1268364"/>
              <a:gd name="connsiteX23" fmla="*/ 381774 w 2880705"/>
              <a:gd name="connsiteY23" fmla="*/ 35003 h 1268364"/>
              <a:gd name="connsiteX0" fmla="*/ 2498924 w 2880705"/>
              <a:gd name="connsiteY0" fmla="*/ 0 h 1233361"/>
              <a:gd name="connsiteX1" fmla="*/ 2858575 w 2880705"/>
              <a:gd name="connsiteY1" fmla="*/ 465285 h 1233361"/>
              <a:gd name="connsiteX2" fmla="*/ 2838986 w 2880705"/>
              <a:gd name="connsiteY2" fmla="*/ 614425 h 1233361"/>
              <a:gd name="connsiteX3" fmla="*/ 2738097 w 2880705"/>
              <a:gd name="connsiteY3" fmla="*/ 630305 h 1233361"/>
              <a:gd name="connsiteX4" fmla="*/ 2182705 w 2880705"/>
              <a:gd name="connsiteY4" fmla="*/ 433585 h 1233361"/>
              <a:gd name="connsiteX5" fmla="*/ 2046327 w 2880705"/>
              <a:gd name="connsiteY5" fmla="*/ 498200 h 1233361"/>
              <a:gd name="connsiteX6" fmla="*/ 2040213 w 2880705"/>
              <a:gd name="connsiteY6" fmla="*/ 537278 h 1233361"/>
              <a:gd name="connsiteX7" fmla="*/ 2056426 w 2880705"/>
              <a:gd name="connsiteY7" fmla="*/ 1124179 h 1233361"/>
              <a:gd name="connsiteX8" fmla="*/ 1952502 w 2880705"/>
              <a:gd name="connsiteY8" fmla="*/ 1233324 h 1233361"/>
              <a:gd name="connsiteX9" fmla="*/ 1861578 w 2880705"/>
              <a:gd name="connsiteY9" fmla="*/ 1187136 h 1233361"/>
              <a:gd name="connsiteX10" fmla="*/ 1528403 w 2880705"/>
              <a:gd name="connsiteY10" fmla="*/ 702890 h 1233361"/>
              <a:gd name="connsiteX11" fmla="*/ 1379916 w 2880705"/>
              <a:gd name="connsiteY11" fmla="*/ 675382 h 1233361"/>
              <a:gd name="connsiteX12" fmla="*/ 1352296 w 2880705"/>
              <a:gd name="connsiteY12" fmla="*/ 702890 h 1233361"/>
              <a:gd name="connsiteX13" fmla="*/ 1019120 w 2880705"/>
              <a:gd name="connsiteY13" fmla="*/ 1185951 h 1233361"/>
              <a:gd name="connsiteX14" fmla="*/ 870655 w 2880705"/>
              <a:gd name="connsiteY14" fmla="*/ 1213548 h 1233361"/>
              <a:gd name="connsiteX15" fmla="*/ 824272 w 2880705"/>
              <a:gd name="connsiteY15" fmla="*/ 1122994 h 1233361"/>
              <a:gd name="connsiteX16" fmla="*/ 840485 w 2880705"/>
              <a:gd name="connsiteY16" fmla="*/ 536093 h 1233361"/>
              <a:gd name="connsiteX17" fmla="*/ 737233 w 2880705"/>
              <a:gd name="connsiteY17" fmla="*/ 426311 h 1233361"/>
              <a:gd name="connsiteX18" fmla="*/ 697993 w 2880705"/>
              <a:gd name="connsiteY18" fmla="*/ 432400 h 1233361"/>
              <a:gd name="connsiteX19" fmla="*/ 142602 w 2880705"/>
              <a:gd name="connsiteY19" fmla="*/ 630305 h 1233361"/>
              <a:gd name="connsiteX20" fmla="*/ 6183 w 2880705"/>
              <a:gd name="connsiteY20" fmla="*/ 565764 h 1233361"/>
              <a:gd name="connsiteX21" fmla="*/ 22123 w 2880705"/>
              <a:gd name="connsiteY21" fmla="*/ 465285 h 1233361"/>
              <a:gd name="connsiteX22" fmla="*/ 381774 w 2880705"/>
              <a:gd name="connsiteY22" fmla="*/ 0 h 12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3044952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0016" y="2414016"/>
            <a:ext cx="6583680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C9221FC8-2BB9-51ED-AD75-F3DA69B77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6574536" cy="3575702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FD0AD33A-C558-BAD3-917E-5B4B19A7EE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2395330"/>
            <a:ext cx="3044952" cy="3548270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112B4A7F-636D-E778-07E2-6DF38208D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4755A184-019A-F123-39BD-CCF7D5AD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414016"/>
            <a:ext cx="10369296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0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7A6335E-1CFA-0E70-1695-5CA3DD34CD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F7460C2-031D-BEAF-5D50-5EB2EE12FD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ABB4718-B006-02FE-7314-47F208D43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/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0334B6-DF16-7242-A7D9-2DDFA3809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/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D571FF-D824-2576-5313-49C6B90D0BA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8D35E1-3ADB-80C8-35F4-D6BE1406EB4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9C1E76-4674-DFBA-7F96-BB8E48B26A54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91B16-0910-3CDF-B2AC-05CAF18A373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994A0D-9205-6216-8DB6-77AE73F954F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4536" y="1252728"/>
            <a:ext cx="4709160" cy="4407408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1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09A88521-F488-989D-FFA3-A0C06CD00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9E475B3-1076-1058-A4BB-9BC97CDECC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6DE143-81C4-5939-FE72-9A1ADD94EDBF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939A39-9BEC-1E21-EEF4-DC9BD79578F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41C48-2742-E3AE-1AFE-3B5536E6E893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E3CFD-1E26-F0E6-F8A0-2101065C4AD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4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FA9F8E-98FD-2BBB-7DD4-F23A9B14E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/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58A02CD-F2ED-C094-2730-49C12A8E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/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E6DC10C-8C81-9429-D5F9-6EB7FC9D6D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B1E7B1-038F-0F7F-FAE5-7F4CD3179FC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060834-B189-1F42-9165-B6210D7027E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7E209A-E581-ABC3-A617-C901F28124A8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6ABAF1-5A8D-4885-E604-3DC4031F8EDA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1230"/>
            <a:ext cx="6102910" cy="339242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0E01B79-AB38-3928-E3CD-A01BAD76E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BD56E58-153D-AEE0-2645-21D4EC0DEE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661879-8BB2-9B44-4808-D084A3E19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/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A761252-C913-3CF7-AC34-67059E47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A3A9AD9-6503-8C71-1BB3-20AB9DBC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/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7B7F959-FCEF-9706-A9E0-63891438D12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A201636-46DA-EE86-725B-0BF079486FB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6C4DEA-53F9-0603-0348-B4F6B47DE2DD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2A50A7-615B-3BE0-58E7-198D6EED0F24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5297555"/>
            <a:ext cx="6102910" cy="78320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951085B-C05B-94B5-00F9-5ACF3BD1DA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9C46807-5F41-58D6-4A0F-B7AC1A2262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44">
            <a:extLst>
              <a:ext uri="{FF2B5EF4-FFF2-40B4-BE49-F238E27FC236}">
                <a16:creationId xmlns:a16="http://schemas.microsoft.com/office/drawing/2014/main" id="{79D6BCA4-7C1D-9F94-D166-58452D226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8442" y="1252728"/>
            <a:ext cx="4709160" cy="51206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920240"/>
            <a:ext cx="4709160" cy="3730752"/>
          </a:xfrm>
        </p:spPr>
        <p:txBody>
          <a:bodyPr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31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AB2BDC9-9712-CD70-1BD7-F6B599F12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/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35E793C-6F72-DDEF-95A8-0FC3837D68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9001048-3DF1-E8E7-EF50-C8384EFFAD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36E215-7EF3-EB95-2C36-4DC9DAD83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5F1472E-B4F5-980C-C8C1-A4C71401376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E5B29A6-AF56-B063-E1FE-B98B61F8978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0C90F1-4A5A-59C9-08FA-D376ADEA425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0BE390-7705-1512-CA07-ECECC251C8C0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05E64D-460D-9EE0-04DB-902A0E07BF33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729984" cy="3392424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4498847"/>
            <a:ext cx="4288536" cy="1581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EA02ED6-AD03-E493-4F16-EABBDBE9A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2064" indent="-512064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EC7A5A9-0787-CEEE-5A05-4F00CF3E6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E618821D-849B-4E0C-473A-BDAB30A6BB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AD6-D43A-9EC6-C0E9-0DED7CC2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" y="1646982"/>
            <a:ext cx="10369296" cy="1782018"/>
          </a:xfrm>
        </p:spPr>
        <p:txBody>
          <a:bodyPr/>
          <a:lstStyle/>
          <a:p>
            <a:r>
              <a:rPr lang="ja-JP" altLang="en-US" b="1" i="1" dirty="0"/>
              <a:t>ポートフォリオ</a:t>
            </a:r>
            <a:endParaRPr lang="en-US" b="1" i="1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C9F3C-FAB7-3DF8-7E2F-BF8270339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500" y="4497786"/>
            <a:ext cx="10369296" cy="713232"/>
          </a:xfrm>
        </p:spPr>
        <p:txBody>
          <a:bodyPr>
            <a:noAutofit/>
          </a:bodyPr>
          <a:lstStyle/>
          <a:p>
            <a:r>
              <a:rPr lang="ja-JP" altLang="en-US" noProof="0" dirty="0"/>
              <a:t>アーツカレッジヨコハマ・</a:t>
            </a:r>
            <a:endParaRPr lang="en-US" altLang="ja-JP" noProof="0" dirty="0"/>
          </a:p>
          <a:p>
            <a:r>
              <a:rPr lang="ja-JP" altLang="en-US" noProof="0" dirty="0"/>
              <a:t>学生成課発表会・２０２４</a:t>
            </a:r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F9328-4B06-DC82-E23C-F8A44EA4E36B}"/>
              </a:ext>
            </a:extLst>
          </p:cNvPr>
          <p:cNvSpPr txBox="1"/>
          <p:nvPr/>
        </p:nvSpPr>
        <p:spPr>
          <a:xfrm>
            <a:off x="4425696" y="3670360"/>
            <a:ext cx="266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クサル　イシワラ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895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48110-854F-14C1-13A2-AED169CD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1230"/>
            <a:ext cx="5404104" cy="26652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noProof="0" dirty="0"/>
              <a:t>ポートフォリオ作成の目的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E1507-AEAA-1BE5-EA8B-AEDC3236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23" y="695325"/>
            <a:ext cx="6881793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3AAD48-930D-6255-0CF9-58EAC82B4180}"/>
              </a:ext>
            </a:extLst>
          </p:cNvPr>
          <p:cNvSpPr txBox="1"/>
          <p:nvPr/>
        </p:nvSpPr>
        <p:spPr>
          <a:xfrm>
            <a:off x="914400" y="3845856"/>
            <a:ext cx="5627802" cy="120032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/>
                </a:solidFill>
              </a:rPr>
              <a:t>お客様や会社から自分のスキルやメリットをアピールしてそれを認められるため。</a:t>
            </a:r>
            <a:endParaRPr lang="en-US" altLang="ja-JP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/>
                </a:solidFill>
              </a:rPr>
              <a:t>会社やお客様とコミュニケーションをとれる方法を見つかるため。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85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923B4-7DEB-DEF4-8DFC-7BB91B11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804" y="329436"/>
            <a:ext cx="6102910" cy="1139534"/>
          </a:xfrm>
          <a:solidFill>
            <a:schemeClr val="tx1"/>
          </a:solidFill>
        </p:spPr>
        <p:txBody>
          <a:bodyPr anchor="ctr"/>
          <a:lstStyle/>
          <a:p>
            <a:pPr algn="ctr"/>
            <a:r>
              <a:rPr lang="ja-JP" altLang="en-US" sz="4800" b="1" noProof="0" dirty="0"/>
              <a:t>デサインのポイント</a:t>
            </a:r>
            <a:endParaRPr lang="en-US" sz="4800" b="1" noProof="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8750F5E-2756-2CFE-8AD5-7C06886DF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B26A6-9985-1326-3D10-C56B23060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529" y="1597975"/>
            <a:ext cx="8294942" cy="433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chemeClr val="accent1">
                <a:alpha val="43000"/>
              </a:scheme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7CBB5C-4D4C-A698-A55D-144C6618B028}"/>
              </a:ext>
            </a:extLst>
          </p:cNvPr>
          <p:cNvCxnSpPr>
            <a:cxnSpLocks/>
          </p:cNvCxnSpPr>
          <p:nvPr/>
        </p:nvCxnSpPr>
        <p:spPr>
          <a:xfrm>
            <a:off x="1688346" y="2493999"/>
            <a:ext cx="545807" cy="38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366875-1485-A622-2018-A58C676CDF64}"/>
              </a:ext>
            </a:extLst>
          </p:cNvPr>
          <p:cNvCxnSpPr>
            <a:cxnSpLocks/>
          </p:cNvCxnSpPr>
          <p:nvPr/>
        </p:nvCxnSpPr>
        <p:spPr>
          <a:xfrm>
            <a:off x="1272630" y="2573494"/>
            <a:ext cx="961523" cy="140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3A1FE2-6E36-0395-4DAD-333545B33DB2}"/>
              </a:ext>
            </a:extLst>
          </p:cNvPr>
          <p:cNvSpPr txBox="1"/>
          <p:nvPr/>
        </p:nvSpPr>
        <p:spPr>
          <a:xfrm>
            <a:off x="260184" y="1941326"/>
            <a:ext cx="1428162" cy="646331"/>
          </a:xfrm>
          <a:prstGeom prst="rect">
            <a:avLst/>
          </a:prstGeom>
          <a:gradFill>
            <a:gsLst>
              <a:gs pos="12000">
                <a:schemeClr val="accent1">
                  <a:alpha val="43000"/>
                </a:schemeClr>
              </a:gs>
              <a:gs pos="100000">
                <a:schemeClr val="accent3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monospace</a:t>
            </a:r>
            <a:r>
              <a:rPr lang="ja-JP" altLang="en-US" dirty="0">
                <a:solidFill>
                  <a:schemeClr val="bg1"/>
                </a:solidFill>
              </a:rPr>
              <a:t>フォント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239E6A-9FB5-4344-F6D6-225E20792FA2}"/>
              </a:ext>
            </a:extLst>
          </p:cNvPr>
          <p:cNvCxnSpPr>
            <a:cxnSpLocks/>
          </p:cNvCxnSpPr>
          <p:nvPr/>
        </p:nvCxnSpPr>
        <p:spPr>
          <a:xfrm>
            <a:off x="1536700" y="4438685"/>
            <a:ext cx="666835" cy="368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DE933A-2007-F6D4-6ED2-7E6720CBE5B3}"/>
              </a:ext>
            </a:extLst>
          </p:cNvPr>
          <p:cNvSpPr txBox="1"/>
          <p:nvPr/>
        </p:nvSpPr>
        <p:spPr>
          <a:xfrm>
            <a:off x="260184" y="3538098"/>
            <a:ext cx="1428162" cy="923330"/>
          </a:xfrm>
          <a:prstGeom prst="rect">
            <a:avLst/>
          </a:prstGeom>
          <a:gradFill>
            <a:gsLst>
              <a:gs pos="12000">
                <a:schemeClr val="accent1">
                  <a:alpha val="43000"/>
                </a:schemeClr>
              </a:gs>
              <a:gs pos="100000">
                <a:schemeClr val="accent3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大きい </a:t>
            </a:r>
            <a:r>
              <a:rPr lang="en-US" altLang="ja-JP" dirty="0">
                <a:solidFill>
                  <a:schemeClr val="bg1"/>
                </a:solidFill>
              </a:rPr>
              <a:t>call to action</a:t>
            </a:r>
            <a:r>
              <a:rPr lang="ja-JP" altLang="en-US" dirty="0">
                <a:solidFill>
                  <a:schemeClr val="bg1"/>
                </a:solidFill>
              </a:rPr>
              <a:t>　ボタン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544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7164E-A812-2D82-EF88-FE0D830B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6A2263-5CB3-D373-AF24-735EE11F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804" y="329436"/>
            <a:ext cx="6102910" cy="1139534"/>
          </a:xfrm>
          <a:solidFill>
            <a:schemeClr val="tx1"/>
          </a:solidFill>
        </p:spPr>
        <p:txBody>
          <a:bodyPr anchor="ctr"/>
          <a:lstStyle/>
          <a:p>
            <a:pPr algn="ctr"/>
            <a:r>
              <a:rPr lang="ja-JP" altLang="en-US" sz="4800" b="1" noProof="0" dirty="0"/>
              <a:t>デサインのポイント</a:t>
            </a:r>
            <a:endParaRPr lang="en-US" sz="4800" b="1" noProof="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CC0C42-DF20-055E-6B46-C0A3740B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43" r="5716" b="3531"/>
          <a:stretch/>
        </p:blipFill>
        <p:spPr>
          <a:xfrm>
            <a:off x="6096000" y="1665890"/>
            <a:ext cx="5527249" cy="2943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68AF0E-CA01-42F3-597A-49AB43D6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54" b="3291"/>
          <a:stretch/>
        </p:blipFill>
        <p:spPr>
          <a:xfrm>
            <a:off x="4307215" y="3231519"/>
            <a:ext cx="4805084" cy="2460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chemeClr val="accent1">
                <a:alpha val="43000"/>
              </a:scheme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A738C2-758A-A4EA-3F90-A1C348F4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755"/>
          <a:stretch/>
        </p:blipFill>
        <p:spPr>
          <a:xfrm>
            <a:off x="370344" y="2216888"/>
            <a:ext cx="5044920" cy="2685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0BCE53-1D73-C102-8669-A9269DED5708}"/>
              </a:ext>
            </a:extLst>
          </p:cNvPr>
          <p:cNvSpPr txBox="1"/>
          <p:nvPr/>
        </p:nvSpPr>
        <p:spPr>
          <a:xfrm>
            <a:off x="370344" y="5208172"/>
            <a:ext cx="378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Bootstrap 5 </a:t>
            </a:r>
            <a:r>
              <a:rPr lang="ja-JP" altLang="en-US" dirty="0">
                <a:solidFill>
                  <a:schemeClr val="bg1"/>
                </a:solidFill>
              </a:rPr>
              <a:t>の</a:t>
            </a:r>
            <a:r>
              <a:rPr lang="en-US" altLang="ja-JP" dirty="0">
                <a:solidFill>
                  <a:schemeClr val="bg1"/>
                </a:solidFill>
              </a:rPr>
              <a:t>Grid layout </a:t>
            </a:r>
            <a:r>
              <a:rPr lang="ja-JP" altLang="en-US" dirty="0">
                <a:solidFill>
                  <a:schemeClr val="bg1"/>
                </a:solidFill>
              </a:rPr>
              <a:t>と</a:t>
            </a:r>
            <a:r>
              <a:rPr lang="en-US" altLang="ja-JP" dirty="0">
                <a:solidFill>
                  <a:schemeClr val="bg1"/>
                </a:solidFill>
              </a:rPr>
              <a:t>Cards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47E92-409D-B1C5-89A0-6D1C5E68D32D}"/>
              </a:ext>
            </a:extLst>
          </p:cNvPr>
          <p:cNvSpPr txBox="1"/>
          <p:nvPr/>
        </p:nvSpPr>
        <p:spPr>
          <a:xfrm>
            <a:off x="370344" y="5649855"/>
            <a:ext cx="285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Icons8 </a:t>
            </a:r>
            <a:r>
              <a:rPr lang="ja-JP" altLang="en-US" dirty="0">
                <a:solidFill>
                  <a:schemeClr val="bg1"/>
                </a:solidFill>
              </a:rPr>
              <a:t>の写真とアイコン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712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8CDC4-3A43-B884-452C-780E705FF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FD3B1-5B86-AC78-1559-2B89FB4C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804" y="329436"/>
            <a:ext cx="6102910" cy="1139534"/>
          </a:xfrm>
          <a:solidFill>
            <a:schemeClr val="tx1"/>
          </a:solidFill>
        </p:spPr>
        <p:txBody>
          <a:bodyPr anchor="ctr"/>
          <a:lstStyle/>
          <a:p>
            <a:pPr algn="ctr"/>
            <a:r>
              <a:rPr lang="ja-JP" altLang="en-US" sz="4800" b="1" noProof="0" dirty="0"/>
              <a:t>デサインのポイント</a:t>
            </a:r>
            <a:endParaRPr lang="en-US" sz="4800" b="1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E8427-E0AE-AD08-74D7-9F9A85C1C651}"/>
              </a:ext>
            </a:extLst>
          </p:cNvPr>
          <p:cNvSpPr txBox="1"/>
          <p:nvPr/>
        </p:nvSpPr>
        <p:spPr>
          <a:xfrm>
            <a:off x="351490" y="5806911"/>
            <a:ext cx="2929039" cy="369332"/>
          </a:xfrm>
          <a:prstGeom prst="rect">
            <a:avLst/>
          </a:prstGeom>
          <a:gradFill>
            <a:gsLst>
              <a:gs pos="12000">
                <a:schemeClr val="accent1">
                  <a:alpha val="43000"/>
                </a:schemeClr>
              </a:gs>
              <a:gs pos="100000">
                <a:schemeClr val="accent3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SNS</a:t>
            </a:r>
            <a:r>
              <a:rPr lang="ja-JP" altLang="en-US" dirty="0">
                <a:solidFill>
                  <a:schemeClr val="bg1"/>
                </a:solidFill>
              </a:rPr>
              <a:t>とお問い合わせボタン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2BAED-5DDD-00AC-BC49-742C6D0F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54" y="1610972"/>
            <a:ext cx="7444109" cy="3826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chemeClr val="accent1">
                <a:alpha val="43000"/>
              </a:scheme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183A1C-1793-1D1D-AEE6-363FF07AD2DC}"/>
              </a:ext>
            </a:extLst>
          </p:cNvPr>
          <p:cNvCxnSpPr>
            <a:cxnSpLocks/>
          </p:cNvCxnSpPr>
          <p:nvPr/>
        </p:nvCxnSpPr>
        <p:spPr>
          <a:xfrm flipV="1">
            <a:off x="1461155" y="3507109"/>
            <a:ext cx="1400616" cy="229980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79FB5-819D-9479-C4EF-DDCE31CA67D4}"/>
              </a:ext>
            </a:extLst>
          </p:cNvPr>
          <p:cNvSpPr/>
          <p:nvPr/>
        </p:nvSpPr>
        <p:spPr>
          <a:xfrm>
            <a:off x="5552388" y="2479249"/>
            <a:ext cx="3563332" cy="2513472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EA55AC-9483-F42F-C386-0594451F370A}"/>
              </a:ext>
            </a:extLst>
          </p:cNvPr>
          <p:cNvCxnSpPr>
            <a:cxnSpLocks/>
          </p:cNvCxnSpPr>
          <p:nvPr/>
        </p:nvCxnSpPr>
        <p:spPr>
          <a:xfrm flipH="1">
            <a:off x="9115720" y="3429000"/>
            <a:ext cx="829558" cy="84492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DC085C-B75E-6B35-2D8A-D6E90AC90F2C}"/>
              </a:ext>
            </a:extLst>
          </p:cNvPr>
          <p:cNvSpPr txBox="1"/>
          <p:nvPr/>
        </p:nvSpPr>
        <p:spPr>
          <a:xfrm>
            <a:off x="9738249" y="3107140"/>
            <a:ext cx="1696466" cy="369332"/>
          </a:xfrm>
          <a:prstGeom prst="rect">
            <a:avLst/>
          </a:prstGeom>
          <a:gradFill>
            <a:gsLst>
              <a:gs pos="12000">
                <a:schemeClr val="accent1">
                  <a:alpha val="43000"/>
                </a:schemeClr>
              </a:gs>
              <a:gs pos="100000">
                <a:schemeClr val="accent3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連絡フォーム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787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D2DB-7DE2-D0BE-C37D-0E23A805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252728"/>
            <a:ext cx="9973559" cy="428080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ja-JP" altLang="en-US" b="1" noProof="0" dirty="0"/>
              <a:t>ありがとうございます。</a:t>
            </a: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676106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55923798_win32_SD_v4" id="{3D8FC83D-704E-40C5-860A-C6057A0723C2}" vid="{E41FF0D7-A26A-4343-8E7E-06E05981B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3E5873-457A-441C-ADF8-5C8501A8499A}">
  <we:reference id="wa104379997" version="3.0.0.0" store="en-US" storeType="OMEX"/>
  <we:alternateReferences>
    <we:reference id="wa104379997" version="3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3DC71D-7B96-47E7-A3D9-2661A0E40F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Squiggle art presentation</Template>
  <TotalTime>45</TotalTime>
  <Words>208</Words>
  <Application>Microsoft Office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Congenial</vt:lpstr>
      <vt:lpstr>Custom</vt:lpstr>
      <vt:lpstr>ポートフォリオ</vt:lpstr>
      <vt:lpstr>ポートフォリオ作成の目的</vt:lpstr>
      <vt:lpstr>デサインのポイント</vt:lpstr>
      <vt:lpstr>デサインのポイント</vt:lpstr>
      <vt:lpstr>デサインのポイント</vt:lpstr>
      <vt:lpstr>ありがとうございます。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Kusal Isiwara</dc:creator>
  <cp:lastModifiedBy>Kusal Isiwara</cp:lastModifiedBy>
  <cp:revision>1</cp:revision>
  <dcterms:created xsi:type="dcterms:W3CDTF">2025-01-22T14:55:07Z</dcterms:created>
  <dcterms:modified xsi:type="dcterms:W3CDTF">2025-01-22T15:40:57Z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