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28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7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19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4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75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9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83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82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62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85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DA31-3B35-47C2-B718-CAF8F09B37A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7501-B884-4DD2-8662-12C0880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99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67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662990"/>
            <a:ext cx="10515600" cy="1273843"/>
          </a:xfrm>
        </p:spPr>
        <p:txBody>
          <a:bodyPr/>
          <a:lstStyle/>
          <a:p>
            <a:r>
              <a:rPr lang="zh-TW" altLang="en-US" dirty="0" smtClean="0"/>
              <a:t>找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內部觸發的中斷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2601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662990"/>
            <a:ext cx="10515600" cy="1273843"/>
          </a:xfrm>
        </p:spPr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HW4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470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影片實作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依照上課</a:t>
            </a:r>
            <a:r>
              <a:rPr lang="en-US" altLang="zh-TW" dirty="0" err="1" smtClean="0"/>
              <a:t>ppt</a:t>
            </a:r>
            <a:r>
              <a:rPr lang="en-US" altLang="zh-TW" dirty="0" smtClean="0"/>
              <a:t> “Vivado_lab3_Intrrupt_v20190325”</a:t>
            </a:r>
            <a:r>
              <a:rPr lang="zh-TW" altLang="en-US" dirty="0" smtClean="0"/>
              <a:t>步驟實作，影片網址如下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://youtu.be/H8APhgykIUE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52" y="3186965"/>
            <a:ext cx="3714750" cy="33974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70" y="3203689"/>
            <a:ext cx="6178062" cy="33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48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 smtClean="0"/>
              <a:t>找</a:t>
            </a:r>
            <a:r>
              <a:rPr lang="en-US" altLang="zh-TW" dirty="0" smtClean="0"/>
              <a:t>external interrupt for button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IRQ#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zh-TW" dirty="0" smtClean="0"/>
              <a:t>狀態暫存器：</a:t>
            </a:r>
            <a:r>
              <a:rPr lang="en-US" altLang="zh-TW" dirty="0" smtClean="0"/>
              <a:t>pending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MASK</a:t>
            </a:r>
            <a:r>
              <a:rPr lang="zh-TW" altLang="zh-TW" dirty="0" smtClean="0"/>
              <a:t>或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/disable register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找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內部觸發的中斷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FPGA </a:t>
            </a:r>
            <a:r>
              <a:rPr lang="zh-TW" altLang="en-US" dirty="0" smtClean="0"/>
              <a:t>的一個電路</a:t>
            </a:r>
            <a:r>
              <a:rPr lang="en-US" altLang="zh-TW" dirty="0" smtClean="0"/>
              <a:t>generate</a:t>
            </a:r>
            <a:r>
              <a:rPr lang="zh-TW" altLang="en-US" dirty="0" smtClean="0"/>
              <a:t> 中斷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做題目一的</a:t>
            </a:r>
            <a:r>
              <a:rPr lang="en-US" altLang="zh-TW" dirty="0" smtClean="0"/>
              <a:t>1~3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找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662990"/>
            <a:ext cx="10515600" cy="1273843"/>
          </a:xfrm>
        </p:spPr>
        <p:txBody>
          <a:bodyPr/>
          <a:lstStyle/>
          <a:p>
            <a:r>
              <a:rPr lang="zh-TW" altLang="zh-TW" dirty="0" smtClean="0"/>
              <a:t>找</a:t>
            </a:r>
            <a:r>
              <a:rPr lang="en-US" altLang="zh-TW" dirty="0" smtClean="0"/>
              <a:t>external interrupt for button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47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IRQ#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手冊名稱：</a:t>
            </a:r>
            <a:r>
              <a:rPr lang="en-US" altLang="zh-TW" dirty="0" smtClean="0"/>
              <a:t>Zynq-7000 </a:t>
            </a:r>
            <a:r>
              <a:rPr lang="en-US" altLang="zh-TW" dirty="0" err="1" smtClean="0"/>
              <a:t>SoC</a:t>
            </a:r>
            <a:r>
              <a:rPr lang="en-US" altLang="zh-TW" dirty="0" smtClean="0"/>
              <a:t> Technical Reference Manual (UG585)</a:t>
            </a:r>
          </a:p>
          <a:p>
            <a:r>
              <a:rPr lang="zh-TW" altLang="en-US" dirty="0" smtClean="0"/>
              <a:t>頁數：</a:t>
            </a:r>
            <a:r>
              <a:rPr lang="en-US" altLang="zh-TW" dirty="0" smtClean="0"/>
              <a:t>231</a:t>
            </a:r>
            <a:r>
              <a:rPr lang="zh-TW" altLang="en-US" dirty="0" smtClean="0"/>
              <a:t>頁 表</a:t>
            </a:r>
            <a:r>
              <a:rPr lang="en-US" altLang="zh-TW" dirty="0" smtClean="0"/>
              <a:t>7-4</a:t>
            </a:r>
          </a:p>
          <a:p>
            <a:r>
              <a:rPr lang="zh-TW" altLang="en-US" dirty="0" smtClean="0"/>
              <a:t>以下紅色方框為</a:t>
            </a:r>
            <a:r>
              <a:rPr lang="en-US" altLang="zh-TW" dirty="0" smtClean="0"/>
              <a:t>INPUT IRQ</a:t>
            </a:r>
            <a:r>
              <a:rPr lang="zh-TW" altLang="en-US" dirty="0" smtClean="0"/>
              <a:t>，其他部分都為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 rotWithShape="1">
          <a:blip r:embed="rId2"/>
          <a:srcRect t="13693" b="68992"/>
          <a:stretch/>
        </p:blipFill>
        <p:spPr>
          <a:xfrm>
            <a:off x="661737" y="3693737"/>
            <a:ext cx="8418763" cy="1042737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2"/>
          <a:srcRect t="80185" b="11672"/>
          <a:stretch/>
        </p:blipFill>
        <p:spPr>
          <a:xfrm>
            <a:off x="661737" y="4964362"/>
            <a:ext cx="8418763" cy="5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狀態暫存器：</a:t>
            </a:r>
            <a:r>
              <a:rPr lang="en-US" altLang="zh-TW" dirty="0" smtClean="0"/>
              <a:t>pending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手冊名稱：</a:t>
            </a:r>
            <a:r>
              <a:rPr lang="en-US" altLang="zh-TW" dirty="0" smtClean="0"/>
              <a:t>Zynq-7000 </a:t>
            </a:r>
            <a:r>
              <a:rPr lang="en-US" altLang="zh-TW" dirty="0" err="1" smtClean="0"/>
              <a:t>SoC</a:t>
            </a:r>
            <a:r>
              <a:rPr lang="en-US" altLang="zh-TW" dirty="0" smtClean="0"/>
              <a:t> Technical Reference Manual (UG585)</a:t>
            </a:r>
          </a:p>
          <a:p>
            <a:r>
              <a:rPr lang="zh-TW" altLang="en-US" dirty="0" smtClean="0"/>
              <a:t>頁數：</a:t>
            </a:r>
            <a:r>
              <a:rPr lang="en-US" altLang="zh-TW" dirty="0" smtClean="0"/>
              <a:t>234</a:t>
            </a:r>
            <a:r>
              <a:rPr lang="zh-TW" altLang="en-US" dirty="0" smtClean="0"/>
              <a:t>頁 表</a:t>
            </a:r>
            <a:r>
              <a:rPr lang="en-US" altLang="zh-TW" dirty="0" smtClean="0"/>
              <a:t>7-5</a:t>
            </a:r>
          </a:p>
          <a:p>
            <a:r>
              <a:rPr lang="zh-TW" altLang="en-US" dirty="0" smtClean="0"/>
              <a:t>以下紅色方框為</a:t>
            </a:r>
            <a:r>
              <a:rPr lang="en-US" altLang="zh-TW" dirty="0" smtClean="0"/>
              <a:t>pending</a:t>
            </a:r>
            <a:r>
              <a:rPr lang="zh-TW" altLang="en-US" dirty="0" smtClean="0"/>
              <a:t>設定暫存器</a:t>
            </a:r>
          </a:p>
        </p:txBody>
      </p:sp>
      <p:pic>
        <p:nvPicPr>
          <p:cNvPr id="6" name="圖片 5"/>
          <p:cNvPicPr/>
          <p:nvPr/>
        </p:nvPicPr>
        <p:blipFill rotWithShape="1">
          <a:blip r:embed="rId2"/>
          <a:srcRect t="34423" b="42657"/>
          <a:stretch/>
        </p:blipFill>
        <p:spPr>
          <a:xfrm>
            <a:off x="838200" y="3481753"/>
            <a:ext cx="10002716" cy="32139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2690" y="4520040"/>
            <a:ext cx="10108226" cy="561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9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92370"/>
            <a:ext cx="10515600" cy="5684594"/>
          </a:xfrm>
        </p:spPr>
        <p:txBody>
          <a:bodyPr/>
          <a:lstStyle/>
          <a:p>
            <a:r>
              <a:rPr lang="zh-TW" altLang="en-US" dirty="0" smtClean="0"/>
              <a:t>同樣在表</a:t>
            </a:r>
            <a:r>
              <a:rPr lang="en-US" altLang="zh-TW" dirty="0" smtClean="0"/>
              <a:t>7-5</a:t>
            </a:r>
            <a:r>
              <a:rPr lang="zh-TW" altLang="en-US" dirty="0" smtClean="0"/>
              <a:t>裡，</a:t>
            </a:r>
            <a:r>
              <a:rPr lang="en-US" altLang="zh-TW" dirty="0" smtClean="0"/>
              <a:t>ICDISPR[0]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ICDICPR[0]</a:t>
            </a:r>
            <a:r>
              <a:rPr lang="zh-TW" altLang="en-US" dirty="0" smtClean="0"/>
              <a:t>暫存器對應</a:t>
            </a:r>
            <a:r>
              <a:rPr lang="en-US" altLang="zh-TW" dirty="0" smtClean="0"/>
              <a:t>PPI</a:t>
            </a:r>
            <a:r>
              <a:rPr lang="zh-TW" altLang="en-US" dirty="0" smtClean="0"/>
              <a:t>模式，</a:t>
            </a:r>
            <a:r>
              <a:rPr lang="en-US" altLang="zh-TW" dirty="0" smtClean="0"/>
              <a:t> ICDISPR[2:1]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ICDICPR[2:1]</a:t>
            </a:r>
            <a:r>
              <a:rPr lang="zh-TW" altLang="en-US" dirty="0" smtClean="0"/>
              <a:t>暫存器對應</a:t>
            </a:r>
            <a:r>
              <a:rPr lang="en-US" altLang="zh-TW" dirty="0"/>
              <a:t>S</a:t>
            </a:r>
            <a:r>
              <a:rPr lang="en-US" altLang="zh-TW" dirty="0" smtClean="0"/>
              <a:t>PI</a:t>
            </a:r>
            <a:r>
              <a:rPr lang="zh-TW" altLang="en-US" dirty="0" smtClean="0"/>
              <a:t>模式。如下圖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182142"/>
            <a:ext cx="114966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30823"/>
            <a:ext cx="10515600" cy="5746140"/>
          </a:xfrm>
        </p:spPr>
        <p:txBody>
          <a:bodyPr/>
          <a:lstStyle/>
          <a:p>
            <a:r>
              <a:rPr lang="zh-TW" altLang="en-US" dirty="0" smtClean="0"/>
              <a:t>同樣文件中</a:t>
            </a:r>
            <a:r>
              <a:rPr lang="en-US" altLang="zh-TW" dirty="0" smtClean="0"/>
              <a:t>1432</a:t>
            </a:r>
            <a:r>
              <a:rPr lang="zh-TW" altLang="en-US" dirty="0" smtClean="0"/>
              <a:t>頁，在</a:t>
            </a:r>
            <a:r>
              <a:rPr lang="en-US" altLang="zh-TW" b="1" dirty="0"/>
              <a:t>B.24 Application Processing </a:t>
            </a:r>
            <a:r>
              <a:rPr lang="en-US" altLang="zh-TW" b="1" dirty="0" smtClean="0"/>
              <a:t>Unit</a:t>
            </a:r>
            <a:r>
              <a:rPr lang="zh-TW" altLang="en-US" b="1" dirty="0" smtClean="0"/>
              <a:t>章節的表格裡，明確表示</a:t>
            </a:r>
            <a:r>
              <a:rPr lang="en-US" altLang="zh-TW" dirty="0" smtClean="0"/>
              <a:t>ICDISPR</a:t>
            </a:r>
            <a:r>
              <a:rPr lang="zh-TW" altLang="en-US" dirty="0" smtClean="0"/>
              <a:t>為設置，</a:t>
            </a:r>
            <a:r>
              <a:rPr lang="en-US" altLang="zh-TW" dirty="0" smtClean="0"/>
              <a:t> ICDICPR</a:t>
            </a:r>
            <a:r>
              <a:rPr lang="zh-TW" altLang="en-US" dirty="0" smtClean="0"/>
              <a:t>為清除，每個暫存器皆為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17" y="2046593"/>
            <a:ext cx="8686067" cy="30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1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30823"/>
            <a:ext cx="10515600" cy="5746140"/>
          </a:xfrm>
        </p:spPr>
        <p:txBody>
          <a:bodyPr/>
          <a:lstStyle/>
          <a:p>
            <a:r>
              <a:rPr lang="zh-TW" altLang="en-US" dirty="0" smtClean="0"/>
              <a:t>同樣文件中</a:t>
            </a:r>
            <a:r>
              <a:rPr lang="en-US" altLang="zh-TW" dirty="0" smtClean="0"/>
              <a:t>1467</a:t>
            </a:r>
            <a:r>
              <a:rPr lang="zh-TW" altLang="en-US" dirty="0" smtClean="0"/>
              <a:t>頁，</a:t>
            </a:r>
            <a:r>
              <a:rPr lang="en-US" altLang="zh-TW" dirty="0" smtClean="0"/>
              <a:t>ICDISPR</a:t>
            </a:r>
            <a:r>
              <a:rPr lang="zh-TW" altLang="en-US" dirty="0" smtClean="0"/>
              <a:t>的定義為左下圖</a:t>
            </a:r>
            <a:endParaRPr lang="en-US" altLang="zh-TW" dirty="0" smtClean="0"/>
          </a:p>
          <a:p>
            <a:r>
              <a:rPr lang="en-US" altLang="zh-TW" dirty="0" smtClean="0"/>
              <a:t>ICDICPR</a:t>
            </a:r>
            <a:r>
              <a:rPr lang="zh-TW" altLang="en-US" dirty="0" smtClean="0"/>
              <a:t>的定義為右下圖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8" y="2180493"/>
            <a:ext cx="5849082" cy="44595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30" y="2191093"/>
            <a:ext cx="5848731" cy="44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0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MASK</a:t>
            </a:r>
            <a:r>
              <a:rPr lang="zh-TW" altLang="en-US" dirty="0" smtClean="0"/>
              <a:t> </a:t>
            </a:r>
            <a:r>
              <a:rPr lang="zh-TW" altLang="zh-TW" dirty="0" smtClean="0"/>
              <a:t>或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/disable </a:t>
            </a:r>
            <a:r>
              <a:rPr lang="en-US" altLang="zh-TW" dirty="0"/>
              <a:t>register</a:t>
            </a:r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手冊名稱：</a:t>
            </a:r>
            <a:r>
              <a:rPr lang="en-US" altLang="zh-TW" dirty="0" smtClean="0"/>
              <a:t>Zynq-7000 </a:t>
            </a:r>
            <a:r>
              <a:rPr lang="en-US" altLang="zh-TW" dirty="0" err="1" smtClean="0"/>
              <a:t>SoC</a:t>
            </a:r>
            <a:r>
              <a:rPr lang="en-US" altLang="zh-TW" dirty="0" smtClean="0"/>
              <a:t> Technical Reference Manual (UG585)</a:t>
            </a:r>
          </a:p>
          <a:p>
            <a:r>
              <a:rPr lang="zh-TW" altLang="en-US" dirty="0" smtClean="0"/>
              <a:t>頁數：</a:t>
            </a:r>
            <a:r>
              <a:rPr lang="en-US" altLang="zh-TW" dirty="0" smtClean="0"/>
              <a:t>234</a:t>
            </a:r>
            <a:r>
              <a:rPr lang="zh-TW" altLang="en-US" dirty="0" smtClean="0"/>
              <a:t>頁 表</a:t>
            </a:r>
            <a:r>
              <a:rPr lang="en-US" altLang="zh-TW" dirty="0" smtClean="0"/>
              <a:t>7-5</a:t>
            </a:r>
          </a:p>
          <a:p>
            <a:r>
              <a:rPr lang="zh-TW" altLang="en-US" dirty="0" smtClean="0"/>
              <a:t>以下紅色方框為中斷優先權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設定暫存器</a:t>
            </a:r>
          </a:p>
        </p:txBody>
      </p:sp>
      <p:pic>
        <p:nvPicPr>
          <p:cNvPr id="8" name="圖片 7"/>
          <p:cNvPicPr/>
          <p:nvPr/>
        </p:nvPicPr>
        <p:blipFill rotWithShape="1">
          <a:blip r:embed="rId2"/>
          <a:srcRect b="11860"/>
          <a:stretch/>
        </p:blipFill>
        <p:spPr bwMode="auto">
          <a:xfrm>
            <a:off x="1010430" y="3425031"/>
            <a:ext cx="7817047" cy="3037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矩形 8"/>
          <p:cNvSpPr/>
          <p:nvPr/>
        </p:nvSpPr>
        <p:spPr>
          <a:xfrm>
            <a:off x="706313" y="5917223"/>
            <a:ext cx="8534402" cy="259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83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238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HW4</vt:lpstr>
      <vt:lpstr>目錄</vt:lpstr>
      <vt:lpstr>找external interrupt for button</vt:lpstr>
      <vt:lpstr>IRQ#</vt:lpstr>
      <vt:lpstr>狀態暫存器：pending</vt:lpstr>
      <vt:lpstr>PowerPoint 簡報</vt:lpstr>
      <vt:lpstr>PowerPoint 簡報</vt:lpstr>
      <vt:lpstr>PowerPoint 簡報</vt:lpstr>
      <vt:lpstr>MASK 或 en/disable register</vt:lpstr>
      <vt:lpstr>找FPGA內部觸發的中斷</vt:lpstr>
      <vt:lpstr>實作HW4</vt:lpstr>
      <vt:lpstr>影片實作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</dc:title>
  <dc:creator>鎮合 吳</dc:creator>
  <cp:lastModifiedBy>鎮合 吳</cp:lastModifiedBy>
  <cp:revision>11</cp:revision>
  <dcterms:created xsi:type="dcterms:W3CDTF">2019-04-14T07:17:50Z</dcterms:created>
  <dcterms:modified xsi:type="dcterms:W3CDTF">2019-04-17T08:21:36Z</dcterms:modified>
</cp:coreProperties>
</file>