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nesfish.github.io/wp2015s_assign5/weather.html" TargetMode="External"/><Relationship Id="rId3" Type="http://schemas.openxmlformats.org/officeDocument/2006/relationships/hyperlink" Target="http://weather.json.tw/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rkskyapp.github.io/skycons/" TargetMode="External"/><Relationship Id="rId3" Type="http://schemas.openxmlformats.org/officeDocument/2006/relationships/hyperlink" Target="https://github.com/jonesfish/wp2015s_assign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模仿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http://weather.json.tw/</a:t>
            </a:r>
            <a:r>
              <a:rPr lang="en" sz="1800"/>
              <a:t>建構一個台灣氣象預報的網站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須使用jQuery, Bootstrap (Dropdown), Yahoo Weather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包含以下縣市: </a:t>
            </a:r>
            <a:r>
              <a:rPr lang="en" sz="1800">
                <a:solidFill>
                  <a:schemeClr val="dk1"/>
                </a:solidFill>
              </a:rPr>
              <a:t>臺北市, 新北市, 台中市, 臺南市, 高雄市, 基隆市, 桃園市, 新竹市, 新竹縣, 苗栗縣, 彰化縣, 南投縣, 雲林縣, 嘉義市, 嘉義縣, 屏東縣, 宜蘭縣, 花蓮縣, 台東縣, 澎湖縣, 金門縣, 連江縣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每個縣市必須包含以下資訊：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縣市名稱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日期、天氣狀況、當下氣溫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近三日預報 （日期、天氣狀況、高低溫）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氣溫以</a:t>
            </a:r>
            <a:r>
              <a:rPr b="1" lang="en" sz="1800">
                <a:solidFill>
                  <a:schemeClr val="dk1"/>
                </a:solidFill>
              </a:rPr>
              <a:t>攝氏</a:t>
            </a:r>
            <a:r>
              <a:rPr lang="en" sz="1800">
                <a:solidFill>
                  <a:schemeClr val="dk1"/>
                </a:solidFill>
              </a:rPr>
              <a:t>單位表示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Demo: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http://jonesfish.github.io/wp2015s_assign5/weather.html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Deadline: 5/20 5pm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評分標準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編碼技巧：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能正確的使用jQuery selector, manipulation 既$.ajax 函數：60%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程式邏輯的精煉：程式邏輯清晰、能妥善利用函數、物件結構程式碼：30%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能善用jQuery、API功能：10%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抄襲者兩方以0分計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Startkit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Folk this repository: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https://github.com/jonesfish/wp2015s_assign5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Skycon使用方式: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http://darkskyapp.github.io/skycons/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