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2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3EC"/>
    <a:srgbClr val="F8E89D"/>
    <a:srgbClr val="F3D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71675" y="70485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新阿姆斯特朗旋風噴射</a:t>
            </a:r>
            <a:endParaRPr lang="en-US" sz="48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11872" y="180022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阿姆斯特朗</a:t>
            </a:r>
            <a:endParaRPr lang="en-US" sz="48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31150" y="3129395"/>
            <a:ext cx="7761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9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9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en-US" sz="9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56515" y="5197229"/>
            <a:ext cx="4117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105590015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林彥廷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105590040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楊信致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94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3375" y="3143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設計理念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59516" y="899100"/>
            <a:ext cx="9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緣起：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32104" y="1360765"/>
            <a:ext cx="8563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期初的猜拳程式啟發我們開發小遊戲的想法，於是想到圈圈叉叉這個遊戲，在完成遊戲主體後，想要加入課堂中所學，所以又新增了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MediaPlayer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資料庫等等功能，讓簡單的圈圈叉叉有更豐富的內容，於是誕生了新阿姆斯特朗旋風噴射 阿姆斯特朗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OOXX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59516" y="2506227"/>
            <a:ext cx="9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32104" y="4334226"/>
            <a:ext cx="856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採用亮麗的黃色配上白色，呈現一種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皇上吉祥的感覺。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680745" y="2967892"/>
            <a:ext cx="781397" cy="781397"/>
          </a:xfrm>
          <a:prstGeom prst="roundRect">
            <a:avLst/>
          </a:prstGeom>
          <a:solidFill>
            <a:srgbClr val="F3D9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3D95C"/>
                </a:solidFill>
              </a:ln>
              <a:solidFill>
                <a:srgbClr val="F3D95C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132104" y="3872561"/>
            <a:ext cx="187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R:243  G:217  B:92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993699" y="2967892"/>
            <a:ext cx="781397" cy="781397"/>
          </a:xfrm>
          <a:prstGeom prst="roundRect">
            <a:avLst/>
          </a:prstGeom>
          <a:solidFill>
            <a:srgbClr val="F8E89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3D95C"/>
                </a:solidFill>
              </a:ln>
              <a:solidFill>
                <a:srgbClr val="F3D95C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71142" y="3872561"/>
            <a:ext cx="202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R:248  G:232  B:157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8371814" y="2967892"/>
            <a:ext cx="781397" cy="781397"/>
          </a:xfrm>
          <a:prstGeom prst="roundRect">
            <a:avLst/>
          </a:prstGeom>
          <a:solidFill>
            <a:srgbClr val="F6F3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3D95C"/>
                </a:solidFill>
              </a:ln>
              <a:solidFill>
                <a:srgbClr val="F3D95C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758016" y="3872561"/>
            <a:ext cx="200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R:246  G:243  B:236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51749" y="5255768"/>
            <a:ext cx="217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應用課程內容：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024337" y="5717433"/>
            <a:ext cx="7671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ActionBar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OptionsMenu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ContextMenu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MediaPlayer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Bundle)</a:t>
            </a: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43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72" y="472446"/>
            <a:ext cx="3025404" cy="61498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頁面介紹：開始頁面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6219825" y="1419225"/>
            <a:ext cx="86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22584" y="1234559"/>
            <a:ext cx="325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ActionBar</a:t>
            </a:r>
            <a:r>
              <a:rPr lang="en-US" dirty="0" smtClean="0"/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與簡稱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219825" y="2362201"/>
            <a:ext cx="1581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646815" y="2177535"/>
            <a:ext cx="15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手癢專屬按鈕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219825" y="3489843"/>
            <a:ext cx="126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05400" y="3305177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遊戲名稱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>
            <a:stCxn id="24" idx="1"/>
          </p:cNvCxnSpPr>
          <p:nvPr/>
        </p:nvCxnSpPr>
        <p:spPr>
          <a:xfrm flipH="1">
            <a:off x="9572626" y="4829175"/>
            <a:ext cx="952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525125" y="4644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選擇按鈕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4" idx="1"/>
          </p:cNvCxnSpPr>
          <p:nvPr/>
        </p:nvCxnSpPr>
        <p:spPr>
          <a:xfrm flipH="1" flipV="1">
            <a:off x="9572625" y="4324350"/>
            <a:ext cx="952500" cy="504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</p:cNvCxnSpPr>
          <p:nvPr/>
        </p:nvCxnSpPr>
        <p:spPr>
          <a:xfrm flipH="1">
            <a:off x="9572626" y="4829175"/>
            <a:ext cx="952499" cy="40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07" y="709943"/>
            <a:ext cx="3024402" cy="61328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57" y="709943"/>
            <a:ext cx="3020462" cy="61709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363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87796" y="34061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OptionsMenu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585056" y="340611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ContextMenu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1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朵形 11"/>
          <p:cNvSpPr/>
          <p:nvPr/>
        </p:nvSpPr>
        <p:spPr>
          <a:xfrm>
            <a:off x="66502" y="1338349"/>
            <a:ext cx="4139737" cy="2003367"/>
          </a:xfrm>
          <a:prstGeom prst="cloud">
            <a:avLst/>
          </a:prstGeom>
          <a:solidFill>
            <a:srgbClr val="F6F3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21" y="709943"/>
            <a:ext cx="3020488" cy="61556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4" y="730989"/>
            <a:ext cx="3040644" cy="61346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頁面介紹：登錄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77938" y="3448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單人模式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868430" y="340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雙人模式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3578" y="2011679"/>
            <a:ext cx="281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Dialog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設計，使用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inflater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抓取版面配置而成。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雲朵形 14"/>
          <p:cNvSpPr/>
          <p:nvPr/>
        </p:nvSpPr>
        <p:spPr>
          <a:xfrm>
            <a:off x="2756851" y="4061949"/>
            <a:ext cx="362617" cy="313700"/>
          </a:xfrm>
          <a:prstGeom prst="cloud">
            <a:avLst/>
          </a:prstGeom>
          <a:solidFill>
            <a:srgbClr val="F6F3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雲朵形 15"/>
          <p:cNvSpPr/>
          <p:nvPr/>
        </p:nvSpPr>
        <p:spPr>
          <a:xfrm>
            <a:off x="3055474" y="3341716"/>
            <a:ext cx="670296" cy="439249"/>
          </a:xfrm>
          <a:prstGeom prst="cloud">
            <a:avLst/>
          </a:prstGeom>
          <a:solidFill>
            <a:srgbClr val="F6F3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94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69" y="723368"/>
            <a:ext cx="3021649" cy="6134632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64" y="730989"/>
            <a:ext cx="3006274" cy="61346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頁面介紹：遊戲頁面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20" idx="1"/>
          </p:cNvCxnSpPr>
          <p:nvPr/>
        </p:nvCxnSpPr>
        <p:spPr>
          <a:xfrm flipH="1">
            <a:off x="5835750" y="2169622"/>
            <a:ext cx="1742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20" idx="3"/>
          </p:cNvCxnSpPr>
          <p:nvPr/>
        </p:nvCxnSpPr>
        <p:spPr>
          <a:xfrm>
            <a:off x="8686085" y="2169622"/>
            <a:ext cx="499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578089" y="1984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目前模式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/>
          <p:cNvCxnSpPr>
            <a:stCxn id="30" idx="1"/>
          </p:cNvCxnSpPr>
          <p:nvPr/>
        </p:nvCxnSpPr>
        <p:spPr>
          <a:xfrm flipH="1">
            <a:off x="7065818" y="2662844"/>
            <a:ext cx="501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0" idx="3"/>
          </p:cNvCxnSpPr>
          <p:nvPr/>
        </p:nvCxnSpPr>
        <p:spPr>
          <a:xfrm>
            <a:off x="8675466" y="2662844"/>
            <a:ext cx="651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567470" y="247817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誰的回合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單箭頭接點 31"/>
          <p:cNvCxnSpPr>
            <a:stCxn id="34" idx="1"/>
          </p:cNvCxnSpPr>
          <p:nvPr/>
        </p:nvCxnSpPr>
        <p:spPr>
          <a:xfrm flipH="1" flipV="1">
            <a:off x="6941127" y="3156064"/>
            <a:ext cx="6369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4" idx="3"/>
          </p:cNvCxnSpPr>
          <p:nvPr/>
        </p:nvCxnSpPr>
        <p:spPr>
          <a:xfrm flipV="1">
            <a:off x="8686085" y="3156064"/>
            <a:ext cx="6407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578089" y="297139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>
            <a:stCxn id="43" idx="1"/>
          </p:cNvCxnSpPr>
          <p:nvPr/>
        </p:nvCxnSpPr>
        <p:spPr>
          <a:xfrm flipH="1">
            <a:off x="6898247" y="4478430"/>
            <a:ext cx="679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3" idx="3"/>
          </p:cNvCxnSpPr>
          <p:nvPr/>
        </p:nvCxnSpPr>
        <p:spPr>
          <a:xfrm>
            <a:off x="8686085" y="4478430"/>
            <a:ext cx="499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578089" y="429376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當前戰況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18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25" y="476250"/>
            <a:ext cx="3025402" cy="61422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12" idx="3"/>
          </p:cNvCxnSpPr>
          <p:nvPr/>
        </p:nvCxnSpPr>
        <p:spPr>
          <a:xfrm>
            <a:off x="6411018" y="2278763"/>
            <a:ext cx="721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04756" y="2094097"/>
            <a:ext cx="16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列出所有紀錄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>
            <a:stCxn id="24" idx="1"/>
          </p:cNvCxnSpPr>
          <p:nvPr/>
        </p:nvCxnSpPr>
        <p:spPr>
          <a:xfrm flipH="1">
            <a:off x="8678489" y="5444316"/>
            <a:ext cx="125522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933709" y="5259650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確認，回到開始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01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9917" y="2701001"/>
            <a:ext cx="3866804" cy="1325563"/>
          </a:xfrm>
        </p:spPr>
        <p:txBody>
          <a:bodyPr>
            <a:noAutofit/>
          </a:bodyPr>
          <a:lstStyle/>
          <a:p>
            <a:r>
              <a:rPr lang="en-US" altLang="zh-TW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9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3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250</Words>
  <Application>Microsoft Office PowerPoint</Application>
  <PresentationFormat>寬螢幕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YanTing Lin</dc:creator>
  <cp:lastModifiedBy>%USERNAME%</cp:lastModifiedBy>
  <cp:revision>12</cp:revision>
  <dcterms:created xsi:type="dcterms:W3CDTF">2018-06-26T04:30:49Z</dcterms:created>
  <dcterms:modified xsi:type="dcterms:W3CDTF">2018-06-26T06:07:13Z</dcterms:modified>
</cp:coreProperties>
</file>