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17179" y="4509120"/>
            <a:ext cx="6400800" cy="1752600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 </a:t>
            </a:r>
          </a:p>
          <a:p>
            <a:r>
              <a:rPr lang="zh-TW" altLang="en-US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資工二 </a:t>
            </a:r>
            <a:r>
              <a:rPr lang="en-US" altLang="zh-TW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105590040</a:t>
            </a:r>
            <a:r>
              <a:rPr lang="zh-TW" altLang="en-US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 楊信致</a:t>
            </a:r>
            <a:endParaRPr lang="zh-TW" altLang="en-US" dirty="0">
              <a:solidFill>
                <a:schemeClr val="bg1"/>
              </a:solidFill>
              <a:latin typeface="蒙纳中综艺" pitchFamily="2" charset="-120"/>
              <a:ea typeface="蒙纳中综艺" pitchFamily="2" charset="-120"/>
            </a:endParaRPr>
          </a:p>
        </p:txBody>
      </p:sp>
      <p:sp>
        <p:nvSpPr>
          <p:cNvPr id="4" name="AutoShape 2" descr="ãsteam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28" name="Picture 4" descr="ãsteam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48680"/>
            <a:ext cx="561975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00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YEE\Desktop\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136" y="260648"/>
            <a:ext cx="4851921" cy="62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548508" y="629980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Ｌ</a:t>
            </a:r>
            <a:r>
              <a:rPr lang="zh-TW" altLang="en-US" sz="1400" dirty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　</a:t>
            </a:r>
            <a:r>
              <a:rPr lang="en-US" altLang="zh-TW" sz="1400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1280px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547714" y="1340768"/>
            <a:ext cx="315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01</a:t>
            </a:r>
            <a:r>
              <a:rPr lang="zh-TW" altLang="en-US" sz="1400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、雙</a:t>
            </a:r>
            <a:r>
              <a:rPr lang="zh-TW" altLang="en-US" sz="1400" dirty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導覽</a:t>
            </a:r>
            <a:r>
              <a:rPr lang="zh-TW" altLang="en-US" sz="1400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列及側邊類別欄</a:t>
            </a:r>
            <a:endParaRPr lang="en-US" altLang="zh-TW" sz="1400" dirty="0" smtClean="0">
              <a:solidFill>
                <a:schemeClr val="bg1"/>
              </a:solidFill>
              <a:latin typeface="蒙纳中综艺" pitchFamily="2" charset="-120"/>
              <a:ea typeface="蒙纳中综艺" pitchFamily="2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30971" y="1916832"/>
            <a:ext cx="3303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設計：</a:t>
            </a:r>
            <a:endParaRPr lang="en-US" altLang="zh-TW" sz="1400" dirty="0" smtClean="0">
              <a:solidFill>
                <a:schemeClr val="bg1"/>
              </a:solidFill>
              <a:latin typeface="蒙纳中综艺" pitchFamily="2" charset="-120"/>
              <a:ea typeface="蒙纳中综艺" pitchFamily="2" charset="-120"/>
            </a:endParaRPr>
          </a:p>
          <a:p>
            <a:r>
              <a:rPr lang="zh-TW" altLang="en-US" sz="1400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把重要和次重要的東西分開放，和在側邊把所有類別都列出來</a:t>
            </a:r>
            <a:endParaRPr lang="en-US" altLang="zh-TW" sz="1400" dirty="0" smtClean="0">
              <a:solidFill>
                <a:schemeClr val="bg1"/>
              </a:solidFill>
              <a:latin typeface="蒙纳中综艺" pitchFamily="2" charset="-120"/>
              <a:ea typeface="蒙纳中综艺" pitchFamily="2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54238" y="2852936"/>
            <a:ext cx="3303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目的：</a:t>
            </a:r>
            <a:endParaRPr lang="en-US" altLang="zh-TW" sz="1400" dirty="0" smtClean="0">
              <a:solidFill>
                <a:schemeClr val="bg1"/>
              </a:solidFill>
              <a:latin typeface="蒙纳中综艺" pitchFamily="2" charset="-120"/>
              <a:ea typeface="蒙纳中综艺" pitchFamily="2" charset="-120"/>
            </a:endParaRPr>
          </a:p>
          <a:p>
            <a:r>
              <a:rPr lang="zh-TW" altLang="en-US" sz="1400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藉由把重要和次重要的東西分開擺放，使整個網站的架構更加明確；列出所有類別，使玩家尋找遊戲自己喜歡的遊戲更加方便，不用浪費在玩家不感興趣的遊戲</a:t>
            </a:r>
            <a:r>
              <a:rPr lang="zh-TW" altLang="en-US" sz="1400" dirty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。</a:t>
            </a:r>
            <a:endParaRPr lang="zh-TW" altLang="en-US" sz="1400" dirty="0" smtClean="0">
              <a:solidFill>
                <a:schemeClr val="bg1"/>
              </a:solidFill>
              <a:latin typeface="蒙纳中综艺" pitchFamily="2" charset="-120"/>
              <a:ea typeface="蒙纳中综艺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13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EE\Desktop\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945" y="332656"/>
            <a:ext cx="4320480" cy="605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48508" y="629980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M</a:t>
            </a:r>
            <a:r>
              <a:rPr lang="zh-TW" altLang="en-US" sz="1400" dirty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　</a:t>
            </a:r>
            <a:r>
              <a:rPr lang="en-US" altLang="zh-TW" sz="1400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768px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64160" y="1249015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02</a:t>
            </a:r>
            <a:r>
              <a:rPr lang="zh-TW" altLang="en-US" sz="1400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、麵包屑和漢堡選單</a:t>
            </a:r>
            <a:endParaRPr lang="en-US" altLang="zh-TW" sz="1400" dirty="0" smtClean="0">
              <a:solidFill>
                <a:schemeClr val="bg1"/>
              </a:solidFill>
              <a:latin typeface="蒙纳中综艺" pitchFamily="2" charset="-120"/>
              <a:ea typeface="蒙纳中综艺" pitchFamily="2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0971" y="1916832"/>
            <a:ext cx="3303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設計：新增麵包屑和漢堡選單並拿掉大部分的文字</a:t>
            </a:r>
            <a:endParaRPr lang="en-US" altLang="zh-TW" sz="1400" dirty="0" smtClean="0">
              <a:solidFill>
                <a:schemeClr val="bg1"/>
              </a:solidFill>
              <a:latin typeface="蒙纳中综艺" pitchFamily="2" charset="-120"/>
              <a:ea typeface="蒙纳中综艺" pitchFamily="2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54238" y="2852936"/>
            <a:ext cx="33034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目的：</a:t>
            </a:r>
            <a:endParaRPr lang="en-US" altLang="zh-TW" sz="1400" dirty="0" smtClean="0">
              <a:solidFill>
                <a:schemeClr val="bg1"/>
              </a:solidFill>
              <a:latin typeface="蒙纳中综艺" pitchFamily="2" charset="-120"/>
              <a:ea typeface="蒙纳中综艺" pitchFamily="2" charset="-120"/>
            </a:endParaRPr>
          </a:p>
          <a:p>
            <a:r>
              <a:rPr lang="zh-TW" altLang="en-US" sz="1400" dirty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藉由新增</a:t>
            </a:r>
            <a:r>
              <a:rPr lang="zh-TW" altLang="en-US" sz="1400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麵包屑使玩家更加清楚知道自己目前所在位置並可快速回到上一層：因為空間縮小，拿掉大部分的文字，使玩家不用在狹小的空間中，看一堆字而不耐煩，並把原先側邊的類別收進漢堡選單，使整個畫面更加整潔。</a:t>
            </a:r>
            <a:endParaRPr lang="en-US" altLang="zh-TW" sz="1400" dirty="0" smtClean="0">
              <a:solidFill>
                <a:schemeClr val="bg1"/>
              </a:solidFill>
              <a:latin typeface="蒙纳中综艺" pitchFamily="2" charset="-120"/>
              <a:ea typeface="蒙纳中综艺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038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YEE\Desktop\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75"/>
          <a:stretch/>
        </p:blipFill>
        <p:spPr bwMode="auto">
          <a:xfrm>
            <a:off x="4427984" y="260649"/>
            <a:ext cx="2092977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48508" y="629980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S</a:t>
            </a:r>
            <a:r>
              <a:rPr lang="zh-TW" altLang="en-US" sz="1400" dirty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　</a:t>
            </a:r>
            <a:r>
              <a:rPr lang="en-US" altLang="zh-TW" sz="1400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320px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30971" y="1249015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03</a:t>
            </a:r>
            <a:r>
              <a:rPr lang="zh-TW" altLang="en-US" sz="1400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、拿掉大部分的文字</a:t>
            </a:r>
            <a:endParaRPr lang="en-US" altLang="zh-TW" sz="1400" dirty="0" smtClean="0">
              <a:solidFill>
                <a:schemeClr val="bg1"/>
              </a:solidFill>
              <a:latin typeface="蒙纳中综艺" pitchFamily="2" charset="-120"/>
              <a:ea typeface="蒙纳中综艺" pitchFamily="2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30971" y="1916832"/>
            <a:ext cx="3303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設計：拿掉原本的</a:t>
            </a:r>
            <a:r>
              <a:rPr lang="en-US" altLang="zh-TW" sz="1400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90%</a:t>
            </a:r>
            <a:r>
              <a:rPr lang="zh-TW" altLang="en-US" sz="1400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文字並把</a:t>
            </a:r>
            <a:r>
              <a:rPr lang="en-US" altLang="zh-TW" sz="1400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”</a:t>
            </a:r>
            <a:r>
              <a:rPr lang="zh-TW" altLang="en-US" sz="1400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更多特惠</a:t>
            </a:r>
            <a:r>
              <a:rPr lang="en-US" altLang="zh-TW" sz="1400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”</a:t>
            </a:r>
            <a:r>
              <a:rPr lang="zh-TW" altLang="en-US" sz="1400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改成可左右滑動的</a:t>
            </a:r>
            <a:r>
              <a:rPr lang="zh-TW" altLang="en-US" sz="1400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欄位且加上</a:t>
            </a:r>
            <a:r>
              <a:rPr lang="zh-TW" altLang="en-US" sz="1400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狀態條</a:t>
            </a:r>
            <a:endParaRPr lang="en-US" altLang="zh-TW" sz="1400" dirty="0" smtClean="0">
              <a:solidFill>
                <a:schemeClr val="bg1"/>
              </a:solidFill>
              <a:latin typeface="蒙纳中综艺" pitchFamily="2" charset="-120"/>
              <a:ea typeface="蒙纳中综艺" pitchFamily="2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0971" y="2852936"/>
            <a:ext cx="33034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目的：</a:t>
            </a:r>
            <a:endParaRPr lang="en-US" altLang="zh-TW" sz="1400" dirty="0" smtClean="0">
              <a:solidFill>
                <a:schemeClr val="bg1"/>
              </a:solidFill>
              <a:latin typeface="蒙纳中综艺" pitchFamily="2" charset="-120"/>
              <a:ea typeface="蒙纳中综艺" pitchFamily="2" charset="-120"/>
            </a:endParaRPr>
          </a:p>
          <a:p>
            <a:r>
              <a:rPr lang="zh-TW" altLang="en-US" sz="1400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因為空間又再縮小，故拿掉更多的文字，使整個畫面幾乎只剩下圖片，使玩家可以更快的瀏覽遊戲，並把下方的</a:t>
            </a:r>
            <a:r>
              <a:rPr lang="en-US" altLang="zh-TW" sz="1400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”</a:t>
            </a:r>
            <a:r>
              <a:rPr lang="zh-TW" altLang="en-US" sz="1400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更多特惠</a:t>
            </a:r>
            <a:r>
              <a:rPr lang="en-US" altLang="zh-TW" sz="1400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”</a:t>
            </a:r>
            <a:r>
              <a:rPr lang="zh-TW" altLang="en-US" sz="1400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用可以左右滑動的方式呈現，使玩家可以更快速的瀏覽喜歡的類型的</a:t>
            </a:r>
            <a:r>
              <a:rPr lang="zh-TW" altLang="en-US" sz="1400" dirty="0" smtClean="0">
                <a:solidFill>
                  <a:schemeClr val="bg1"/>
                </a:solidFill>
                <a:latin typeface="蒙纳中综艺" pitchFamily="2" charset="-120"/>
                <a:ea typeface="蒙纳中综艺" pitchFamily="2" charset="-120"/>
              </a:rPr>
              <a:t>遊戲，加入狀態條使玩家知曉目前遊戲數量還剩多少。</a:t>
            </a:r>
            <a:endParaRPr lang="en-US" altLang="zh-TW" sz="1400" dirty="0" smtClean="0">
              <a:solidFill>
                <a:schemeClr val="bg1"/>
              </a:solidFill>
              <a:latin typeface="蒙纳中综艺" pitchFamily="2" charset="-120"/>
              <a:ea typeface="蒙纳中综艺" pitchFamily="2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" t="51853" r="-2189" b="-1716"/>
          <a:stretch/>
        </p:blipFill>
        <p:spPr>
          <a:xfrm>
            <a:off x="6876255" y="2852936"/>
            <a:ext cx="1933533" cy="341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282</Words>
  <Application>Microsoft Office PowerPoint</Application>
  <PresentationFormat>如螢幕大小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YEE</dc:creator>
  <cp:lastModifiedBy>Windows 使用者</cp:lastModifiedBy>
  <cp:revision>16</cp:revision>
  <dcterms:created xsi:type="dcterms:W3CDTF">2018-04-09T17:36:50Z</dcterms:created>
  <dcterms:modified xsi:type="dcterms:W3CDTF">2018-06-03T19:20:33Z</dcterms:modified>
</cp:coreProperties>
</file>