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 fontScale="90000"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pt-BR" sz="4000" dirty="0"/>
              <a:t>3</a:t>
            </a:r>
            <a:r>
              <a:rPr lang="pt-BR" sz="2700" dirty="0"/>
              <a:t>. </a:t>
            </a:r>
            <a:r>
              <a:rPr lang="pt-BR" sz="2700" b="1" dirty="0"/>
              <a:t>Distribuição de Lucro,</a:t>
            </a:r>
            <a:br>
              <a:rPr lang="pt-BR" sz="2700" b="1" dirty="0"/>
            </a:br>
            <a:r>
              <a:rPr lang="pt-BR" sz="2700" b="1" dirty="0"/>
              <a:t> Vendas e Unidades Vendidas por País e Segmento</a:t>
            </a:r>
            <a:r>
              <a:rPr lang="pt-BR" sz="2700" dirty="0"/>
              <a:t>: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5F0585A-E4B2-4B2C-A52C-8C050CC45559}"/>
              </a:ext>
            </a:extLst>
          </p:cNvPr>
          <p:cNvSpPr txBox="1"/>
          <p:nvPr/>
        </p:nvSpPr>
        <p:spPr>
          <a:xfrm>
            <a:off x="1577009" y="2127696"/>
            <a:ext cx="82296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O que </a:t>
            </a:r>
            <a:r>
              <a:rPr lang="pt-BR" sz="2400" b="1"/>
              <a:t>foi feito : Esta </a:t>
            </a:r>
            <a:r>
              <a:rPr lang="pt-BR" sz="2400" b="1" dirty="0"/>
              <a:t>página apresenta uma distribuição detalhada do lucro por segmento de mercado e país.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Segmentos como </a:t>
            </a:r>
            <a:r>
              <a:rPr lang="pt-BR" sz="2400" b="1" dirty="0" err="1"/>
              <a:t>Government</a:t>
            </a:r>
            <a:r>
              <a:rPr lang="pt-BR" sz="2400" b="1" dirty="0"/>
              <a:t>, </a:t>
            </a:r>
            <a:r>
              <a:rPr lang="pt-BR" sz="2400" b="1" dirty="0" err="1"/>
              <a:t>Small</a:t>
            </a:r>
            <a:r>
              <a:rPr lang="pt-BR" sz="2400" b="1" dirty="0"/>
              <a:t> Business, </a:t>
            </a:r>
            <a:r>
              <a:rPr lang="pt-BR" sz="2400" b="1" dirty="0" err="1"/>
              <a:t>Channel</a:t>
            </a:r>
            <a:r>
              <a:rPr lang="pt-BR" sz="2400" b="1" dirty="0"/>
              <a:t> </a:t>
            </a:r>
            <a:r>
              <a:rPr lang="pt-BR" sz="2400" b="1" dirty="0" err="1"/>
              <a:t>Partners</a:t>
            </a:r>
            <a:r>
              <a:rPr lang="pt-BR" sz="2400" b="1" dirty="0"/>
              <a:t>, e </a:t>
            </a:r>
            <a:r>
              <a:rPr lang="pt-BR" sz="2400" b="1" dirty="0" err="1"/>
              <a:t>Midmarket</a:t>
            </a:r>
            <a:r>
              <a:rPr lang="pt-BR" sz="2400" b="1" dirty="0"/>
              <a:t> são comparados em termos de contribuições para o lucro total.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Além disso, o gráfico ilustra as vendas totais e o número de unidades vendidas por país, fornecendo insights sobre a participação de cada segmento de mercado em cada país.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Isso permite uma análise clara de quais segmentos e países estão trazendo mais receita e onde as oportunidades de crescimento estão concentradas.</a:t>
            </a:r>
          </a:p>
        </p:txBody>
      </p:sp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303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f30e1914-c5e2-4d3a-bbe8-ffed38dd3dfd}">
  <we:reference id="WA200003233" version="2.0.0.3" store="pt-BR" storeType="OMEX"/>
  <we:alternateReferences/>
  <we:properties>
    <we:property name="Microsoft.Office.CampaignId" value="&quot;none&quot;"/>
    <we:property name="reportUrl" value="&quot;/groups/me/reports/6d34abfe-9c02-484c-b07d-4e5f41ad0f00/2bea299a07695951a2e3?bookmarkGuid=b74e2dff-8cd6-4d24-aa6b-fcc2f5505640&amp;bookmarkUsage=1&amp;ctid=9e612dd3-6e25-4ce9-b46b-2e5e7595ee16&amp;fromEntryPoint=export&quot;"/>
    <we:property name="reportState" value="&quot;CONNECTED&quot;"/>
    <we:property name="reportEmbeddedTime" value="&quot;2024-10-24T13:27:41.454Z&quot;"/>
    <we:property name="creatorSessionId" value="&quot;5cf19923-cd0a-49fe-abd2-da740a4b1336&quot;"/>
    <we:property name="creatorUserId" value="&quot;10032003E6A91406&quot;"/>
    <we:property name="creatorTenantId" value="&quot;9e612dd3-6e25-4ce9-b46b-2e5e7595ee16&quot;"/>
    <we:property name="pageDisplayName" value="&quot;Página 3&quot;"/>
    <we:property name="pageName" value="&quot;2bea299a07695951a2e3&quot;"/>
    <we:property name="reportName" value="&quot;Analisando dados de um Dashboard de Vendas no Power BI&quot;"/>
    <we:property name="isVisualContainerHeaderHidden" value="false"/>
    <we:property name="isFiltersActionButtonVisible" value="true"/>
    <we:property name="initialStateBookmark" value="&quot;H4sIAAAAAAAAA+1WUW/aMBD+K8jPaAqGENI3ypg0dbSo2foyoemSHKkrY0eOw6CI/76zQ8fYuqJNqOxhT7HP57vvvvtO8YbloiolrK9hgeyCvVe5yCDXptVhbaYa4+XNzdVkeHv15Xo4GZNZl1ZoVbGLDbNgCrR3oqpBuhBk/DxrM5ByCoXbzUFW2GYlmkorkOIRG2c6sqbGbZvhqpTagAuZWLDowi7JnfaUu/OmSxkhs2KJCWa2sfIUgccxBFE/DuOwAxydW9U4eGTPurjQPv1IKwtCURpngyxLo5AHUS8KIewCH/RTZ6+EKuQO8P7ux3XpWLG4sqleOT7SB0rsIm23VNCgH0M/7sIg50EnpogBB3d7LqTdJUzX41VpiCtisIk2zJegMsyZJ8Rg1dS/YcOiMFiA3W3HB4cjLevFM/ZE1ybDW5z7I2WFXVOOuVCUQzjyHc6p0dQWf0LLubDe+q5WO5YDt73XX0cGqS25M7S/4x2RqdCGxCJ/gXwqVAkWC1QNrEMcM7K82JxS4OgejD3sDm1MjuZy7Zl/K8yToHj7J6hnZX07e1I8eTz8oOkd6Q3807M88/KFrNeBIO1xHg6CIOfdQcCPyvc15DDStbJU/EuyPO8YtRKQWP3JGJ0X7yclbNVKtMyPYz46cvBYG5xA+U+P3G8rDl977PZqbsYu7vchirOQp/Tp8ajL0/j/2J307/XXEj6XKrww9kjYAum15Ra6tlUJGU5Boc9fNiEEej/qAajcFe3Xxn0/CJJRU/MdyNqV699mzCchGkQq8cgF92JjHpZH9w2pDN+mPQoAAA==&quot;"/>
    <we:property name="bookmark" value="&quot;H4sIAAAAAAAAA+1WwW7bMAz9lUDnYHDk2LF767wOGLANwbL1UuRAW4yrQpEMWc6SFvn3UXK6LFvXYEPQ7LCTJZImHx8fYT8wIdtGweYjLJFdsHdayAqEsYMRGzLdG6HMyjQajxBinnDANBIxeU3jpNEtu3hgDmyN7lq2HSifiYw38yEDpaZQ+9sCVItD1qBtjQYl77EPJpezHW6HDNeNMhZ8ypkDhz7tisLpThBGr3xFqJxc4Qwr11t5icDzHKJJmid5MgKOPqztAwKyJ0N86lC+MNqB1FTG26CqyknCo8l4kkASA8/S0ttbqWu1A7x/9/Om8eQ4XLvSrD0f5R0V9pm2W2ooS3NI8xgywaNRThkjDv7thVRuV7DcXK0bS1wRg322S7ECXaFggRCLbd//A7usa4s1uN316sBZGNUtn7DPTGcr/ISL4NJOug3VWEhNNaQn3+OcWkNjCR46LqQL1red3rEc+eut+VpYpLEIbxh+x1uQqTaWNKN+gXwqVDOsl6h7WIc45mR5djiNxOIWrDucDl2sQPt6E5h/I+2joPjwJ6hnZX07f1Q8Rdz9oOkd6T3807M8D/KFajyCqBxznmRRJHicRfyofF9CDoXptKPmn5PleddoMAOF7Z+s0XnxftHStYOZUeI45qMrB/edxQ/Q/NMr99uOk5deu72a+7XL0xQmeZXwkh5jPol5mf9fu5N+vf5awudSRRDGHglbIv1t+YPpXNtAhVPQGOo3fQqJIY5mAFr4psPZ+ud7STLqe74G1fl2w78ZC2VCtW+EW1eWFAoAAA==&quot;"/>
    <we:property name="datasetId" value="&quot;106818c1-8efd-46c0-922e-dc74ed99e65b&quot;"/>
    <we:property name="embedUrl" value="&quot;/reportEmbed?reportId=6d34abfe-9c02-484c-b07d-4e5f41ad0f00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200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3. Distribuição de Lucro,  Vendas e Unidades Vendidas por País e Segmento: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Hellen Cristina</cp:lastModifiedBy>
  <cp:revision>3</cp:revision>
  <dcterms:created xsi:type="dcterms:W3CDTF">2018-06-07T21:39:02Z</dcterms:created>
  <dcterms:modified xsi:type="dcterms:W3CDTF">2024-10-24T13:31:33Z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