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3"/>
            <a:ext cx="10863192" cy="39338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O que foi feito : Este relatório apresenta uma visão consolidada das vendas e lucros por país,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 destacando mercados chave como Estados Unidos, Canadá, França, Alemanha, e México.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Ele analisa a soma de vendas em milhões e o total de unidades vendidas por país,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o que permite uma comparação clara entre o desempenho dos mercados.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Além disso, a distribuição de lucros é apresentada em um gráfico, o que ajuda a identificar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 os países com maiores margens de lucro.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O relatório também faz uma análise temporal de vendas e lucros,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 permitindo ver o comportamento por ano e mês entre 2013 e 2014</a:t>
            </a:r>
            <a:r>
              <a:rPr lang="pt-B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600" dirty="0"/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 fontScale="9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1</a:t>
            </a:r>
            <a:r>
              <a:rPr lang="pt-BR" sz="2400" b="1" dirty="0"/>
              <a:t>. Relatório de Vendas Considerando País e Lucro:</a:t>
            </a:r>
            <a:br>
              <a:rPr lang="pt-BR" sz="2400" b="1" dirty="0"/>
            </a:br>
            <a:r>
              <a:rPr lang="pt-BR" sz="2400" b="1" dirty="0"/>
              <a:t>O que foi feito</a:t>
            </a:r>
            <a:r>
              <a:rPr lang="pt-BR" sz="2400" dirty="0"/>
              <a:t>: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48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872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0a4da88-17fa-4557-98fd-d0b77522941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d34abfe-9c02-484c-b07d-4e5f41ad0f00/17759531cc57ad382d6d?bookmarkGuid=05e0e079-e83d-4f05-bdc7-4b8f2048bcfe&amp;bookmarkUsage=1&amp;ctid=9e612dd3-6e25-4ce9-b46b-2e5e7595ee16&amp;fromEntryPoint=export&quot;"/>
    <we:property name="reportState" value="&quot;CONNECTED&quot;"/>
    <we:property name="reportEmbeddedTime" value="&quot;2024-10-24T13:18:17.859Z&quot;"/>
    <we:property name="creatorSessionId" value="&quot;ecf84ae0-913f-4c5a-8c13-60cb3f7cc223&quot;"/>
    <we:property name="creatorUserId" value="&quot;10032003E6A91406&quot;"/>
    <we:property name="creatorTenantId" value="&quot;9e612dd3-6e25-4ce9-b46b-2e5e7595ee16&quot;"/>
    <we:property name="pageDisplayName" value="&quot;Página 2&quot;"/>
    <we:property name="pageName" value="&quot;17759531cc57ad382d6d&quot;"/>
    <we:property name="reportName" value="&quot;Analisando dados de um Dashboard de Vendas no Power BI&quot;"/>
    <we:property name="isVisualContainerHeaderHidden" value="false"/>
    <we:property name="isFiltersActionButtonVisible" value="true"/>
    <we:property name="initialStateBookmark" value="&quot;H4sIAAAAAAAAA+1XyW7bMBD9FYNno5Asa3FvjpOiRVbEbS6FUYzIkcOAoVSKcuMG/qH+Rn+sQ0nZascOiqAx0p5EDkezvDfkkNdMyLJQMD+CS2Rv2QctJAeRm47Pukw3wp3j4/3D4en+l6Ph4R6J88LKXJfs7TWzYKZoz2RZgXImSPh50mWg1AlM3SwDVWKXFWjKXIOS37FRpiVrKlx0GV4VKjfgTI4tWHRmZ6ROc/LtvwnII3ArZzhGbltpHIeDMPA5D2MQQdITkSC1slGoI1up4kzX7ke5tiA1uXGyQRYFcYAQeKEXAfoIYeTkpdRT1QZ89+/HeeFQsXhl0/zK4ZFekGNnabGghEI/TpKwzz3e98M04TyKPfd3JpVtHabzvavCEFaEYGNtKGagObosCBCDZZP/NRtOpwanYNvp3oPFUa6qyxXycV4ZjqeY1UvaSjsnH5nU5EM68F2cJyYnWuqVzhgUNtJ3lW5R9tz0PP82Mki0CCeYkGQtKByMeIgITYxAszOvs92V5obEXve3oF80U0qNRF4viGPgXuz1/cT3gjjpDbacuk9a2rIzzpX4F+hbl21DoT/wMBHAQ28wwJSngvfCjRSOCKFpbujoU0ssPlfoo7zS1szZMi3dLSklGmbSPkMZFRJH52DsVpfSY9kuJjf9hjQu7nWUtkia8J+/KiZ18/CSFKl5RGEPIe57cRSIbT+Bnlo2Tyjz9xINGH4+P8AZquXQbteXl24COgMjm8tEncYfptdeh26NsQcZ77prilO7F087/lpJ6AjsCLDQmGpTYUOdr937686g14zL4c8f5QpgNvcqVZW0JVA0dbzywNm8j18zsm3Fve4k2/JpTk8uwn7Go6yHQUA3OJGGXPxv/n/5CfCEfblVF4HHnwQvdxGoq/kOMnaJ9M52g7yyZQEcT0Bj7b9oTEis9ahwQAsU7di474EkOhqizkBVjqP6Vc5qJ8SdTBVu+MG91VkdVh3dL7hVXAg3EAAA&quot;"/>
    <we:property name="bookmark" value="&quot;H4sIAAAAAAAAA+1X227bMAz9lUDPweBLfEnfurTDBnRDsWx9GfJAS3SqQpU8Wc6SFf2h/cZ+bJTt3pY0LYZiDbo9WSJpkueQul0wIetKweoDnCPbY++0kByEsYOQDZnuhAEXSSDKIMUwwYgX4ThKSWsqJ42u2d4Fc2Dn6E5k3YDynkj4ZTZkoNQxzP2sBFXjkFVoa6NBye/YGZPK2QYvhwyXlTIWvMupA4fe7YLMaU4phK9iigjcyQVOkbtemmXJOIlDzpMMRJxHIhVkVncGbWYbTbzrNvzEaAdSUxgvG5dpnMUIcZAEKWCIkKReXks9V33CN/9+WlWeHIdLV5il56M4o8De0+UlAUrCLM+TEQ/4KEyKnPM0C/zfpVSuD1isDpeVJa6Iwc7bvliA5uhRECEW6w7/Bdufzy3OwfXTwzvKiVHN+Qb51DSW40csW5V20q0oRik1xZCefJ/nsTVUllYzmILCTvqm0T3LgZ+emm8Ti1QW4QUzkmwlhYMVdxmhiRVoX69atAfSXhUxGv6W9LMiJWgkCqI4y4AHWTAK8zCIszwa73jpPmvp6sHUKPEvlG8b2q6E4TjAXABPgvEYC14IHiUPlnBCDM2NpR1QrVXxqVKfmEY7u2LrZRnuSCvRsJTuCdqokjg5Bet2upXuQ3s5uzpvyOLs1onSN0mX/tN3xaw9PIK8QDo80iRCyEZBlsZi13egx7bNI9r8rUQLlp+ujnCBaj21a/266iqhE7Cyu0y0MP4QXn8runbG7iA+8NcUb3Yrn378tZEwEDgQ4KBz1UNh+9psXfvb9qCXzMv7nz/qDcQ8fFappqYlgaLr440bzsPr+CUz23fcywbZt0+3e9J7ZVTytIwwjukGJ4qEi/+H/19+AjxiXe7UReD+J8HzXQTabr6hjJ0jvbP9wDSuroDjMWhs41edC4mtHTUOaIGiH1v/PZJUjq5QJ6AaX6P2Vc7aMG20X8GLWIQOEAAA&quot;"/>
    <we:property name="datasetId" value="&quot;106818c1-8efd-46c0-922e-dc74ed99e65b&quot;"/>
    <we:property name="embedUrl" value="&quot;/reportEmbed?reportId=6d34abfe-9c02-484c-b07d-4e5f41ad0f00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218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1. Relatório de Vendas Considerando País e Lucro: O que foi feito: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Hellen Cristina</cp:lastModifiedBy>
  <cp:revision>3</cp:revision>
  <dcterms:created xsi:type="dcterms:W3CDTF">2018-06-07T21:39:02Z</dcterms:created>
  <dcterms:modified xsi:type="dcterms:W3CDTF">2024-10-24T13:23:29Z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