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1</a:t>
            </a:r>
            <a:r>
              <a:rPr lang="pt-BR" sz="2400" b="1" dirty="0"/>
              <a:t>. Relatório de Vendas Considerando Produto e Segmento:</a:t>
            </a:r>
            <a:br>
              <a:rPr lang="pt-BR" sz="2400" b="1" dirty="0"/>
            </a:br>
            <a:r>
              <a:rPr lang="pt-BR" sz="2400" b="1" dirty="0"/>
              <a:t>O que foi feito</a:t>
            </a:r>
            <a:r>
              <a:rPr lang="pt-BR" sz="2400" dirty="0"/>
              <a:t>: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C3B993-04B3-42B0-BDD9-F49F0A08433A}"/>
              </a:ext>
            </a:extLst>
          </p:cNvPr>
          <p:cNvSpPr txBox="1"/>
          <p:nvPr/>
        </p:nvSpPr>
        <p:spPr>
          <a:xfrm>
            <a:off x="1590261" y="1862653"/>
            <a:ext cx="84813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O que </a:t>
            </a:r>
            <a:r>
              <a:rPr lang="pt-BR" sz="2000" b="1"/>
              <a:t>foi feito : Este </a:t>
            </a:r>
            <a:r>
              <a:rPr lang="pt-BR" sz="2000" b="1" dirty="0"/>
              <a:t>relatório analisa as vendas totais divididas por produto e segmento de mercado.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Mostra o desempenho de vendas de diferentes produtos (como Velo, </a:t>
            </a:r>
            <a:r>
              <a:rPr lang="pt-BR" sz="2000" b="1" dirty="0" err="1"/>
              <a:t>Paseo</a:t>
            </a:r>
            <a:r>
              <a:rPr lang="pt-BR" sz="2000" b="1" dirty="0"/>
              <a:t>, Montana, entre outros) e compara o total de vendas em milhões de unidades monetárias.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Além disso, inclui uma análise da média de preços de venda por produto, facilitando a visualização de quais produtos têm maior ou menor valor agregado.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Também faz uma análise das vendas ao longo dos meses dos anos 2013 e 2014, categorizando por segmentos como Enterprise, </a:t>
            </a:r>
            <a:r>
              <a:rPr lang="pt-BR" sz="2000" b="1" dirty="0" err="1"/>
              <a:t>Government</a:t>
            </a:r>
            <a:r>
              <a:rPr lang="pt-BR" sz="2000" b="1" dirty="0"/>
              <a:t>, </a:t>
            </a:r>
            <a:r>
              <a:rPr lang="pt-BR" sz="2000" b="1" dirty="0" err="1"/>
              <a:t>Small</a:t>
            </a:r>
            <a:r>
              <a:rPr lang="pt-BR" sz="2000" b="1" dirty="0"/>
              <a:t> Business, e outros.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13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ba96404-79c1-4e63-88f2-f1cb46bc4a0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d34abfe-9c02-484c-b07d-4e5f41ad0f00/0efbdce9c899b0482ad4?bookmarkGuid=0c97f070-19fc-4db7-a6b8-cf9cff3a7959&amp;bookmarkUsage=1&amp;ctid=9e612dd3-6e25-4ce9-b46b-2e5e7595ee16&amp;fromEntryPoint=export&quot;"/>
    <we:property name="reportState" value="&quot;CONNECTED&quot;"/>
    <we:property name="reportEmbeddedTime" value="&quot;2024-10-24T12:24:47.928Z&quot;"/>
    <we:property name="creatorSessionId" value="&quot;506f054d-12b2-4118-9dde-2168b905bddf&quot;"/>
    <we:property name="creatorUserId" value="&quot;10032003E6A91406&quot;"/>
    <we:property name="creatorTenantId" value="&quot;9e612dd3-6e25-4ce9-b46b-2e5e7595ee16&quot;"/>
    <we:property name="pageDisplayName" value="&quot;Página 1&quot;"/>
    <we:property name="pageName" value="&quot;0efbdce9c899b0482ad4&quot;"/>
    <we:property name="reportName" value="&quot;Analisando dados de um Dashboard de Vendas no Power BI&quot;"/>
    <we:property name="isVisualContainerHeaderHidden" value="false"/>
    <we:property name="isFiltersActionButtonVisible" value="true"/>
    <we:property name="initialStateBookmark" value="&quot;H4sIAAAAAAAAA+1Y3U7jOBR+FZSbuWkrJ21oyh2/WgTMIECsVis0cuyT1iPXzjgOSwf1hfY19sX22E7KFApdWLQgtBeVkuNj+zvf+Xxy6tuIi6qUdPaZTiHaig4VF4xybTbiqBOpYNz58uXoZPvs6Ovn7ZN9NOvSCq2qaOs2stSMwV6KqqbSLYHG3686EZXylI7dW0FlBZ2oBFNpRaX4AcEZh6ypYd6J4KaU2lC35LmlFtyy1+iO77h33OvjjpRZcQ3nwGywEihyzmDEstEoJ4MsoXyAblVw8MhWuril/fa7WlkqFG7jbCyhQ7KZ0FEapyndTEieDp29ENI2Lvls/6Y0GB3GPCsdK9v8mioGPPIhGKgC4ttoezw2MKa2ed1fGtzVsp6usJ/r2jA4g8IPKSvsDPcohMI9hKNrjlSdGo1E+pGNcyohWA9q1fBC3OtE/7FrAInkztBZ4N1F01gbTK98APm1UOEjr5mNHuK4Qksl1Fg2+b9LxUWAVwrYnVBjnb7yb5hIRztO0oaD2Zl55veEaSWQdO5BfVPW51etRtH5208qbEgP8F+f5au5GyIpH8YcCBkRGKKKSdpna+X7tnLovJNj5PK5cYoswL2kxi+QMEXf96/hp0J+Wx3nPM9pNmTZZp9lwBghZH0Z/i90fA7jKaj3rOPnfw7eFu9vQM2roP1FgKGGTWbHcA3yIbDF+MOhFs4lNSK0Hz6IFwbXNFCLxaKlePdcY+PcfsLTPH+vBd3gsMGppWGpJpRoW+knJfeU9D8yLyd//Vm9pMVgsq6wkAAPKl5ZqtdXv4/MbKO4jx1kI5/wzRlkI479Uz+Pc84zkjIyjF/e+n9k2v6vRq9bjSqJLZhZqj/RFPDvtHsYA/43dZNQdGUAKKC6E+by02X7dxk7ygOjp35aE6pLxoKNY43ZcVFe0FzCV6A8GxRAuv0iId1BnA67GSFFN4N4mI6KNBmA+/cdABPXHP46wfrZNIGKi7ZJOLzXElT/vE9s04lA7/UIQXC46SWVtb9ZwDWPhQ3E3AYz+iUk7h87T3ei3c/NcXlawR4ovtfcMYA/1CtXxMlgxRQ+4dKDLhl1k/giHm0lw61B3Ev72afI146p5utW+rRDK8G8v8f2yAdmEeHHPipNRtHCKJsAP/AK3gs3UIcWpoECwR2uiuFmhzx0ndMSYVRtD9q+HQnlzprboLDPb09fchpWarQTnYnxxD6igVafXjPL121uKHJyRQlRVbVXYIEGo6V/atWBbtIRGUa/12BmGJH3uEtdz8XTWySttyIlPQcaFxMV0iVpWbmC5S7j0MTBk3MEs2cc4dcn1KM7FUq10Nx35l9E7Gv0IyEv74NORmufypaM9nCqWsrmEBeM9bOi2GQkiUmfDCnf9F3DkwXfwo3N9c1yx9nIYtU3QNe2KimDU6pgVSlzkuHA11QgfwEb6hWiEZiXNRMcDYt6NZ//DdVVGOsiFgAA&quot;"/>
    <we:property name="bookmark" value="&quot;H4sIAAAAAAAAA+1YUU/jOBD+KygvvLSVkzZNyhsLiw4td0JbxGp1QifHnrReuXbWcTh6qH/o/sb9sRvbSdlCgYNDB0L3ECkZT+xvvvk8mfg64qKuJF3+QhcQ7UXHigtGuTY7cdSLVDDyMQeIaTnOUoiHkMajPMNRXVmhVR3tXUeWmhnYc1E3VLqZ0PjrRS+iUp7SmXsqqayhF1Vgaq2oFH9AcMYhaxpY9SK4qqQ21E05tdSCm/YS3fEZIcSDIa5ImRWXMAVmg5VAWXAGE5ZPJgUZ5QnlI3Srg4NHttXFTe2XP9DKUqFwGWdjCc3IOKGTNE5TOk5IkWbOXgppW5di+fGqMhgdxrysHDn7/JIqBjzyIRioA+LraH82MzCjtn38uDF4oGWz2GKf6sYw+AylH1JW2CWuUQqFawhH1wqpOjUaifQjO1MqIViPGtXyQtzjXP9+YACJ5M7QW+M9QNNMG8yyvAP5pVDhLW+Yje7iuEBLLdRMtvm/ScVZgFcJOJhTY52+im+YSEc7vqQNB/Nh6Zk/FKaTQNK7BfVVWV9ddBpF528/qLAlPcB/eZYvVm6IpDyLORAyIZChikk6ZI/K93Xl0Hsj28jlc+cUWYBbSY2fIWGKvm9fww+F/Lo6LnhR0Dxj+XjIcmCMEPJ4Gf4vdDyF2QLUW9bx0z8Hr4v3K1DzImh/EmCoYfPlCVyCvAtsPX53qINzTo0I7YcP4pnBtX3UerJoI95D19g4tx/wtPffG0F3OOxwammYqg0l2lf6Qck9JP33zMvPf/1ZP6fFYLKpsZAADyreWqofr37vmdlWce87yFY+4Zszyicc+6dhERec5yRlJIuf3/q/Z9r+r0YvW41qiS2Y2ag/0QLwd9rdzAD/Td1LKLoqABRQ3whz8+68+13GjvLI6IV/rQ3VJWPNxonG7Lgoz2gh4TegPB+VQPrDMiH9UZxm/ZyQsp9DnKWTMk1G4P6+A2DimsMvc6yfbROouOiahONbLUH9z/vELp0I9FaPEASHi55T2fiTBZzzRNhAzHUwo19C4uGJ83Q72l3uHZenLeyB4oftGQP4Tb11RnwZrFjALk496pNJP4nP4sleku2N4kE6zHcjXzsWmj820+4HWgvm/T22ez4w6wjf91ZpM4oWRtkc+JFX8GE4iDq2sAgUCO5w1QwXO+ah61xUCKPuetDu6ZNQbq+5BUr79Pb0Obthq0Z70Wcxm9t7NNDp02tm89TNDUVOrighquruCCzQYLT0d5060E06IsPo9wbMEiPyHjepG7h4BuukDbakZOBA42SiRrokrWpXsNxhHJo4eHI+wfIJW/jlCfXoToVSHTT3nfkXEfsafU/Im+ugk9Hap7Ijo9ucqpGy3cQlY8O8LMeMJDEZkozyse8aHiz4Fq5soa82O85WFtu+AbqxdUUZnFIF20qZkwwH/kgF8gew6/qzWv0N5srILfkVAAA=&quot;"/>
    <we:property name="datasetId" value="&quot;106818c1-8efd-46c0-922e-dc74ed99e65b&quot;"/>
    <we:property name="embedUrl" value="&quot;/reportEmbed?reportId=6d34abfe-9c02-484c-b07d-4e5f41ad0f0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209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1. Relatório de Vendas Considerando Produto e Segmento: O que foi feito: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Hellen Cristina</cp:lastModifiedBy>
  <cp:revision>7</cp:revision>
  <dcterms:created xsi:type="dcterms:W3CDTF">2018-06-07T21:39:02Z</dcterms:created>
  <dcterms:modified xsi:type="dcterms:W3CDTF">2024-10-24T13:26:19Z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