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notesMasterIdLst>
    <p:notesMasterId r:id="rId31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82" r:id="rId9"/>
    <p:sldId id="262" r:id="rId10"/>
    <p:sldId id="263" r:id="rId11"/>
    <p:sldId id="264" r:id="rId12"/>
    <p:sldId id="265" r:id="rId13"/>
    <p:sldId id="266" r:id="rId14"/>
    <p:sldId id="280" r:id="rId15"/>
    <p:sldId id="268" r:id="rId16"/>
    <p:sldId id="267" r:id="rId17"/>
    <p:sldId id="283" r:id="rId18"/>
    <p:sldId id="269" r:id="rId19"/>
    <p:sldId id="270" r:id="rId20"/>
    <p:sldId id="271" r:id="rId21"/>
    <p:sldId id="272" r:id="rId22"/>
    <p:sldId id="273" r:id="rId23"/>
    <p:sldId id="274" r:id="rId24"/>
    <p:sldId id="285" r:id="rId25"/>
    <p:sldId id="277" r:id="rId26"/>
    <p:sldId id="278" r:id="rId27"/>
    <p:sldId id="275" r:id="rId28"/>
    <p:sldId id="276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A6542C-44CB-384B-B115-37BE6CB0B581}">
          <p14:sldIdLst>
            <p14:sldId id="256"/>
            <p14:sldId id="281"/>
            <p14:sldId id="257"/>
            <p14:sldId id="258"/>
            <p14:sldId id="259"/>
            <p14:sldId id="260"/>
            <p14:sldId id="261"/>
            <p14:sldId id="282"/>
            <p14:sldId id="262"/>
            <p14:sldId id="263"/>
            <p14:sldId id="264"/>
            <p14:sldId id="265"/>
            <p14:sldId id="266"/>
            <p14:sldId id="280"/>
            <p14:sldId id="268"/>
            <p14:sldId id="267"/>
            <p14:sldId id="283"/>
            <p14:sldId id="269"/>
            <p14:sldId id="270"/>
            <p14:sldId id="271"/>
            <p14:sldId id="272"/>
            <p14:sldId id="273"/>
            <p14:sldId id="274"/>
            <p14:sldId id="285"/>
            <p14:sldId id="277"/>
            <p14:sldId id="278"/>
            <p14:sldId id="275"/>
            <p14:sldId id="276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7" autoAdjust="0"/>
  </p:normalViewPr>
  <p:slideViewPr>
    <p:cSldViewPr snapToGrid="0" snapToObjects="1">
      <p:cViewPr varScale="1">
        <p:scale>
          <a:sx n="124" d="100"/>
          <a:sy n="124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Henrik:Documents:masteroppgave:Test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Henrik:Documents:masteroppgave:Test%20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Henrik:Documents:masteroppgave:Test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Average execution time of Detector</a:t>
            </a:r>
            <a:r>
              <a:rPr lang="en-US" baseline="0"/>
              <a:t> JS (ms)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'JS performance'!$B$1</c:f>
              <c:strCache>
                <c:ptCount val="1"/>
                <c:pt idx="0">
                  <c:v>Chrome (V8)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'JS performance'!$B$42</c:f>
              <c:numCache>
                <c:formatCode>General</c:formatCode>
                <c:ptCount val="1"/>
                <c:pt idx="0">
                  <c:v>23.65</c:v>
                </c:pt>
              </c:numCache>
            </c:numRef>
          </c:val>
        </c:ser>
        <c:ser>
          <c:idx val="1"/>
          <c:order val="1"/>
          <c:tx>
            <c:strRef>
              <c:f>'JS performance'!$C$1</c:f>
              <c:strCache>
                <c:ptCount val="1"/>
                <c:pt idx="0">
                  <c:v>Firefox (IonMonkey)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'JS performance'!$C$42</c:f>
              <c:numCache>
                <c:formatCode>General</c:formatCode>
                <c:ptCount val="1"/>
                <c:pt idx="0">
                  <c:v>10.125</c:v>
                </c:pt>
              </c:numCache>
            </c:numRef>
          </c:val>
        </c:ser>
        <c:ser>
          <c:idx val="2"/>
          <c:order val="2"/>
          <c:tx>
            <c:strRef>
              <c:f>'JS performance'!$D$1</c:f>
              <c:strCache>
                <c:ptCount val="1"/>
                <c:pt idx="0">
                  <c:v>Safari (Nitro)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'JS performance'!$D$42</c:f>
              <c:numCache>
                <c:formatCode>General</c:formatCode>
                <c:ptCount val="1"/>
                <c:pt idx="0">
                  <c:v>7.875</c:v>
                </c:pt>
              </c:numCache>
            </c:numRef>
          </c:val>
        </c:ser>
        <c:ser>
          <c:idx val="3"/>
          <c:order val="3"/>
          <c:tx>
            <c:strRef>
              <c:f>'JS performance'!$E$1</c:f>
              <c:strCache>
                <c:ptCount val="1"/>
                <c:pt idx="0">
                  <c:v>Opera Mobile (Carakan)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'JS performance'!$E$42</c:f>
              <c:numCache>
                <c:formatCode>General</c:formatCode>
                <c:ptCount val="1"/>
                <c:pt idx="0">
                  <c:v>146.8</c:v>
                </c:pt>
              </c:numCache>
            </c:numRef>
          </c:val>
        </c:ser>
        <c:ser>
          <c:idx val="4"/>
          <c:order val="4"/>
          <c:tx>
            <c:strRef>
              <c:f>'JS performance'!$F$1</c:f>
              <c:strCache>
                <c:ptCount val="1"/>
                <c:pt idx="0">
                  <c:v>Android 2.3.3 (V8)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'JS performance'!$F$42</c:f>
              <c:numCache>
                <c:formatCode>General</c:formatCode>
                <c:ptCount val="1"/>
                <c:pt idx="0">
                  <c:v>164.5</c:v>
                </c:pt>
              </c:numCache>
            </c:numRef>
          </c:val>
        </c:ser>
        <c:ser>
          <c:idx val="5"/>
          <c:order val="5"/>
          <c:tx>
            <c:strRef>
              <c:f>'JS performance'!$G$1</c:f>
              <c:strCache>
                <c:ptCount val="1"/>
                <c:pt idx="0">
                  <c:v>Firefox for Android (IonMonkey)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'JS performance'!$G$42</c:f>
              <c:numCache>
                <c:formatCode>General</c:formatCode>
                <c:ptCount val="1"/>
                <c:pt idx="0">
                  <c:v>166.425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3318920"/>
        <c:axId val="2136755272"/>
      </c:barChart>
      <c:catAx>
        <c:axId val="-2143318920"/>
        <c:scaling>
          <c:orientation val="minMax"/>
        </c:scaling>
        <c:delete val="1"/>
        <c:axPos val="b"/>
        <c:majorTickMark val="none"/>
        <c:minorTickMark val="none"/>
        <c:tickLblPos val="nextTo"/>
        <c:crossAx val="2136755272"/>
        <c:crosses val="autoZero"/>
        <c:auto val="1"/>
        <c:lblAlgn val="ctr"/>
        <c:lblOffset val="100"/>
        <c:noMultiLvlLbl val="0"/>
      </c:catAx>
      <c:valAx>
        <c:axId val="21367552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43318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Average request</a:t>
            </a:r>
            <a:r>
              <a:rPr lang="en-US" baseline="0"/>
              <a:t> round-trip time (ms)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'Request round-trip time'!$B$1</c:f>
              <c:strCache>
                <c:ptCount val="1"/>
                <c:pt idx="0">
                  <c:v>Interceptor redirect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'Request round-trip time'!$B$22</c:f>
              <c:numCache>
                <c:formatCode>General</c:formatCode>
                <c:ptCount val="1"/>
                <c:pt idx="0">
                  <c:v>20.7</c:v>
                </c:pt>
              </c:numCache>
            </c:numRef>
          </c:val>
        </c:ser>
        <c:ser>
          <c:idx val="1"/>
          <c:order val="1"/>
          <c:tx>
            <c:strRef>
              <c:f>'Request round-trip time'!$C$1</c:f>
              <c:strCache>
                <c:ptCount val="1"/>
                <c:pt idx="0">
                  <c:v>Page request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'Request round-trip time'!$C$22</c:f>
              <c:numCache>
                <c:formatCode>General</c:formatCode>
                <c:ptCount val="1"/>
                <c:pt idx="0">
                  <c:v>828.95</c:v>
                </c:pt>
              </c:numCache>
            </c:numRef>
          </c:val>
        </c:ser>
        <c:ser>
          <c:idx val="2"/>
          <c:order val="2"/>
          <c:tx>
            <c:strRef>
              <c:f>'Request round-trip time'!$D$1</c:f>
              <c:strCache>
                <c:ptCount val="1"/>
                <c:pt idx="0">
                  <c:v>Total w/ redirect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'Request round-trip time'!$D$22</c:f>
              <c:numCache>
                <c:formatCode>General</c:formatCode>
                <c:ptCount val="1"/>
                <c:pt idx="0">
                  <c:v>849.65</c:v>
                </c:pt>
              </c:numCache>
            </c:numRef>
          </c:val>
        </c:ser>
        <c:ser>
          <c:idx val="3"/>
          <c:order val="3"/>
          <c:tx>
            <c:strRef>
              <c:f>'Request round-trip time'!$E$1</c:f>
              <c:strCache>
                <c:ptCount val="1"/>
                <c:pt idx="0">
                  <c:v>With plugin, no redirect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'Request round-trip time'!$E$22</c:f>
              <c:numCache>
                <c:formatCode>General</c:formatCode>
                <c:ptCount val="1"/>
                <c:pt idx="0">
                  <c:v>453.55</c:v>
                </c:pt>
              </c:numCache>
            </c:numRef>
          </c:val>
        </c:ser>
        <c:ser>
          <c:idx val="4"/>
          <c:order val="4"/>
          <c:tx>
            <c:strRef>
              <c:f>'Request round-trip time'!$F$1</c:f>
              <c:strCache>
                <c:ptCount val="1"/>
                <c:pt idx="0">
                  <c:v>Without plugin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'Request round-trip time'!$F$22</c:f>
              <c:numCache>
                <c:formatCode>General</c:formatCode>
                <c:ptCount val="1"/>
                <c:pt idx="0">
                  <c:v>469.7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066680"/>
        <c:axId val="2133892888"/>
      </c:barChart>
      <c:catAx>
        <c:axId val="2134066680"/>
        <c:scaling>
          <c:orientation val="minMax"/>
        </c:scaling>
        <c:delete val="1"/>
        <c:axPos val="b"/>
        <c:majorTickMark val="none"/>
        <c:minorTickMark val="none"/>
        <c:tickLblPos val="nextTo"/>
        <c:crossAx val="2133892888"/>
        <c:crosses val="autoZero"/>
        <c:auto val="1"/>
        <c:lblAlgn val="ctr"/>
        <c:lblOffset val="100"/>
        <c:noMultiLvlLbl val="0"/>
      </c:catAx>
      <c:valAx>
        <c:axId val="21338928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2134066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Average backend processing time (ms)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'Backend processing time'!$B$1</c:f>
              <c:strCache>
                <c:ptCount val="1"/>
                <c:pt idx="0">
                  <c:v>Total-time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'Backend processing time'!$B$22</c:f>
              <c:numCache>
                <c:formatCode>General</c:formatCode>
                <c:ptCount val="1"/>
                <c:pt idx="0">
                  <c:v>646.55</c:v>
                </c:pt>
              </c:numCache>
            </c:numRef>
          </c:val>
        </c:ser>
        <c:ser>
          <c:idx val="1"/>
          <c:order val="1"/>
          <c:tx>
            <c:strRef>
              <c:f>'Backend processing time'!$C$1</c:f>
              <c:strCache>
                <c:ptCount val="1"/>
                <c:pt idx="0">
                  <c:v>Processing-time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'Backend processing time'!$C$22</c:f>
              <c:numCache>
                <c:formatCode>General</c:formatCode>
                <c:ptCount val="1"/>
                <c:pt idx="0">
                  <c:v>254.55</c:v>
                </c:pt>
              </c:numCache>
            </c:numRef>
          </c:val>
        </c:ser>
        <c:ser>
          <c:idx val="2"/>
          <c:order val="2"/>
          <c:tx>
            <c:strRef>
              <c:f>'Backend processing time'!$D$1</c:f>
              <c:strCache>
                <c:ptCount val="1"/>
                <c:pt idx="0">
                  <c:v>getUAFamily time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'Backend processing time'!$D$22</c:f>
              <c:numCache>
                <c:formatCode>General</c:formatCode>
                <c:ptCount val="1"/>
                <c:pt idx="0">
                  <c:v>4.75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259800"/>
        <c:axId val="-2144256744"/>
      </c:barChart>
      <c:catAx>
        <c:axId val="-2144259800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44256744"/>
        <c:crosses val="autoZero"/>
        <c:auto val="1"/>
        <c:lblAlgn val="ctr"/>
        <c:lblOffset val="100"/>
        <c:noMultiLvlLbl val="0"/>
      </c:catAx>
      <c:valAx>
        <c:axId val="-21442567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44259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1FD9B-7CFE-E34E-9701-F125AB262420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E0AA2-6F90-6743-B1C4-9D2302FD4279}">
      <dgm:prSet phldrT="[Text]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/>
            <a:t>Request</a:t>
          </a:r>
        </a:p>
      </dgm:t>
    </dgm:pt>
    <dgm:pt modelId="{6FBA57B8-65FE-1344-AE1F-942570BAE6C5}" type="parTrans" cxnId="{218AF805-193A-9241-A084-CEB03F60EFF6}">
      <dgm:prSet/>
      <dgm:spPr/>
      <dgm:t>
        <a:bodyPr/>
        <a:lstStyle/>
        <a:p>
          <a:endParaRPr lang="en-US"/>
        </a:p>
      </dgm:t>
    </dgm:pt>
    <dgm:pt modelId="{1D7FA5EE-9459-F547-99E2-FFE2CC0E300C}" type="sibTrans" cxnId="{218AF805-193A-9241-A084-CEB03F60EFF6}">
      <dgm:prSet/>
      <dgm:spPr/>
      <dgm:t>
        <a:bodyPr/>
        <a:lstStyle/>
        <a:p>
          <a:endParaRPr lang="en-US"/>
        </a:p>
      </dgm:t>
    </dgm:pt>
    <dgm:pt modelId="{E7C8B6CC-A06B-5A4E-9976-3D2438940F8B}">
      <dgm:prSet phldrT="[Text]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/>
            <a:t>Unknown UA</a:t>
          </a:r>
        </a:p>
      </dgm:t>
    </dgm:pt>
    <dgm:pt modelId="{D2D3D0FE-4ED6-AC40-B93A-B6B5C77EAAF1}" type="parTrans" cxnId="{7A8D590E-4000-7C4E-BF52-ADA83285A0AB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9C3F0770-0276-DF49-B282-AB1EFAB070DA}" type="sibTrans" cxnId="{7A8D590E-4000-7C4E-BF52-ADA83285A0AB}">
      <dgm:prSet/>
      <dgm:spPr/>
      <dgm:t>
        <a:bodyPr/>
        <a:lstStyle/>
        <a:p>
          <a:endParaRPr lang="en-US"/>
        </a:p>
      </dgm:t>
    </dgm:pt>
    <dgm:pt modelId="{094EFAE5-BDE3-E849-AEFA-51491DFE0E0A}">
      <dgm:prSet phldrT="[Text]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/>
            <a:t>Known UA</a:t>
          </a:r>
        </a:p>
      </dgm:t>
    </dgm:pt>
    <dgm:pt modelId="{CB98514C-E67A-B844-8B63-32880E4B700C}" type="parTrans" cxnId="{0CA8A935-C70B-EE49-97CB-8D82E6E83B8B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FA47CE2B-31B4-F942-8658-F6FF349CDED5}" type="sibTrans" cxnId="{0CA8A935-C70B-EE49-97CB-8D82E6E83B8B}">
      <dgm:prSet/>
      <dgm:spPr/>
      <dgm:t>
        <a:bodyPr/>
        <a:lstStyle/>
        <a:p>
          <a:endParaRPr lang="en-US"/>
        </a:p>
      </dgm:t>
    </dgm:pt>
    <dgm:pt modelId="{E344EE32-33BE-374C-987A-F3AD87CE53A8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/>
            <a:t>Test results</a:t>
          </a:r>
        </a:p>
      </dgm:t>
    </dgm:pt>
    <dgm:pt modelId="{0140D7BC-5269-8C4C-BE38-44DFAADDCE7C}" type="parTrans" cxnId="{97A03D01-AAE1-C948-A208-483427696AA0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3F3EAB90-CCB9-C145-BE98-5E15D37D177E}" type="sibTrans" cxnId="{97A03D01-AAE1-C948-A208-483427696AA0}">
      <dgm:prSet/>
      <dgm:spPr/>
      <dgm:t>
        <a:bodyPr/>
        <a:lstStyle/>
        <a:p>
          <a:endParaRPr lang="en-US"/>
        </a:p>
      </dgm:t>
    </dgm:pt>
    <dgm:pt modelId="{A80B7B0B-D69E-D84B-9040-F3E37074117F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/>
            <a:t>No test results</a:t>
          </a:r>
        </a:p>
      </dgm:t>
    </dgm:pt>
    <dgm:pt modelId="{EE9A7CBF-5053-E946-B26E-5355DE66936C}" type="parTrans" cxnId="{687B13F6-4C89-1243-9FD2-8060FDDFA439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B7010E94-6812-4744-9864-939F4C4E7496}" type="sibTrans" cxnId="{687B13F6-4C89-1243-9FD2-8060FDDFA439}">
      <dgm:prSet/>
      <dgm:spPr/>
      <dgm:t>
        <a:bodyPr/>
        <a:lstStyle/>
        <a:p>
          <a:endParaRPr lang="en-US"/>
        </a:p>
      </dgm:t>
    </dgm:pt>
    <dgm:pt modelId="{975867E1-3B11-CB47-BE0B-7485B91912BE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/>
            <a:t>Store results in DB</a:t>
          </a:r>
        </a:p>
      </dgm:t>
    </dgm:pt>
    <dgm:pt modelId="{6E6F56D1-0F6A-7B46-BE77-54086B50686B}" type="parTrans" cxnId="{EC677B8C-9C94-5444-8786-FB4D864DB51F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8BD6B051-7F52-2C4E-B8F5-429D4A3DF73C}" type="sibTrans" cxnId="{EC677B8C-9C94-5444-8786-FB4D864DB51F}">
      <dgm:prSet/>
      <dgm:spPr/>
      <dgm:t>
        <a:bodyPr/>
        <a:lstStyle/>
        <a:p>
          <a:endParaRPr lang="en-US"/>
        </a:p>
      </dgm:t>
    </dgm:pt>
    <dgm:pt modelId="{BFE22F38-FC51-254C-9B94-D6BFC259D8BC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/>
            <a:t>Send tests to client</a:t>
          </a:r>
        </a:p>
      </dgm:t>
    </dgm:pt>
    <dgm:pt modelId="{4C611844-75F4-1D4B-A4AF-907E137D0228}" type="parTrans" cxnId="{75983E43-5233-E545-BA19-085BA6D2CBBE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BEF39E10-A100-6A4E-8114-F6B30B2376FC}" type="sibTrans" cxnId="{75983E43-5233-E545-BA19-085BA6D2CBBE}">
      <dgm:prSet/>
      <dgm:spPr/>
      <dgm:t>
        <a:bodyPr/>
        <a:lstStyle/>
        <a:p>
          <a:endParaRPr lang="en-US"/>
        </a:p>
      </dgm:t>
    </dgm:pt>
    <dgm:pt modelId="{41DD08DC-5BE2-1940-BF99-4E5B737E57CE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/>
            <a:t>Look up UA in DB</a:t>
          </a:r>
        </a:p>
      </dgm:t>
    </dgm:pt>
    <dgm:pt modelId="{BE9C2CB2-91AB-444A-A9FC-CC30F8050D82}" type="parTrans" cxnId="{C1EDDCFD-1E24-C446-AA28-7FDC0AE02C89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DB4F9CA5-447F-DA43-A4C5-D64B7B9D861F}" type="sibTrans" cxnId="{C1EDDCFD-1E24-C446-AA28-7FDC0AE02C89}">
      <dgm:prSet/>
      <dgm:spPr/>
      <dgm:t>
        <a:bodyPr/>
        <a:lstStyle/>
        <a:p>
          <a:endParaRPr lang="en-US"/>
        </a:p>
      </dgm:t>
    </dgm:pt>
    <dgm:pt modelId="{F3A61CCB-6D80-7441-B419-7384969A49E5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/>
            <a:t>Do nothing</a:t>
          </a:r>
        </a:p>
      </dgm:t>
    </dgm:pt>
    <dgm:pt modelId="{57A5B0FB-40C4-714C-9020-ABF9714E4395}" type="parTrans" cxnId="{158302AF-A53E-AB4E-9A65-C8F117E5B182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FE4B5D01-E61B-6B41-AE5B-DCD1462D4360}" type="sibTrans" cxnId="{158302AF-A53E-AB4E-9A65-C8F117E5B182}">
      <dgm:prSet/>
      <dgm:spPr/>
      <dgm:t>
        <a:bodyPr/>
        <a:lstStyle/>
        <a:p>
          <a:endParaRPr lang="en-US"/>
        </a:p>
      </dgm:t>
    </dgm:pt>
    <dgm:pt modelId="{A327A3E8-4897-994F-8C1B-4EB628926EF6}" type="pres">
      <dgm:prSet presAssocID="{2201FD9B-7CFE-E34E-9701-F125AB2624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4D08EA4-5BF7-7745-B838-DD992A1EF9DC}" type="pres">
      <dgm:prSet presAssocID="{675E0AA2-6F90-6743-B1C4-9D2302FD4279}" presName="root1" presStyleCnt="0"/>
      <dgm:spPr/>
    </dgm:pt>
    <dgm:pt modelId="{D37D3600-9134-8447-AFA4-365088E8F450}" type="pres">
      <dgm:prSet presAssocID="{675E0AA2-6F90-6743-B1C4-9D2302FD4279}" presName="LevelOneTextNode" presStyleLbl="node0" presStyleIdx="0" presStyleCnt="1" custScaleY="853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9383F-37A2-F243-9E3C-72B3B86598D4}" type="pres">
      <dgm:prSet presAssocID="{675E0AA2-6F90-6743-B1C4-9D2302FD4279}" presName="level2hierChild" presStyleCnt="0"/>
      <dgm:spPr/>
    </dgm:pt>
    <dgm:pt modelId="{8663BD2E-8485-0345-B012-167A1F6BB5A1}" type="pres">
      <dgm:prSet presAssocID="{BE9C2CB2-91AB-444A-A9FC-CC30F8050D82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5962CF98-3093-3743-A6FE-96BAE352EB41}" type="pres">
      <dgm:prSet presAssocID="{BE9C2CB2-91AB-444A-A9FC-CC30F8050D82}" presName="connTx" presStyleLbl="parChTrans1D2" presStyleIdx="0" presStyleCnt="1"/>
      <dgm:spPr/>
      <dgm:t>
        <a:bodyPr/>
        <a:lstStyle/>
        <a:p>
          <a:endParaRPr lang="en-US"/>
        </a:p>
      </dgm:t>
    </dgm:pt>
    <dgm:pt modelId="{9BF5C23F-75BF-2C42-99FB-24F1E1A9942F}" type="pres">
      <dgm:prSet presAssocID="{41DD08DC-5BE2-1940-BF99-4E5B737E57CE}" presName="root2" presStyleCnt="0"/>
      <dgm:spPr/>
    </dgm:pt>
    <dgm:pt modelId="{DBD23E2F-0D93-F749-B9AB-7A2F9723E336}" type="pres">
      <dgm:prSet presAssocID="{41DD08DC-5BE2-1940-BF99-4E5B737E57CE}" presName="LevelTwoTextNode" presStyleLbl="node2" presStyleIdx="0" presStyleCnt="1" custScaleY="4230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AB6E6-3231-2D41-A7E4-3ACD9199D6A0}" type="pres">
      <dgm:prSet presAssocID="{41DD08DC-5BE2-1940-BF99-4E5B737E57CE}" presName="level3hierChild" presStyleCnt="0"/>
      <dgm:spPr/>
    </dgm:pt>
    <dgm:pt modelId="{473B2AF4-E092-7C4B-B2CC-768717F802C3}" type="pres">
      <dgm:prSet presAssocID="{D2D3D0FE-4ED6-AC40-B93A-B6B5C77EAAF1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E1929F7B-304F-6E41-939A-D9C13D6F5657}" type="pres">
      <dgm:prSet presAssocID="{D2D3D0FE-4ED6-AC40-B93A-B6B5C77EAAF1}" presName="connTx" presStyleLbl="parChTrans1D3" presStyleIdx="0" presStyleCnt="2"/>
      <dgm:spPr/>
      <dgm:t>
        <a:bodyPr/>
        <a:lstStyle/>
        <a:p>
          <a:endParaRPr lang="en-US"/>
        </a:p>
      </dgm:t>
    </dgm:pt>
    <dgm:pt modelId="{30B10C31-3D31-A646-8DA0-0ADE23E59F28}" type="pres">
      <dgm:prSet presAssocID="{E7C8B6CC-A06B-5A4E-9976-3D2438940F8B}" presName="root2" presStyleCnt="0"/>
      <dgm:spPr/>
    </dgm:pt>
    <dgm:pt modelId="{1FA4732B-2815-1C45-BD4A-B2925142464C}" type="pres">
      <dgm:prSet presAssocID="{E7C8B6CC-A06B-5A4E-9976-3D2438940F8B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02DD8-195D-ED4E-8501-0EE7C3DA0355}" type="pres">
      <dgm:prSet presAssocID="{E7C8B6CC-A06B-5A4E-9976-3D2438940F8B}" presName="level3hierChild" presStyleCnt="0"/>
      <dgm:spPr/>
    </dgm:pt>
    <dgm:pt modelId="{9C0D3A6A-1520-EE4A-AB7F-44712BA10236}" type="pres">
      <dgm:prSet presAssocID="{0140D7BC-5269-8C4C-BE38-44DFAADDCE7C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204AB82A-794E-C644-94F6-5DD739384A1F}" type="pres">
      <dgm:prSet presAssocID="{0140D7BC-5269-8C4C-BE38-44DFAADDCE7C}" presName="connTx" presStyleLbl="parChTrans1D4" presStyleIdx="0" presStyleCnt="5"/>
      <dgm:spPr/>
      <dgm:t>
        <a:bodyPr/>
        <a:lstStyle/>
        <a:p>
          <a:endParaRPr lang="en-US"/>
        </a:p>
      </dgm:t>
    </dgm:pt>
    <dgm:pt modelId="{CA6A3AEF-960F-0143-8945-B55ACE6305B6}" type="pres">
      <dgm:prSet presAssocID="{E344EE32-33BE-374C-987A-F3AD87CE53A8}" presName="root2" presStyleCnt="0"/>
      <dgm:spPr/>
    </dgm:pt>
    <dgm:pt modelId="{E7BC6491-E989-604F-B389-F54744F49D09}" type="pres">
      <dgm:prSet presAssocID="{E344EE32-33BE-374C-987A-F3AD87CE53A8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7CB44-BB52-E44C-A470-0A0781FB05CC}" type="pres">
      <dgm:prSet presAssocID="{E344EE32-33BE-374C-987A-F3AD87CE53A8}" presName="level3hierChild" presStyleCnt="0"/>
      <dgm:spPr/>
    </dgm:pt>
    <dgm:pt modelId="{CA00ED95-99F1-C44D-A2ED-744683781170}" type="pres">
      <dgm:prSet presAssocID="{6E6F56D1-0F6A-7B46-BE77-54086B50686B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66C5DADD-448B-004B-BDEA-8C94E93C630B}" type="pres">
      <dgm:prSet presAssocID="{6E6F56D1-0F6A-7B46-BE77-54086B50686B}" presName="connTx" presStyleLbl="parChTrans1D4" presStyleIdx="1" presStyleCnt="5"/>
      <dgm:spPr/>
      <dgm:t>
        <a:bodyPr/>
        <a:lstStyle/>
        <a:p>
          <a:endParaRPr lang="en-US"/>
        </a:p>
      </dgm:t>
    </dgm:pt>
    <dgm:pt modelId="{2530242B-07C0-FB4D-8B66-963271B9696B}" type="pres">
      <dgm:prSet presAssocID="{975867E1-3B11-CB47-BE0B-7485B91912BE}" presName="root2" presStyleCnt="0"/>
      <dgm:spPr/>
    </dgm:pt>
    <dgm:pt modelId="{27075E67-1F56-4246-9E9C-89EA203C2D80}" type="pres">
      <dgm:prSet presAssocID="{975867E1-3B11-CB47-BE0B-7485B91912BE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CFB261-EAF8-9448-9E4F-596647FC19C5}" type="pres">
      <dgm:prSet presAssocID="{975867E1-3B11-CB47-BE0B-7485B91912BE}" presName="level3hierChild" presStyleCnt="0"/>
      <dgm:spPr/>
    </dgm:pt>
    <dgm:pt modelId="{C079739A-BFC0-114A-8089-09CE4A964789}" type="pres">
      <dgm:prSet presAssocID="{EE9A7CBF-5053-E946-B26E-5355DE66936C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8B60BA6D-1074-5A46-90F5-D651E56348D1}" type="pres">
      <dgm:prSet presAssocID="{EE9A7CBF-5053-E946-B26E-5355DE66936C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46DDBEB-8DF0-824C-9332-3EF75BEAF9F5}" type="pres">
      <dgm:prSet presAssocID="{A80B7B0B-D69E-D84B-9040-F3E37074117F}" presName="root2" presStyleCnt="0"/>
      <dgm:spPr/>
    </dgm:pt>
    <dgm:pt modelId="{93C9ECEA-8183-3246-9CAC-43541355CC7E}" type="pres">
      <dgm:prSet presAssocID="{A80B7B0B-D69E-D84B-9040-F3E37074117F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61B0CE-928C-9747-ABF1-1FB1D0B7818B}" type="pres">
      <dgm:prSet presAssocID="{A80B7B0B-D69E-D84B-9040-F3E37074117F}" presName="level3hierChild" presStyleCnt="0"/>
      <dgm:spPr/>
    </dgm:pt>
    <dgm:pt modelId="{C468E1B8-F627-7D46-8423-6220988E4F9B}" type="pres">
      <dgm:prSet presAssocID="{4C611844-75F4-1D4B-A4AF-907E137D0228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5E558226-438A-5E49-9D7C-330DFCD5D2E2}" type="pres">
      <dgm:prSet presAssocID="{4C611844-75F4-1D4B-A4AF-907E137D0228}" presName="connTx" presStyleLbl="parChTrans1D4" presStyleIdx="3" presStyleCnt="5"/>
      <dgm:spPr/>
      <dgm:t>
        <a:bodyPr/>
        <a:lstStyle/>
        <a:p>
          <a:endParaRPr lang="en-US"/>
        </a:p>
      </dgm:t>
    </dgm:pt>
    <dgm:pt modelId="{E252D838-2FA8-E146-9C98-685A34F8E582}" type="pres">
      <dgm:prSet presAssocID="{BFE22F38-FC51-254C-9B94-D6BFC259D8BC}" presName="root2" presStyleCnt="0"/>
      <dgm:spPr/>
    </dgm:pt>
    <dgm:pt modelId="{54C0684D-6C84-4B42-8EA6-FF551ADC3E37}" type="pres">
      <dgm:prSet presAssocID="{BFE22F38-FC51-254C-9B94-D6BFC259D8B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9F6A7-B8C9-884F-B18A-E0C83BCD6641}" type="pres">
      <dgm:prSet presAssocID="{BFE22F38-FC51-254C-9B94-D6BFC259D8BC}" presName="level3hierChild" presStyleCnt="0"/>
      <dgm:spPr/>
    </dgm:pt>
    <dgm:pt modelId="{370DAFD1-8503-A247-B8BE-89595216058D}" type="pres">
      <dgm:prSet presAssocID="{CB98514C-E67A-B844-8B63-32880E4B700C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39A4F624-0F5F-484E-9E7F-B7853FDD4DBC}" type="pres">
      <dgm:prSet presAssocID="{CB98514C-E67A-B844-8B63-32880E4B700C}" presName="connTx" presStyleLbl="parChTrans1D3" presStyleIdx="1" presStyleCnt="2"/>
      <dgm:spPr/>
      <dgm:t>
        <a:bodyPr/>
        <a:lstStyle/>
        <a:p>
          <a:endParaRPr lang="en-US"/>
        </a:p>
      </dgm:t>
    </dgm:pt>
    <dgm:pt modelId="{832A4DC3-8F76-544B-AADE-8199E305EA81}" type="pres">
      <dgm:prSet presAssocID="{094EFAE5-BDE3-E849-AEFA-51491DFE0E0A}" presName="root2" presStyleCnt="0"/>
      <dgm:spPr/>
    </dgm:pt>
    <dgm:pt modelId="{A99C2293-8F64-DD42-A3CB-0E3D4EE841E8}" type="pres">
      <dgm:prSet presAssocID="{094EFAE5-BDE3-E849-AEFA-51491DFE0E0A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06625B-96BC-1F47-A255-C4C3BBAB25A3}" type="pres">
      <dgm:prSet presAssocID="{094EFAE5-BDE3-E849-AEFA-51491DFE0E0A}" presName="level3hierChild" presStyleCnt="0"/>
      <dgm:spPr/>
    </dgm:pt>
    <dgm:pt modelId="{0719E5D8-2979-0948-B977-0257EB58B049}" type="pres">
      <dgm:prSet presAssocID="{57A5B0FB-40C4-714C-9020-ABF9714E4395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60C5A301-FB4E-7C42-80B1-23A0E197D9CB}" type="pres">
      <dgm:prSet presAssocID="{57A5B0FB-40C4-714C-9020-ABF9714E4395}" presName="connTx" presStyleLbl="parChTrans1D4" presStyleIdx="4" presStyleCnt="5"/>
      <dgm:spPr/>
      <dgm:t>
        <a:bodyPr/>
        <a:lstStyle/>
        <a:p>
          <a:endParaRPr lang="en-US"/>
        </a:p>
      </dgm:t>
    </dgm:pt>
    <dgm:pt modelId="{0811CADE-F7F4-5F48-ADD7-35C64D7C0146}" type="pres">
      <dgm:prSet presAssocID="{F3A61CCB-6D80-7441-B419-7384969A49E5}" presName="root2" presStyleCnt="0"/>
      <dgm:spPr/>
    </dgm:pt>
    <dgm:pt modelId="{6123FA55-FFED-7B41-A316-664F5F3B53C4}" type="pres">
      <dgm:prSet presAssocID="{F3A61CCB-6D80-7441-B419-7384969A49E5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64A04A-C313-6F48-9D4E-AAA6094D3D34}" type="pres">
      <dgm:prSet presAssocID="{F3A61CCB-6D80-7441-B419-7384969A49E5}" presName="level3hierChild" presStyleCnt="0"/>
      <dgm:spPr/>
    </dgm:pt>
  </dgm:ptLst>
  <dgm:cxnLst>
    <dgm:cxn modelId="{DC112410-0E38-2444-BF6C-1998F8893CC8}" type="presOf" srcId="{A80B7B0B-D69E-D84B-9040-F3E37074117F}" destId="{93C9ECEA-8183-3246-9CAC-43541355CC7E}" srcOrd="0" destOrd="0" presId="urn:microsoft.com/office/officeart/2008/layout/HorizontalMultiLevelHierarchy"/>
    <dgm:cxn modelId="{218AF805-193A-9241-A084-CEB03F60EFF6}" srcId="{2201FD9B-7CFE-E34E-9701-F125AB262420}" destId="{675E0AA2-6F90-6743-B1C4-9D2302FD4279}" srcOrd="0" destOrd="0" parTransId="{6FBA57B8-65FE-1344-AE1F-942570BAE6C5}" sibTransId="{1D7FA5EE-9459-F547-99E2-FFE2CC0E300C}"/>
    <dgm:cxn modelId="{3671FC06-1B04-EC43-9D90-C019AC32842F}" type="presOf" srcId="{E7C8B6CC-A06B-5A4E-9976-3D2438940F8B}" destId="{1FA4732B-2815-1C45-BD4A-B2925142464C}" srcOrd="0" destOrd="0" presId="urn:microsoft.com/office/officeart/2008/layout/HorizontalMultiLevelHierarchy"/>
    <dgm:cxn modelId="{5DA30978-40E2-4B49-AF6C-3AE177EC143D}" type="presOf" srcId="{F3A61CCB-6D80-7441-B419-7384969A49E5}" destId="{6123FA55-FFED-7B41-A316-664F5F3B53C4}" srcOrd="0" destOrd="0" presId="urn:microsoft.com/office/officeart/2008/layout/HorizontalMultiLevelHierarchy"/>
    <dgm:cxn modelId="{7F96C68B-4073-E14C-B4FE-9D44F115437B}" type="presOf" srcId="{CB98514C-E67A-B844-8B63-32880E4B700C}" destId="{39A4F624-0F5F-484E-9E7F-B7853FDD4DBC}" srcOrd="1" destOrd="0" presId="urn:microsoft.com/office/officeart/2008/layout/HorizontalMultiLevelHierarchy"/>
    <dgm:cxn modelId="{41F3310C-6F07-C345-9F6C-FB6E3F6E8DDB}" type="presOf" srcId="{E344EE32-33BE-374C-987A-F3AD87CE53A8}" destId="{E7BC6491-E989-604F-B389-F54744F49D09}" srcOrd="0" destOrd="0" presId="urn:microsoft.com/office/officeart/2008/layout/HorizontalMultiLevelHierarchy"/>
    <dgm:cxn modelId="{C2854835-C335-3848-92A6-2EF038E43609}" type="presOf" srcId="{2201FD9B-7CFE-E34E-9701-F125AB262420}" destId="{A327A3E8-4897-994F-8C1B-4EB628926EF6}" srcOrd="0" destOrd="0" presId="urn:microsoft.com/office/officeart/2008/layout/HorizontalMultiLevelHierarchy"/>
    <dgm:cxn modelId="{D0E25821-891B-5941-AB4C-BB0A49DC8B30}" type="presOf" srcId="{0140D7BC-5269-8C4C-BE38-44DFAADDCE7C}" destId="{9C0D3A6A-1520-EE4A-AB7F-44712BA10236}" srcOrd="0" destOrd="0" presId="urn:microsoft.com/office/officeart/2008/layout/HorizontalMultiLevelHierarchy"/>
    <dgm:cxn modelId="{86580881-D612-384E-989D-537C5DEBCA7D}" type="presOf" srcId="{BE9C2CB2-91AB-444A-A9FC-CC30F8050D82}" destId="{5962CF98-3093-3743-A6FE-96BAE352EB41}" srcOrd="1" destOrd="0" presId="urn:microsoft.com/office/officeart/2008/layout/HorizontalMultiLevelHierarchy"/>
    <dgm:cxn modelId="{A678E917-180F-1342-9D10-EA529475B663}" type="presOf" srcId="{BFE22F38-FC51-254C-9B94-D6BFC259D8BC}" destId="{54C0684D-6C84-4B42-8EA6-FF551ADC3E37}" srcOrd="0" destOrd="0" presId="urn:microsoft.com/office/officeart/2008/layout/HorizontalMultiLevelHierarchy"/>
    <dgm:cxn modelId="{C1EDDCFD-1E24-C446-AA28-7FDC0AE02C89}" srcId="{675E0AA2-6F90-6743-B1C4-9D2302FD4279}" destId="{41DD08DC-5BE2-1940-BF99-4E5B737E57CE}" srcOrd="0" destOrd="0" parTransId="{BE9C2CB2-91AB-444A-A9FC-CC30F8050D82}" sibTransId="{DB4F9CA5-447F-DA43-A4C5-D64B7B9D861F}"/>
    <dgm:cxn modelId="{2ACCF622-C5C5-F14E-A723-EADB8834B283}" type="presOf" srcId="{6E6F56D1-0F6A-7B46-BE77-54086B50686B}" destId="{CA00ED95-99F1-C44D-A2ED-744683781170}" srcOrd="0" destOrd="0" presId="urn:microsoft.com/office/officeart/2008/layout/HorizontalMultiLevelHierarchy"/>
    <dgm:cxn modelId="{687B13F6-4C89-1243-9FD2-8060FDDFA439}" srcId="{E7C8B6CC-A06B-5A4E-9976-3D2438940F8B}" destId="{A80B7B0B-D69E-D84B-9040-F3E37074117F}" srcOrd="1" destOrd="0" parTransId="{EE9A7CBF-5053-E946-B26E-5355DE66936C}" sibTransId="{B7010E94-6812-4744-9864-939F4C4E7496}"/>
    <dgm:cxn modelId="{AC498DBE-4B33-E148-B1D7-80D28920C591}" type="presOf" srcId="{BE9C2CB2-91AB-444A-A9FC-CC30F8050D82}" destId="{8663BD2E-8485-0345-B012-167A1F6BB5A1}" srcOrd="0" destOrd="0" presId="urn:microsoft.com/office/officeart/2008/layout/HorizontalMultiLevelHierarchy"/>
    <dgm:cxn modelId="{F191600C-558E-3548-9256-5A6B1F47D844}" type="presOf" srcId="{094EFAE5-BDE3-E849-AEFA-51491DFE0E0A}" destId="{A99C2293-8F64-DD42-A3CB-0E3D4EE841E8}" srcOrd="0" destOrd="0" presId="urn:microsoft.com/office/officeart/2008/layout/HorizontalMultiLevelHierarchy"/>
    <dgm:cxn modelId="{0CA8A935-C70B-EE49-97CB-8D82E6E83B8B}" srcId="{41DD08DC-5BE2-1940-BF99-4E5B737E57CE}" destId="{094EFAE5-BDE3-E849-AEFA-51491DFE0E0A}" srcOrd="1" destOrd="0" parTransId="{CB98514C-E67A-B844-8B63-32880E4B700C}" sibTransId="{FA47CE2B-31B4-F942-8658-F6FF349CDED5}"/>
    <dgm:cxn modelId="{9BDDACBE-6EA2-3F47-BA21-930BFBABE3E8}" type="presOf" srcId="{675E0AA2-6F90-6743-B1C4-9D2302FD4279}" destId="{D37D3600-9134-8447-AFA4-365088E8F450}" srcOrd="0" destOrd="0" presId="urn:microsoft.com/office/officeart/2008/layout/HorizontalMultiLevelHierarchy"/>
    <dgm:cxn modelId="{1117B585-FA0C-A041-B43D-6CDF35E983F9}" type="presOf" srcId="{4C611844-75F4-1D4B-A4AF-907E137D0228}" destId="{C468E1B8-F627-7D46-8423-6220988E4F9B}" srcOrd="0" destOrd="0" presId="urn:microsoft.com/office/officeart/2008/layout/HorizontalMultiLevelHierarchy"/>
    <dgm:cxn modelId="{657F486C-4C5D-B44B-AFFC-F6DBABB17CA2}" type="presOf" srcId="{EE9A7CBF-5053-E946-B26E-5355DE66936C}" destId="{C079739A-BFC0-114A-8089-09CE4A964789}" srcOrd="0" destOrd="0" presId="urn:microsoft.com/office/officeart/2008/layout/HorizontalMultiLevelHierarchy"/>
    <dgm:cxn modelId="{A4A98C6C-9546-624F-860B-526BBE0353E5}" type="presOf" srcId="{D2D3D0FE-4ED6-AC40-B93A-B6B5C77EAAF1}" destId="{E1929F7B-304F-6E41-939A-D9C13D6F5657}" srcOrd="1" destOrd="0" presId="urn:microsoft.com/office/officeart/2008/layout/HorizontalMultiLevelHierarchy"/>
    <dgm:cxn modelId="{EC677B8C-9C94-5444-8786-FB4D864DB51F}" srcId="{E344EE32-33BE-374C-987A-F3AD87CE53A8}" destId="{975867E1-3B11-CB47-BE0B-7485B91912BE}" srcOrd="0" destOrd="0" parTransId="{6E6F56D1-0F6A-7B46-BE77-54086B50686B}" sibTransId="{8BD6B051-7F52-2C4E-B8F5-429D4A3DF73C}"/>
    <dgm:cxn modelId="{BDA2B581-1A04-A44D-B7BC-9B3F4BBE674F}" type="presOf" srcId="{57A5B0FB-40C4-714C-9020-ABF9714E4395}" destId="{60C5A301-FB4E-7C42-80B1-23A0E197D9CB}" srcOrd="1" destOrd="0" presId="urn:microsoft.com/office/officeart/2008/layout/HorizontalMultiLevelHierarchy"/>
    <dgm:cxn modelId="{158302AF-A53E-AB4E-9A65-C8F117E5B182}" srcId="{094EFAE5-BDE3-E849-AEFA-51491DFE0E0A}" destId="{F3A61CCB-6D80-7441-B419-7384969A49E5}" srcOrd="0" destOrd="0" parTransId="{57A5B0FB-40C4-714C-9020-ABF9714E4395}" sibTransId="{FE4B5D01-E61B-6B41-AE5B-DCD1462D4360}"/>
    <dgm:cxn modelId="{EBB9D2BC-C2EB-3448-A1E1-326D4012AC20}" type="presOf" srcId="{EE9A7CBF-5053-E946-B26E-5355DE66936C}" destId="{8B60BA6D-1074-5A46-90F5-D651E56348D1}" srcOrd="1" destOrd="0" presId="urn:microsoft.com/office/officeart/2008/layout/HorizontalMultiLevelHierarchy"/>
    <dgm:cxn modelId="{7A8D590E-4000-7C4E-BF52-ADA83285A0AB}" srcId="{41DD08DC-5BE2-1940-BF99-4E5B737E57CE}" destId="{E7C8B6CC-A06B-5A4E-9976-3D2438940F8B}" srcOrd="0" destOrd="0" parTransId="{D2D3D0FE-4ED6-AC40-B93A-B6B5C77EAAF1}" sibTransId="{9C3F0770-0276-DF49-B282-AB1EFAB070DA}"/>
    <dgm:cxn modelId="{97A03D01-AAE1-C948-A208-483427696AA0}" srcId="{E7C8B6CC-A06B-5A4E-9976-3D2438940F8B}" destId="{E344EE32-33BE-374C-987A-F3AD87CE53A8}" srcOrd="0" destOrd="0" parTransId="{0140D7BC-5269-8C4C-BE38-44DFAADDCE7C}" sibTransId="{3F3EAB90-CCB9-C145-BE98-5E15D37D177E}"/>
    <dgm:cxn modelId="{2E5C3169-9F91-E144-B417-4BA8B9E8F69A}" type="presOf" srcId="{4C611844-75F4-1D4B-A4AF-907E137D0228}" destId="{5E558226-438A-5E49-9D7C-330DFCD5D2E2}" srcOrd="1" destOrd="0" presId="urn:microsoft.com/office/officeart/2008/layout/HorizontalMultiLevelHierarchy"/>
    <dgm:cxn modelId="{DA9CC5DF-26E9-084C-8449-B93EB73C9F98}" type="presOf" srcId="{57A5B0FB-40C4-714C-9020-ABF9714E4395}" destId="{0719E5D8-2979-0948-B977-0257EB58B049}" srcOrd="0" destOrd="0" presId="urn:microsoft.com/office/officeart/2008/layout/HorizontalMultiLevelHierarchy"/>
    <dgm:cxn modelId="{336B2D19-B71C-684E-A6F3-BBF7710E20ED}" type="presOf" srcId="{6E6F56D1-0F6A-7B46-BE77-54086B50686B}" destId="{66C5DADD-448B-004B-BDEA-8C94E93C630B}" srcOrd="1" destOrd="0" presId="urn:microsoft.com/office/officeart/2008/layout/HorizontalMultiLevelHierarchy"/>
    <dgm:cxn modelId="{D4B82628-A1C9-E345-A7B2-097EA09A260C}" type="presOf" srcId="{0140D7BC-5269-8C4C-BE38-44DFAADDCE7C}" destId="{204AB82A-794E-C644-94F6-5DD739384A1F}" srcOrd="1" destOrd="0" presId="urn:microsoft.com/office/officeart/2008/layout/HorizontalMultiLevelHierarchy"/>
    <dgm:cxn modelId="{86FE2487-E2A9-7C44-B08A-D8E68A2DB676}" type="presOf" srcId="{41DD08DC-5BE2-1940-BF99-4E5B737E57CE}" destId="{DBD23E2F-0D93-F749-B9AB-7A2F9723E336}" srcOrd="0" destOrd="0" presId="urn:microsoft.com/office/officeart/2008/layout/HorizontalMultiLevelHierarchy"/>
    <dgm:cxn modelId="{75983E43-5233-E545-BA19-085BA6D2CBBE}" srcId="{A80B7B0B-D69E-D84B-9040-F3E37074117F}" destId="{BFE22F38-FC51-254C-9B94-D6BFC259D8BC}" srcOrd="0" destOrd="0" parTransId="{4C611844-75F4-1D4B-A4AF-907E137D0228}" sibTransId="{BEF39E10-A100-6A4E-8114-F6B30B2376FC}"/>
    <dgm:cxn modelId="{83098F3D-EE76-874C-A6F3-616B95CB5D7F}" type="presOf" srcId="{CB98514C-E67A-B844-8B63-32880E4B700C}" destId="{370DAFD1-8503-A247-B8BE-89595216058D}" srcOrd="0" destOrd="0" presId="urn:microsoft.com/office/officeart/2008/layout/HorizontalMultiLevelHierarchy"/>
    <dgm:cxn modelId="{378B87C2-5490-104D-8136-82CCAE3D6FA1}" type="presOf" srcId="{975867E1-3B11-CB47-BE0B-7485B91912BE}" destId="{27075E67-1F56-4246-9E9C-89EA203C2D80}" srcOrd="0" destOrd="0" presId="urn:microsoft.com/office/officeart/2008/layout/HorizontalMultiLevelHierarchy"/>
    <dgm:cxn modelId="{322611F4-280B-C442-AB71-50F7AF41A49B}" type="presOf" srcId="{D2D3D0FE-4ED6-AC40-B93A-B6B5C77EAAF1}" destId="{473B2AF4-E092-7C4B-B2CC-768717F802C3}" srcOrd="0" destOrd="0" presId="urn:microsoft.com/office/officeart/2008/layout/HorizontalMultiLevelHierarchy"/>
    <dgm:cxn modelId="{954481DF-0456-0D45-9FFE-E416272E0A71}" type="presParOf" srcId="{A327A3E8-4897-994F-8C1B-4EB628926EF6}" destId="{94D08EA4-5BF7-7745-B838-DD992A1EF9DC}" srcOrd="0" destOrd="0" presId="urn:microsoft.com/office/officeart/2008/layout/HorizontalMultiLevelHierarchy"/>
    <dgm:cxn modelId="{B6330E8D-0D5A-AE4F-AA7E-8A5777073715}" type="presParOf" srcId="{94D08EA4-5BF7-7745-B838-DD992A1EF9DC}" destId="{D37D3600-9134-8447-AFA4-365088E8F450}" srcOrd="0" destOrd="0" presId="urn:microsoft.com/office/officeart/2008/layout/HorizontalMultiLevelHierarchy"/>
    <dgm:cxn modelId="{D67B5A65-91CC-B74C-9F95-7B8C104016C4}" type="presParOf" srcId="{94D08EA4-5BF7-7745-B838-DD992A1EF9DC}" destId="{3AA9383F-37A2-F243-9E3C-72B3B86598D4}" srcOrd="1" destOrd="0" presId="urn:microsoft.com/office/officeart/2008/layout/HorizontalMultiLevelHierarchy"/>
    <dgm:cxn modelId="{9E8FE6E5-74BA-AF4A-B712-B14F0BF20D60}" type="presParOf" srcId="{3AA9383F-37A2-F243-9E3C-72B3B86598D4}" destId="{8663BD2E-8485-0345-B012-167A1F6BB5A1}" srcOrd="0" destOrd="0" presId="urn:microsoft.com/office/officeart/2008/layout/HorizontalMultiLevelHierarchy"/>
    <dgm:cxn modelId="{57F169E7-9EE1-F04A-BE88-9632264E24F3}" type="presParOf" srcId="{8663BD2E-8485-0345-B012-167A1F6BB5A1}" destId="{5962CF98-3093-3743-A6FE-96BAE352EB41}" srcOrd="0" destOrd="0" presId="urn:microsoft.com/office/officeart/2008/layout/HorizontalMultiLevelHierarchy"/>
    <dgm:cxn modelId="{86D2FBB0-7118-D54D-BC9C-733794D8F59E}" type="presParOf" srcId="{3AA9383F-37A2-F243-9E3C-72B3B86598D4}" destId="{9BF5C23F-75BF-2C42-99FB-24F1E1A9942F}" srcOrd="1" destOrd="0" presId="urn:microsoft.com/office/officeart/2008/layout/HorizontalMultiLevelHierarchy"/>
    <dgm:cxn modelId="{51B9B716-3853-E34A-AA14-2D9CD27BA2AB}" type="presParOf" srcId="{9BF5C23F-75BF-2C42-99FB-24F1E1A9942F}" destId="{DBD23E2F-0D93-F749-B9AB-7A2F9723E336}" srcOrd="0" destOrd="0" presId="urn:microsoft.com/office/officeart/2008/layout/HorizontalMultiLevelHierarchy"/>
    <dgm:cxn modelId="{E8F73FF8-6E59-8149-804B-45FE96880E91}" type="presParOf" srcId="{9BF5C23F-75BF-2C42-99FB-24F1E1A9942F}" destId="{026AB6E6-3231-2D41-A7E4-3ACD9199D6A0}" srcOrd="1" destOrd="0" presId="urn:microsoft.com/office/officeart/2008/layout/HorizontalMultiLevelHierarchy"/>
    <dgm:cxn modelId="{2100ECDE-AB4E-EB48-AAFC-501E2062DDDE}" type="presParOf" srcId="{026AB6E6-3231-2D41-A7E4-3ACD9199D6A0}" destId="{473B2AF4-E092-7C4B-B2CC-768717F802C3}" srcOrd="0" destOrd="0" presId="urn:microsoft.com/office/officeart/2008/layout/HorizontalMultiLevelHierarchy"/>
    <dgm:cxn modelId="{9E7524B2-EDE2-F240-8AFD-FB0227CCC47E}" type="presParOf" srcId="{473B2AF4-E092-7C4B-B2CC-768717F802C3}" destId="{E1929F7B-304F-6E41-939A-D9C13D6F5657}" srcOrd="0" destOrd="0" presId="urn:microsoft.com/office/officeart/2008/layout/HorizontalMultiLevelHierarchy"/>
    <dgm:cxn modelId="{877550CF-2C88-7148-9B82-DACD2ADC31B2}" type="presParOf" srcId="{026AB6E6-3231-2D41-A7E4-3ACD9199D6A0}" destId="{30B10C31-3D31-A646-8DA0-0ADE23E59F28}" srcOrd="1" destOrd="0" presId="urn:microsoft.com/office/officeart/2008/layout/HorizontalMultiLevelHierarchy"/>
    <dgm:cxn modelId="{AC58ADEA-14C7-3543-8926-8C57578D685E}" type="presParOf" srcId="{30B10C31-3D31-A646-8DA0-0ADE23E59F28}" destId="{1FA4732B-2815-1C45-BD4A-B2925142464C}" srcOrd="0" destOrd="0" presId="urn:microsoft.com/office/officeart/2008/layout/HorizontalMultiLevelHierarchy"/>
    <dgm:cxn modelId="{5D8F0F1A-3A5E-DB46-BF00-D07AD7A71750}" type="presParOf" srcId="{30B10C31-3D31-A646-8DA0-0ADE23E59F28}" destId="{72F02DD8-195D-ED4E-8501-0EE7C3DA0355}" srcOrd="1" destOrd="0" presId="urn:microsoft.com/office/officeart/2008/layout/HorizontalMultiLevelHierarchy"/>
    <dgm:cxn modelId="{8E2CD7E3-7297-DD42-8938-2885A135A3B2}" type="presParOf" srcId="{72F02DD8-195D-ED4E-8501-0EE7C3DA0355}" destId="{9C0D3A6A-1520-EE4A-AB7F-44712BA10236}" srcOrd="0" destOrd="0" presId="urn:microsoft.com/office/officeart/2008/layout/HorizontalMultiLevelHierarchy"/>
    <dgm:cxn modelId="{F913842B-46B1-C745-92D0-ABEABBBC306F}" type="presParOf" srcId="{9C0D3A6A-1520-EE4A-AB7F-44712BA10236}" destId="{204AB82A-794E-C644-94F6-5DD739384A1F}" srcOrd="0" destOrd="0" presId="urn:microsoft.com/office/officeart/2008/layout/HorizontalMultiLevelHierarchy"/>
    <dgm:cxn modelId="{4748C93C-2F04-2A40-B21A-59A716E150EC}" type="presParOf" srcId="{72F02DD8-195D-ED4E-8501-0EE7C3DA0355}" destId="{CA6A3AEF-960F-0143-8945-B55ACE6305B6}" srcOrd="1" destOrd="0" presId="urn:microsoft.com/office/officeart/2008/layout/HorizontalMultiLevelHierarchy"/>
    <dgm:cxn modelId="{BCC8EC60-5EBA-504E-946E-7220DA75A57B}" type="presParOf" srcId="{CA6A3AEF-960F-0143-8945-B55ACE6305B6}" destId="{E7BC6491-E989-604F-B389-F54744F49D09}" srcOrd="0" destOrd="0" presId="urn:microsoft.com/office/officeart/2008/layout/HorizontalMultiLevelHierarchy"/>
    <dgm:cxn modelId="{DA4BAFC7-3425-4042-A801-515E582D1403}" type="presParOf" srcId="{CA6A3AEF-960F-0143-8945-B55ACE6305B6}" destId="{14E7CB44-BB52-E44C-A470-0A0781FB05CC}" srcOrd="1" destOrd="0" presId="urn:microsoft.com/office/officeart/2008/layout/HorizontalMultiLevelHierarchy"/>
    <dgm:cxn modelId="{9CFDE2D4-F5C1-2845-B949-7488A48FED7F}" type="presParOf" srcId="{14E7CB44-BB52-E44C-A470-0A0781FB05CC}" destId="{CA00ED95-99F1-C44D-A2ED-744683781170}" srcOrd="0" destOrd="0" presId="urn:microsoft.com/office/officeart/2008/layout/HorizontalMultiLevelHierarchy"/>
    <dgm:cxn modelId="{C765862E-8D46-FB44-AB45-5D52E8678DCE}" type="presParOf" srcId="{CA00ED95-99F1-C44D-A2ED-744683781170}" destId="{66C5DADD-448B-004B-BDEA-8C94E93C630B}" srcOrd="0" destOrd="0" presId="urn:microsoft.com/office/officeart/2008/layout/HorizontalMultiLevelHierarchy"/>
    <dgm:cxn modelId="{52EE40AB-8BDE-F844-A2BF-76886FDA731D}" type="presParOf" srcId="{14E7CB44-BB52-E44C-A470-0A0781FB05CC}" destId="{2530242B-07C0-FB4D-8B66-963271B9696B}" srcOrd="1" destOrd="0" presId="urn:microsoft.com/office/officeart/2008/layout/HorizontalMultiLevelHierarchy"/>
    <dgm:cxn modelId="{DA8DB3A8-406D-E04B-9C31-0D05FBB2632D}" type="presParOf" srcId="{2530242B-07C0-FB4D-8B66-963271B9696B}" destId="{27075E67-1F56-4246-9E9C-89EA203C2D80}" srcOrd="0" destOrd="0" presId="urn:microsoft.com/office/officeart/2008/layout/HorizontalMultiLevelHierarchy"/>
    <dgm:cxn modelId="{5A45E4EC-3BEE-934C-946B-BBF11A3CD598}" type="presParOf" srcId="{2530242B-07C0-FB4D-8B66-963271B9696B}" destId="{78CFB261-EAF8-9448-9E4F-596647FC19C5}" srcOrd="1" destOrd="0" presId="urn:microsoft.com/office/officeart/2008/layout/HorizontalMultiLevelHierarchy"/>
    <dgm:cxn modelId="{67FDD8B9-DAB6-0C48-BF9E-0226A30C53A8}" type="presParOf" srcId="{72F02DD8-195D-ED4E-8501-0EE7C3DA0355}" destId="{C079739A-BFC0-114A-8089-09CE4A964789}" srcOrd="2" destOrd="0" presId="urn:microsoft.com/office/officeart/2008/layout/HorizontalMultiLevelHierarchy"/>
    <dgm:cxn modelId="{72113D28-76BB-5B4A-B60B-3D1ED7E68D76}" type="presParOf" srcId="{C079739A-BFC0-114A-8089-09CE4A964789}" destId="{8B60BA6D-1074-5A46-90F5-D651E56348D1}" srcOrd="0" destOrd="0" presId="urn:microsoft.com/office/officeart/2008/layout/HorizontalMultiLevelHierarchy"/>
    <dgm:cxn modelId="{60EB9F93-EE9C-3849-B06E-2A0A54A25D52}" type="presParOf" srcId="{72F02DD8-195D-ED4E-8501-0EE7C3DA0355}" destId="{546DDBEB-8DF0-824C-9332-3EF75BEAF9F5}" srcOrd="3" destOrd="0" presId="urn:microsoft.com/office/officeart/2008/layout/HorizontalMultiLevelHierarchy"/>
    <dgm:cxn modelId="{E9206679-D1FA-C84E-89CB-40C8E26050C9}" type="presParOf" srcId="{546DDBEB-8DF0-824C-9332-3EF75BEAF9F5}" destId="{93C9ECEA-8183-3246-9CAC-43541355CC7E}" srcOrd="0" destOrd="0" presId="urn:microsoft.com/office/officeart/2008/layout/HorizontalMultiLevelHierarchy"/>
    <dgm:cxn modelId="{1CFBB7F1-9EF6-7A49-96B3-B4D89CFDF19D}" type="presParOf" srcId="{546DDBEB-8DF0-824C-9332-3EF75BEAF9F5}" destId="{C261B0CE-928C-9747-ABF1-1FB1D0B7818B}" srcOrd="1" destOrd="0" presId="urn:microsoft.com/office/officeart/2008/layout/HorizontalMultiLevelHierarchy"/>
    <dgm:cxn modelId="{ED2778FB-58B3-AD4E-81BC-55AF62E3798E}" type="presParOf" srcId="{C261B0CE-928C-9747-ABF1-1FB1D0B7818B}" destId="{C468E1B8-F627-7D46-8423-6220988E4F9B}" srcOrd="0" destOrd="0" presId="urn:microsoft.com/office/officeart/2008/layout/HorizontalMultiLevelHierarchy"/>
    <dgm:cxn modelId="{FEC5366B-ECC3-A64F-95F8-36016ED690C1}" type="presParOf" srcId="{C468E1B8-F627-7D46-8423-6220988E4F9B}" destId="{5E558226-438A-5E49-9D7C-330DFCD5D2E2}" srcOrd="0" destOrd="0" presId="urn:microsoft.com/office/officeart/2008/layout/HorizontalMultiLevelHierarchy"/>
    <dgm:cxn modelId="{A12FE2A5-5E71-E44E-9471-30B3D3085B67}" type="presParOf" srcId="{C261B0CE-928C-9747-ABF1-1FB1D0B7818B}" destId="{E252D838-2FA8-E146-9C98-685A34F8E582}" srcOrd="1" destOrd="0" presId="urn:microsoft.com/office/officeart/2008/layout/HorizontalMultiLevelHierarchy"/>
    <dgm:cxn modelId="{13F30E17-9C74-BE4A-A886-215DBB0C4391}" type="presParOf" srcId="{E252D838-2FA8-E146-9C98-685A34F8E582}" destId="{54C0684D-6C84-4B42-8EA6-FF551ADC3E37}" srcOrd="0" destOrd="0" presId="urn:microsoft.com/office/officeart/2008/layout/HorizontalMultiLevelHierarchy"/>
    <dgm:cxn modelId="{1415652B-645E-4A49-BE3C-F522F69BACD3}" type="presParOf" srcId="{E252D838-2FA8-E146-9C98-685A34F8E582}" destId="{B759F6A7-B8C9-884F-B18A-E0C83BCD6641}" srcOrd="1" destOrd="0" presId="urn:microsoft.com/office/officeart/2008/layout/HorizontalMultiLevelHierarchy"/>
    <dgm:cxn modelId="{407982AC-A55A-DC4E-9B46-B823FCF951F7}" type="presParOf" srcId="{026AB6E6-3231-2D41-A7E4-3ACD9199D6A0}" destId="{370DAFD1-8503-A247-B8BE-89595216058D}" srcOrd="2" destOrd="0" presId="urn:microsoft.com/office/officeart/2008/layout/HorizontalMultiLevelHierarchy"/>
    <dgm:cxn modelId="{B02ED23E-BBB7-5B47-86F9-EE3377C0D8A1}" type="presParOf" srcId="{370DAFD1-8503-A247-B8BE-89595216058D}" destId="{39A4F624-0F5F-484E-9E7F-B7853FDD4DBC}" srcOrd="0" destOrd="0" presId="urn:microsoft.com/office/officeart/2008/layout/HorizontalMultiLevelHierarchy"/>
    <dgm:cxn modelId="{4EEBCFF8-601B-014B-BD52-65791841C977}" type="presParOf" srcId="{026AB6E6-3231-2D41-A7E4-3ACD9199D6A0}" destId="{832A4DC3-8F76-544B-AADE-8199E305EA81}" srcOrd="3" destOrd="0" presId="urn:microsoft.com/office/officeart/2008/layout/HorizontalMultiLevelHierarchy"/>
    <dgm:cxn modelId="{25C383BE-0F08-6246-BCD5-2837AE0AB1C0}" type="presParOf" srcId="{832A4DC3-8F76-544B-AADE-8199E305EA81}" destId="{A99C2293-8F64-DD42-A3CB-0E3D4EE841E8}" srcOrd="0" destOrd="0" presId="urn:microsoft.com/office/officeart/2008/layout/HorizontalMultiLevelHierarchy"/>
    <dgm:cxn modelId="{D253FA55-547C-D341-A469-5AA1AB440080}" type="presParOf" srcId="{832A4DC3-8F76-544B-AADE-8199E305EA81}" destId="{2E06625B-96BC-1F47-A255-C4C3BBAB25A3}" srcOrd="1" destOrd="0" presId="urn:microsoft.com/office/officeart/2008/layout/HorizontalMultiLevelHierarchy"/>
    <dgm:cxn modelId="{12289794-B755-7F42-A526-055C6114490B}" type="presParOf" srcId="{2E06625B-96BC-1F47-A255-C4C3BBAB25A3}" destId="{0719E5D8-2979-0948-B977-0257EB58B049}" srcOrd="0" destOrd="0" presId="urn:microsoft.com/office/officeart/2008/layout/HorizontalMultiLevelHierarchy"/>
    <dgm:cxn modelId="{98415CB0-258F-9E48-9AA7-ACFBC71045AF}" type="presParOf" srcId="{0719E5D8-2979-0948-B977-0257EB58B049}" destId="{60C5A301-FB4E-7C42-80B1-23A0E197D9CB}" srcOrd="0" destOrd="0" presId="urn:microsoft.com/office/officeart/2008/layout/HorizontalMultiLevelHierarchy"/>
    <dgm:cxn modelId="{596C70A6-6696-3B49-9F49-373D75650089}" type="presParOf" srcId="{2E06625B-96BC-1F47-A255-C4C3BBAB25A3}" destId="{0811CADE-F7F4-5F48-ADD7-35C64D7C0146}" srcOrd="1" destOrd="0" presId="urn:microsoft.com/office/officeart/2008/layout/HorizontalMultiLevelHierarchy"/>
    <dgm:cxn modelId="{21CC6D96-DF47-174E-86A2-3A56908222D7}" type="presParOf" srcId="{0811CADE-F7F4-5F48-ADD7-35C64D7C0146}" destId="{6123FA55-FFED-7B41-A316-664F5F3B53C4}" srcOrd="0" destOrd="0" presId="urn:microsoft.com/office/officeart/2008/layout/HorizontalMultiLevelHierarchy"/>
    <dgm:cxn modelId="{AF5CEBED-AE14-AC45-9DFD-EFB6319B5297}" type="presParOf" srcId="{0811CADE-F7F4-5F48-ADD7-35C64D7C0146}" destId="{6664A04A-C313-6F48-9D4E-AAA6094D3D3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9E5D8-2979-0948-B977-0257EB58B049}">
      <dsp:nvSpPr>
        <dsp:cNvPr id="0" name=""/>
        <dsp:cNvSpPr/>
      </dsp:nvSpPr>
      <dsp:spPr>
        <a:xfrm>
          <a:off x="4037220" y="2567099"/>
          <a:ext cx="2981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112" y="45720"/>
              </a:lnTo>
            </a:path>
          </a:pathLst>
        </a:custGeom>
        <a:noFill/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78823" y="2605366"/>
        <a:ext cx="14905" cy="14905"/>
      </dsp:txXfrm>
    </dsp:sp>
    <dsp:sp modelId="{370DAFD1-8503-A247-B8BE-89595216058D}">
      <dsp:nvSpPr>
        <dsp:cNvPr id="0" name=""/>
        <dsp:cNvSpPr/>
      </dsp:nvSpPr>
      <dsp:spPr>
        <a:xfrm>
          <a:off x="2248542" y="2186781"/>
          <a:ext cx="298112" cy="426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056" y="0"/>
              </a:lnTo>
              <a:lnTo>
                <a:pt x="149056" y="426037"/>
              </a:lnTo>
              <a:lnTo>
                <a:pt x="298112" y="426037"/>
              </a:lnTo>
            </a:path>
          </a:pathLst>
        </a:custGeom>
        <a:noFill/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4599" y="2386800"/>
        <a:ext cx="25999" cy="25999"/>
      </dsp:txXfrm>
    </dsp:sp>
    <dsp:sp modelId="{C468E1B8-F627-7D46-8423-6220988E4F9B}">
      <dsp:nvSpPr>
        <dsp:cNvPr id="0" name=""/>
        <dsp:cNvSpPr/>
      </dsp:nvSpPr>
      <dsp:spPr>
        <a:xfrm>
          <a:off x="5825898" y="1999048"/>
          <a:ext cx="2981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112" y="45720"/>
              </a:lnTo>
            </a:path>
          </a:pathLst>
        </a:custGeom>
        <a:noFill/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967501" y="2037316"/>
        <a:ext cx="14905" cy="14905"/>
      </dsp:txXfrm>
    </dsp:sp>
    <dsp:sp modelId="{C079739A-BFC0-114A-8089-09CE4A964789}">
      <dsp:nvSpPr>
        <dsp:cNvPr id="0" name=""/>
        <dsp:cNvSpPr/>
      </dsp:nvSpPr>
      <dsp:spPr>
        <a:xfrm>
          <a:off x="4037220" y="1760743"/>
          <a:ext cx="298112" cy="284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056" y="0"/>
              </a:lnTo>
              <a:lnTo>
                <a:pt x="149056" y="284025"/>
              </a:lnTo>
              <a:lnTo>
                <a:pt x="298112" y="284025"/>
              </a:lnTo>
            </a:path>
          </a:pathLst>
        </a:custGeom>
        <a:noFill/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75982" y="1892462"/>
        <a:ext cx="20587" cy="20587"/>
      </dsp:txXfrm>
    </dsp:sp>
    <dsp:sp modelId="{CA00ED95-99F1-C44D-A2ED-744683781170}">
      <dsp:nvSpPr>
        <dsp:cNvPr id="0" name=""/>
        <dsp:cNvSpPr/>
      </dsp:nvSpPr>
      <dsp:spPr>
        <a:xfrm>
          <a:off x="5825898" y="1430998"/>
          <a:ext cx="2981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112" y="45720"/>
              </a:lnTo>
            </a:path>
          </a:pathLst>
        </a:custGeom>
        <a:noFill/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967501" y="1469265"/>
        <a:ext cx="14905" cy="14905"/>
      </dsp:txXfrm>
    </dsp:sp>
    <dsp:sp modelId="{9C0D3A6A-1520-EE4A-AB7F-44712BA10236}">
      <dsp:nvSpPr>
        <dsp:cNvPr id="0" name=""/>
        <dsp:cNvSpPr/>
      </dsp:nvSpPr>
      <dsp:spPr>
        <a:xfrm>
          <a:off x="4037220" y="1476718"/>
          <a:ext cx="298112" cy="284025"/>
        </a:xfrm>
        <a:custGeom>
          <a:avLst/>
          <a:gdLst/>
          <a:ahLst/>
          <a:cxnLst/>
          <a:rect l="0" t="0" r="0" b="0"/>
          <a:pathLst>
            <a:path>
              <a:moveTo>
                <a:pt x="0" y="284025"/>
              </a:moveTo>
              <a:lnTo>
                <a:pt x="149056" y="284025"/>
              </a:lnTo>
              <a:lnTo>
                <a:pt x="149056" y="0"/>
              </a:lnTo>
              <a:lnTo>
                <a:pt x="298112" y="0"/>
              </a:lnTo>
            </a:path>
          </a:pathLst>
        </a:custGeom>
        <a:noFill/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75982" y="1608436"/>
        <a:ext cx="20587" cy="20587"/>
      </dsp:txXfrm>
    </dsp:sp>
    <dsp:sp modelId="{473B2AF4-E092-7C4B-B2CC-768717F802C3}">
      <dsp:nvSpPr>
        <dsp:cNvPr id="0" name=""/>
        <dsp:cNvSpPr/>
      </dsp:nvSpPr>
      <dsp:spPr>
        <a:xfrm>
          <a:off x="2248542" y="1760743"/>
          <a:ext cx="298112" cy="426037"/>
        </a:xfrm>
        <a:custGeom>
          <a:avLst/>
          <a:gdLst/>
          <a:ahLst/>
          <a:cxnLst/>
          <a:rect l="0" t="0" r="0" b="0"/>
          <a:pathLst>
            <a:path>
              <a:moveTo>
                <a:pt x="0" y="426037"/>
              </a:moveTo>
              <a:lnTo>
                <a:pt x="149056" y="426037"/>
              </a:lnTo>
              <a:lnTo>
                <a:pt x="149056" y="0"/>
              </a:lnTo>
              <a:lnTo>
                <a:pt x="298112" y="0"/>
              </a:lnTo>
            </a:path>
          </a:pathLst>
        </a:custGeom>
        <a:noFill/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84599" y="1960762"/>
        <a:ext cx="25999" cy="25999"/>
      </dsp:txXfrm>
    </dsp:sp>
    <dsp:sp modelId="{8663BD2E-8485-0345-B012-167A1F6BB5A1}">
      <dsp:nvSpPr>
        <dsp:cNvPr id="0" name=""/>
        <dsp:cNvSpPr/>
      </dsp:nvSpPr>
      <dsp:spPr>
        <a:xfrm>
          <a:off x="459864" y="2141061"/>
          <a:ext cx="2981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112" y="45720"/>
              </a:lnTo>
            </a:path>
          </a:pathLst>
        </a:custGeom>
        <a:noFill/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1468" y="2179328"/>
        <a:ext cx="14905" cy="14905"/>
      </dsp:txXfrm>
    </dsp:sp>
    <dsp:sp modelId="{D37D3600-9134-8447-AFA4-365088E8F450}">
      <dsp:nvSpPr>
        <dsp:cNvPr id="0" name=""/>
        <dsp:cNvSpPr/>
      </dsp:nvSpPr>
      <dsp:spPr>
        <a:xfrm rot="16200000">
          <a:off x="-787837" y="1959561"/>
          <a:ext cx="2040964" cy="45444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Request</a:t>
          </a:r>
        </a:p>
      </dsp:txBody>
      <dsp:txXfrm>
        <a:off x="-787837" y="1959561"/>
        <a:ext cx="2040964" cy="454440"/>
      </dsp:txXfrm>
    </dsp:sp>
    <dsp:sp modelId="{DBD23E2F-0D93-F749-B9AB-7A2F9723E336}">
      <dsp:nvSpPr>
        <dsp:cNvPr id="0" name=""/>
        <dsp:cNvSpPr/>
      </dsp:nvSpPr>
      <dsp:spPr>
        <a:xfrm>
          <a:off x="757977" y="1225462"/>
          <a:ext cx="1490564" cy="19226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Look up UA in DB</a:t>
          </a:r>
        </a:p>
      </dsp:txBody>
      <dsp:txXfrm>
        <a:off x="757977" y="1225462"/>
        <a:ext cx="1490564" cy="1922637"/>
      </dsp:txXfrm>
    </dsp:sp>
    <dsp:sp modelId="{1FA4732B-2815-1C45-BD4A-B2925142464C}">
      <dsp:nvSpPr>
        <dsp:cNvPr id="0" name=""/>
        <dsp:cNvSpPr/>
      </dsp:nvSpPr>
      <dsp:spPr>
        <a:xfrm>
          <a:off x="2546655" y="1533523"/>
          <a:ext cx="1490564" cy="45444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Unknown UA</a:t>
          </a:r>
        </a:p>
      </dsp:txBody>
      <dsp:txXfrm>
        <a:off x="2546655" y="1533523"/>
        <a:ext cx="1490564" cy="454440"/>
      </dsp:txXfrm>
    </dsp:sp>
    <dsp:sp modelId="{E7BC6491-E989-604F-B389-F54744F49D09}">
      <dsp:nvSpPr>
        <dsp:cNvPr id="0" name=""/>
        <dsp:cNvSpPr/>
      </dsp:nvSpPr>
      <dsp:spPr>
        <a:xfrm>
          <a:off x="4335333" y="1249497"/>
          <a:ext cx="1490564" cy="45444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Test results</a:t>
          </a:r>
        </a:p>
      </dsp:txBody>
      <dsp:txXfrm>
        <a:off x="4335333" y="1249497"/>
        <a:ext cx="1490564" cy="454440"/>
      </dsp:txXfrm>
    </dsp:sp>
    <dsp:sp modelId="{27075E67-1F56-4246-9E9C-89EA203C2D80}">
      <dsp:nvSpPr>
        <dsp:cNvPr id="0" name=""/>
        <dsp:cNvSpPr/>
      </dsp:nvSpPr>
      <dsp:spPr>
        <a:xfrm>
          <a:off x="6124011" y="1249497"/>
          <a:ext cx="1490564" cy="45444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Store results in DB</a:t>
          </a:r>
        </a:p>
      </dsp:txBody>
      <dsp:txXfrm>
        <a:off x="6124011" y="1249497"/>
        <a:ext cx="1490564" cy="454440"/>
      </dsp:txXfrm>
    </dsp:sp>
    <dsp:sp modelId="{93C9ECEA-8183-3246-9CAC-43541355CC7E}">
      <dsp:nvSpPr>
        <dsp:cNvPr id="0" name=""/>
        <dsp:cNvSpPr/>
      </dsp:nvSpPr>
      <dsp:spPr>
        <a:xfrm>
          <a:off x="4335333" y="1817548"/>
          <a:ext cx="1490564" cy="45444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No test results</a:t>
          </a:r>
        </a:p>
      </dsp:txBody>
      <dsp:txXfrm>
        <a:off x="4335333" y="1817548"/>
        <a:ext cx="1490564" cy="454440"/>
      </dsp:txXfrm>
    </dsp:sp>
    <dsp:sp modelId="{54C0684D-6C84-4B42-8EA6-FF551ADC3E37}">
      <dsp:nvSpPr>
        <dsp:cNvPr id="0" name=""/>
        <dsp:cNvSpPr/>
      </dsp:nvSpPr>
      <dsp:spPr>
        <a:xfrm>
          <a:off x="6124011" y="1817548"/>
          <a:ext cx="1490564" cy="45444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Send tests to client</a:t>
          </a:r>
        </a:p>
      </dsp:txBody>
      <dsp:txXfrm>
        <a:off x="6124011" y="1817548"/>
        <a:ext cx="1490564" cy="454440"/>
      </dsp:txXfrm>
    </dsp:sp>
    <dsp:sp modelId="{A99C2293-8F64-DD42-A3CB-0E3D4EE841E8}">
      <dsp:nvSpPr>
        <dsp:cNvPr id="0" name=""/>
        <dsp:cNvSpPr/>
      </dsp:nvSpPr>
      <dsp:spPr>
        <a:xfrm>
          <a:off x="2546655" y="2385599"/>
          <a:ext cx="1490564" cy="45444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Known UA</a:t>
          </a:r>
        </a:p>
      </dsp:txBody>
      <dsp:txXfrm>
        <a:off x="2546655" y="2385599"/>
        <a:ext cx="1490564" cy="454440"/>
      </dsp:txXfrm>
    </dsp:sp>
    <dsp:sp modelId="{6123FA55-FFED-7B41-A316-664F5F3B53C4}">
      <dsp:nvSpPr>
        <dsp:cNvPr id="0" name=""/>
        <dsp:cNvSpPr/>
      </dsp:nvSpPr>
      <dsp:spPr>
        <a:xfrm>
          <a:off x="4335333" y="2385599"/>
          <a:ext cx="1490564" cy="45444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857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Do nothing</a:t>
          </a:r>
        </a:p>
      </dsp:txBody>
      <dsp:txXfrm>
        <a:off x="4335333" y="2385599"/>
        <a:ext cx="1490564" cy="45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6A63F-6ADA-9544-9817-BAD87D1CB43F}" type="datetimeFigureOut">
              <a:rPr lang="en-US" smtClean="0"/>
              <a:t>6/13/13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F0F7A-77CA-6947-B102-9ECB4E35B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Nevne</a:t>
            </a:r>
            <a:r>
              <a:rPr lang="en-US" dirty="0" smtClean="0"/>
              <a:t> </a:t>
            </a:r>
            <a:r>
              <a:rPr lang="en-US" dirty="0" err="1" smtClean="0"/>
              <a:t>hva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tittelen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betyr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Deler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basert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Dave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Olsens</a:t>
            </a:r>
            <a:r>
              <a:rPr lang="en-US" baseline="0" dirty="0" smtClean="0"/>
              <a:t> “Detector”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Gunnar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nettsiden</a:t>
            </a:r>
            <a:r>
              <a:rPr lang="en-US" baseline="0" dirty="0" smtClean="0"/>
              <a:t> min…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Hetrogent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Vanskelig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hva</a:t>
            </a:r>
            <a:r>
              <a:rPr lang="en-US" baseline="0" dirty="0" smtClean="0"/>
              <a:t> slags </a:t>
            </a:r>
            <a:r>
              <a:rPr lang="en-US" baseline="0" dirty="0" err="1" smtClean="0"/>
              <a:t>funksjonalitet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eksiterer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stor</a:t>
            </a:r>
            <a:r>
              <a:rPr lang="en-US" dirty="0" smtClean="0"/>
              <a:t> </a:t>
            </a:r>
            <a:r>
              <a:rPr lang="en-US" dirty="0" err="1" smtClean="0"/>
              <a:t>fil</a:t>
            </a:r>
            <a:r>
              <a:rPr lang="en-US" dirty="0" smtClean="0"/>
              <a:t> med markup for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enheter</a:t>
            </a:r>
            <a:endParaRPr lang="en-US" dirty="0" smtClean="0"/>
          </a:p>
          <a:p>
            <a:r>
              <a:rPr lang="en-US" dirty="0" err="1" smtClean="0"/>
              <a:t>Krever</a:t>
            </a:r>
            <a:r>
              <a:rPr lang="en-US" dirty="0" smtClean="0"/>
              <a:t> </a:t>
            </a:r>
            <a:r>
              <a:rPr lang="en-US" dirty="0" err="1" smtClean="0"/>
              <a:t>mye</a:t>
            </a:r>
            <a:r>
              <a:rPr lang="en-US" dirty="0" smtClean="0"/>
              <a:t> </a:t>
            </a:r>
            <a:r>
              <a:rPr lang="en-US" dirty="0" err="1" smtClean="0"/>
              <a:t>ressurser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endParaRPr lang="en-US" dirty="0" smtClean="0"/>
          </a:p>
          <a:p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laster</a:t>
            </a:r>
            <a:r>
              <a:rPr lang="en-US" dirty="0" smtClean="0"/>
              <a:t> </a:t>
            </a:r>
            <a:r>
              <a:rPr lang="en-US" dirty="0" err="1" smtClean="0"/>
              <a:t>ned</a:t>
            </a:r>
            <a:r>
              <a:rPr lang="en-US" dirty="0" smtClean="0"/>
              <a:t> filer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vises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mye</a:t>
            </a:r>
            <a:r>
              <a:rPr lang="en-US" dirty="0" smtClean="0"/>
              <a:t> data </a:t>
            </a:r>
            <a:r>
              <a:rPr lang="en-US" dirty="0" err="1" smtClean="0"/>
              <a:t>fra</a:t>
            </a:r>
            <a:r>
              <a:rPr lang="en-US" dirty="0" smtClean="0"/>
              <a:t> UA </a:t>
            </a:r>
            <a:r>
              <a:rPr lang="en-US" dirty="0" err="1" smtClean="0"/>
              <a:t>strengen</a:t>
            </a:r>
            <a:r>
              <a:rPr lang="en-US" dirty="0" smtClean="0"/>
              <a:t> </a:t>
            </a:r>
            <a:r>
              <a:rPr lang="en-US" dirty="0" err="1" smtClean="0"/>
              <a:t>alene</a:t>
            </a:r>
            <a:endParaRPr lang="en-US" dirty="0" smtClean="0"/>
          </a:p>
          <a:p>
            <a:r>
              <a:rPr lang="en-US" dirty="0" smtClean="0"/>
              <a:t>UA </a:t>
            </a:r>
            <a:r>
              <a:rPr lang="en-US" dirty="0" err="1" smtClean="0"/>
              <a:t>strengen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pålitelig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1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RWD </a:t>
            </a:r>
            <a:r>
              <a:rPr lang="en-US" dirty="0" err="1" smtClean="0"/>
              <a:t>metoder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fortsatt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brukt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komponenter</a:t>
            </a:r>
            <a:endParaRPr lang="en-US" baseline="0" dirty="0" smtClean="0"/>
          </a:p>
          <a:p>
            <a:r>
              <a:rPr lang="en-US" baseline="0" dirty="0" smtClean="0"/>
              <a:t>Rendering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bestemt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server</a:t>
            </a:r>
          </a:p>
          <a:p>
            <a:r>
              <a:rPr lang="en-US" baseline="0" dirty="0" err="1" smtClean="0"/>
              <a:t>Ingen</a:t>
            </a:r>
            <a:r>
              <a:rPr lang="en-US" baseline="0" dirty="0" smtClean="0"/>
              <a:t> HTTP redirects </a:t>
            </a:r>
            <a:r>
              <a:rPr lang="en-US" baseline="0" dirty="0" err="1" smtClean="0"/>
              <a:t>betyr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mindre</a:t>
            </a:r>
            <a:r>
              <a:rPr lang="en-US" baseline="0" dirty="0" smtClean="0"/>
              <a:t> latency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6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CMSer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ofte</a:t>
            </a:r>
            <a:r>
              <a:rPr lang="en-US" baseline="0" dirty="0" smtClean="0"/>
              <a:t> sett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gammeldagse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lite </a:t>
            </a:r>
            <a:r>
              <a:rPr lang="en-US" baseline="0" dirty="0" err="1" smtClean="0"/>
              <a:t>fleksible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idag</a:t>
            </a:r>
            <a:endParaRPr lang="en-US" baseline="0" dirty="0" smtClean="0"/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CMS’es</a:t>
            </a:r>
            <a:r>
              <a:rPr lang="en-US" baseline="0" dirty="0" smtClean="0"/>
              <a:t> are the mainframes of our time”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Enonics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innebyggede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bare data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UA </a:t>
            </a:r>
            <a:r>
              <a:rPr lang="en-US" baseline="0" dirty="0" err="1" smtClean="0"/>
              <a:t>strenger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veldig</a:t>
            </a:r>
            <a:r>
              <a:rPr lang="en-US" baseline="0" dirty="0" smtClean="0"/>
              <a:t> lite data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fleksibilitet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0F7A-77CA-6947-B102-9ECB4E35B8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4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742F91-3942-6D44-933F-F2D0902366BC}" type="datetimeFigureOut">
              <a:rPr lang="en-US" smtClean="0"/>
              <a:t>6/11/13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E78E2CC-E4D8-E240-AE21-58D4780BA5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fi-kompendium-forside-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0820" y="-3126401"/>
            <a:ext cx="10800000" cy="1497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4633" y="1475620"/>
            <a:ext cx="84514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 Server-Side Feature Detection System for an Enterprise Web CMS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Master’s </a:t>
            </a:r>
            <a:r>
              <a:rPr lang="en-US" dirty="0" smtClean="0"/>
              <a:t>Thesis Presentation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Henrik Hellerøy</a:t>
            </a:r>
          </a:p>
          <a:p>
            <a:r>
              <a:rPr lang="en-US" dirty="0"/>
              <a:t>Spring </a:t>
            </a:r>
            <a:r>
              <a:rPr lang="en-US" dirty="0" smtClean="0"/>
              <a:t>2013</a:t>
            </a:r>
          </a:p>
          <a:p>
            <a:endParaRPr lang="en-US" dirty="0"/>
          </a:p>
          <a:p>
            <a:r>
              <a:rPr lang="en-US" dirty="0" smtClean="0"/>
              <a:t>Supervisors:</a:t>
            </a:r>
          </a:p>
          <a:p>
            <a:r>
              <a:rPr lang="en-US" dirty="0" err="1" smtClean="0"/>
              <a:t>Håvard</a:t>
            </a:r>
            <a:r>
              <a:rPr lang="en-US" dirty="0" smtClean="0"/>
              <a:t> </a:t>
            </a:r>
            <a:r>
              <a:rPr lang="en-US" dirty="0" err="1" smtClean="0"/>
              <a:t>Tegelsrud</a:t>
            </a:r>
            <a:endParaRPr lang="en-US" dirty="0" smtClean="0"/>
          </a:p>
          <a:p>
            <a:r>
              <a:rPr lang="en-US" dirty="0" smtClean="0"/>
              <a:t>Dag </a:t>
            </a:r>
            <a:r>
              <a:rPr lang="en-US" dirty="0" err="1" smtClean="0"/>
              <a:t>Langmyhr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 descr="uio logo n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3" y="5615636"/>
            <a:ext cx="1167704" cy="1080000"/>
          </a:xfrm>
          <a:prstGeom prst="rect">
            <a:avLst/>
          </a:prstGeom>
        </p:spPr>
      </p:pic>
      <p:pic>
        <p:nvPicPr>
          <p:cNvPr id="11" name="Picture 10" descr="bekk logo 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47" y="56156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6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Enonic CMS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Based on Java EE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Uses common Java libraries such as Maven and Spring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Uses XML datasources and XSLT for rendering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Used for several large Web site projects in Norway: </a:t>
            </a:r>
            <a:r>
              <a:rPr lang="en-US" dirty="0" err="1" smtClean="0"/>
              <a:t>Posten</a:t>
            </a:r>
            <a:r>
              <a:rPr lang="en-US" dirty="0" smtClean="0"/>
              <a:t>, TINE, </a:t>
            </a:r>
            <a:r>
              <a:rPr lang="en-US" dirty="0" err="1" smtClean="0"/>
              <a:t>Statens</a:t>
            </a:r>
            <a:r>
              <a:rPr lang="en-US" dirty="0" smtClean="0"/>
              <a:t> </a:t>
            </a:r>
            <a:r>
              <a:rPr lang="en-US" dirty="0" err="1" smtClean="0"/>
              <a:t>Vegvesen</a:t>
            </a:r>
            <a:r>
              <a:rPr lang="en-US" dirty="0" smtClean="0"/>
              <a:t>, NAV, </a:t>
            </a:r>
            <a:r>
              <a:rPr lang="en-US" dirty="0" err="1" smtClean="0"/>
              <a:t>Gjensidige</a:t>
            </a:r>
            <a:r>
              <a:rPr lang="en-US" dirty="0" smtClean="0"/>
              <a:t>, etc…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Has its own device detection based solely on UA string parsing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Supports plugins!</a:t>
            </a:r>
          </a:p>
          <a:p>
            <a:endParaRPr lang="en-US" dirty="0"/>
          </a:p>
          <a:p>
            <a:pPr algn="ctr"/>
            <a:r>
              <a:rPr lang="en-US" i="1" dirty="0" smtClean="0"/>
              <a:t>“Let’s make a plugin that adds RESS functionality to Enonic!”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enonic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408214"/>
            <a:ext cx="4136571" cy="13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3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for Enonic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Enonic has a plugin environment API that exposes ways to extend the core functionality of the system.</a:t>
            </a:r>
          </a:p>
          <a:p>
            <a:endParaRPr lang="en-US" dirty="0"/>
          </a:p>
        </p:txBody>
      </p:sp>
      <p:pic>
        <p:nvPicPr>
          <p:cNvPr id="4" name="Picture 3" descr="Plugin A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5" y="2717650"/>
            <a:ext cx="7998070" cy="353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r>
              <a:rPr lang="en-US" dirty="0"/>
              <a:t> </a:t>
            </a:r>
            <a:r>
              <a:rPr lang="en-US" dirty="0" smtClean="0"/>
              <a:t>for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Intercepts requests before they reach the CMS and identifies the requesting UA using the UA string.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the UA string is not recognized, it sends JavaScript-based feature tests to the client. The result is sent back to the server in a cookie on page reload.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results of the feature tests are stored in a database, using the UA string as a key.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Device classes can be defined by site administrators using the features detected by the plugin.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Device classes are resolved using a </a:t>
            </a:r>
            <a:r>
              <a:rPr lang="en-US" dirty="0" err="1" smtClean="0"/>
              <a:t>FunctionLibrary</a:t>
            </a:r>
            <a:r>
              <a:rPr lang="en-US" dirty="0" smtClean="0"/>
              <a:t> extension.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Interceptor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58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Utilizing the Plugin API</a:t>
            </a:r>
            <a:endParaRPr lang="en-US" dirty="0"/>
          </a:p>
        </p:txBody>
      </p:sp>
      <p:pic>
        <p:nvPicPr>
          <p:cNvPr id="8" name="Content Placeholder 7" descr="architectur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b="21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712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Java EE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Spring for dependency injection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Maven for building and deployment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MongoDB used for the database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Modernizr used for client-side feature tests</a:t>
            </a:r>
            <a:endParaRPr lang="en-US" dirty="0"/>
          </a:p>
        </p:txBody>
      </p:sp>
      <p:pic>
        <p:nvPicPr>
          <p:cNvPr id="4" name="Picture 3" descr="Modernizr 2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44" y="5495154"/>
            <a:ext cx="4263571" cy="631009"/>
          </a:xfrm>
          <a:prstGeom prst="rect">
            <a:avLst/>
          </a:prstGeom>
        </p:spPr>
      </p:pic>
      <p:pic>
        <p:nvPicPr>
          <p:cNvPr id="5" name="Picture 4" descr="mongo-db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45882"/>
            <a:ext cx="3921276" cy="1307092"/>
          </a:xfrm>
          <a:prstGeom prst="rect">
            <a:avLst/>
          </a:prstGeom>
        </p:spPr>
      </p:pic>
      <p:pic>
        <p:nvPicPr>
          <p:cNvPr id="6" name="Picture 5" descr="logo-spring-103x6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5" y="4499428"/>
            <a:ext cx="1308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device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090610" cy="4373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lnSpc>
                <a:spcPct val="70000"/>
              </a:lnSpc>
            </a:pPr>
            <a:endParaRPr lang="en-US" dirty="0" smtClean="0"/>
          </a:p>
          <a:p>
            <a:pPr>
              <a:lnSpc>
                <a:spcPct val="70000"/>
              </a:lnSpc>
            </a:pPr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"</a:t>
            </a:r>
            <a:r>
              <a:rPr lang="en-US" dirty="0"/>
              <a:t>chrome" : {</a:t>
            </a:r>
          </a:p>
          <a:p>
            <a:pPr>
              <a:lnSpc>
                <a:spcPct val="70000"/>
              </a:lnSpc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uaFamily</a:t>
            </a:r>
            <a:r>
              <a:rPr lang="en-US" dirty="0"/>
              <a:t>" : "Chrome",</a:t>
            </a:r>
          </a:p>
          <a:p>
            <a:pPr>
              <a:lnSpc>
                <a:spcPct val="70000"/>
              </a:lnSpc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isMobile</a:t>
            </a:r>
            <a:r>
              <a:rPr lang="en-US" dirty="0"/>
              <a:t>" : false,</a:t>
            </a:r>
          </a:p>
          <a:p>
            <a:pPr>
              <a:lnSpc>
                <a:spcPct val="70000"/>
              </a:lnSpc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features" : {</a:t>
            </a:r>
          </a:p>
          <a:p>
            <a:pPr>
              <a:lnSpc>
                <a:spcPct val="70000"/>
              </a:lnSpc>
            </a:pPr>
            <a:r>
              <a:rPr lang="en-US" dirty="0"/>
              <a:t>		"video" : {</a:t>
            </a:r>
          </a:p>
          <a:p>
            <a:pPr>
              <a:lnSpc>
                <a:spcPct val="70000"/>
              </a:lnSpc>
            </a:pPr>
            <a:r>
              <a:rPr lang="en-US" dirty="0"/>
              <a:t>			"h264" : true,</a:t>
            </a:r>
          </a:p>
          <a:p>
            <a:pPr>
              <a:lnSpc>
                <a:spcPct val="70000"/>
              </a:lnSpc>
            </a:pPr>
            <a:r>
              <a:rPr lang="en-US" dirty="0"/>
              <a:t>			"</a:t>
            </a:r>
            <a:r>
              <a:rPr lang="en-US" dirty="0" err="1"/>
              <a:t>webm</a:t>
            </a:r>
            <a:r>
              <a:rPr lang="en-US" dirty="0"/>
              <a:t>" : true</a:t>
            </a:r>
          </a:p>
          <a:p>
            <a:pPr>
              <a:lnSpc>
                <a:spcPct val="70000"/>
              </a:lnSpc>
            </a:pPr>
            <a:r>
              <a:rPr lang="en-US" dirty="0"/>
              <a:t>		}</a:t>
            </a:r>
          </a:p>
          <a:p>
            <a:pPr>
              <a:lnSpc>
                <a:spcPct val="70000"/>
              </a:lnSpc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},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"</a:t>
            </a:r>
            <a:r>
              <a:rPr lang="en-US" dirty="0" err="1"/>
              <a:t>notmobile</a:t>
            </a:r>
            <a:r>
              <a:rPr lang="en-US" dirty="0"/>
              <a:t>" : </a:t>
            </a:r>
            <a:r>
              <a:rPr lang="en-US" dirty="0" smtClean="0"/>
              <a:t>{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	"</a:t>
            </a:r>
            <a:r>
              <a:rPr lang="en-US" dirty="0" err="1" smtClean="0"/>
              <a:t>isMobile</a:t>
            </a:r>
            <a:r>
              <a:rPr lang="en-US" dirty="0" smtClean="0"/>
              <a:t>" : false,</a:t>
            </a:r>
          </a:p>
          <a:p>
            <a:pPr>
              <a:lnSpc>
                <a:spcPct val="70000"/>
              </a:lnSpc>
            </a:pPr>
            <a:r>
              <a:rPr lang="en-US" dirty="0"/>
              <a:t>	"features" : {</a:t>
            </a:r>
          </a:p>
          <a:p>
            <a:pPr>
              <a:lnSpc>
                <a:spcPct val="70000"/>
              </a:lnSpc>
            </a:pPr>
            <a:r>
              <a:rPr lang="en-US" dirty="0"/>
              <a:t>		"</a:t>
            </a:r>
            <a:r>
              <a:rPr lang="en-US" dirty="0" err="1"/>
              <a:t>flexbox</a:t>
            </a:r>
            <a:r>
              <a:rPr lang="en-US" dirty="0"/>
              <a:t>" : true</a:t>
            </a:r>
          </a:p>
          <a:p>
            <a:pPr>
              <a:lnSpc>
                <a:spcPct val="70000"/>
              </a:lnSpc>
            </a:pPr>
            <a:r>
              <a:rPr lang="en-US" dirty="0"/>
              <a:t>	}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r>
              <a:rPr lang="en-US" dirty="0"/>
              <a:t>,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"</a:t>
            </a:r>
            <a:r>
              <a:rPr lang="en-US" dirty="0"/>
              <a:t>mobile" : {</a:t>
            </a:r>
          </a:p>
          <a:p>
            <a:pPr>
              <a:lnSpc>
                <a:spcPct val="70000"/>
              </a:lnSpc>
            </a:pPr>
            <a:r>
              <a:rPr lang="en-US" dirty="0"/>
              <a:t>	"</a:t>
            </a:r>
            <a:r>
              <a:rPr lang="en-US" dirty="0" err="1"/>
              <a:t>isMobile</a:t>
            </a:r>
            <a:r>
              <a:rPr lang="en-US" dirty="0"/>
              <a:t>" : true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}</a:t>
            </a:r>
            <a:r>
              <a:rPr lang="en-US" dirty="0"/>
              <a:t>}</a:t>
            </a:r>
          </a:p>
          <a:p>
            <a:pPr>
              <a:lnSpc>
                <a:spcPct val="70000"/>
              </a:lnSpc>
            </a:pP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777620" y="2056191"/>
            <a:ext cx="155448" cy="1814286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38876" y="2640167"/>
            <a:ext cx="3465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Non-mobile chrome with h264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WebM</a:t>
            </a:r>
            <a:r>
              <a:rPr lang="en-US" dirty="0" smtClean="0"/>
              <a:t> video format support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8876" y="4438952"/>
            <a:ext cx="35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these definitions, </a:t>
            </a:r>
          </a:p>
          <a:p>
            <a:r>
              <a:rPr lang="en-US" dirty="0" smtClean="0"/>
              <a:t>different layouts can be defined by using simple conditionals in the XSLT style 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4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3079994"/>
            <a:ext cx="7200000" cy="698013"/>
          </a:xfrm>
        </p:spPr>
        <p:txBody>
          <a:bodyPr>
            <a:normAutofit/>
          </a:bodyPr>
          <a:lstStyle/>
          <a:p>
            <a:r>
              <a:rPr lang="en-US" dirty="0" smtClean="0"/>
              <a:t>Improving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6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factors affect the performance of Web sites: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Network latency – especially in cellular networks (3G, LTE etc.)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Wi-fi</a:t>
            </a:r>
            <a:r>
              <a:rPr lang="en-US" dirty="0" smtClean="0"/>
              <a:t> and cellular are affected by external interference (radios, microwaves, physical and electromagnetic barriers).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 physical locations of GPRS nodes can increase latency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System resources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Mobile devices especially have limited CPU and memory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Resource-intensive processes adversely impacts battery life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9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gains using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the performance of Web sites, especially in the mobile context, the plugin aims to: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Reduce the amount of data being transferred to the client by only serving what’s needed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Help developers create less resource-intensive Web pages by providing solutions for tailoring them to each specific device class</a:t>
            </a:r>
          </a:p>
          <a:p>
            <a:endParaRPr lang="en-US" dirty="0" smtClean="0"/>
          </a:p>
          <a:p>
            <a:r>
              <a:rPr lang="en-US" dirty="0" smtClean="0"/>
              <a:t>The added logic on the server could affect performance negatively, though, so performance tests were conducted.</a:t>
            </a:r>
          </a:p>
        </p:txBody>
      </p:sp>
    </p:spTree>
    <p:extLst>
      <p:ext uri="{BB962C8B-B14F-4D97-AF65-F5344CB8AC3E}">
        <p14:creationId xmlns:p14="http://schemas.microsoft.com/office/powerpoint/2010/main" val="329352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79994"/>
            <a:ext cx="5791200" cy="698013"/>
          </a:xfrm>
        </p:spPr>
        <p:txBody>
          <a:bodyPr/>
          <a:lstStyle/>
          <a:p>
            <a:r>
              <a:rPr lang="en-US" dirty="0" smtClean="0"/>
              <a:t>Detection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9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tests were conducted: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Front-end performance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time of JavaScript </a:t>
            </a:r>
            <a:r>
              <a:rPr lang="en-US" dirty="0" smtClean="0"/>
              <a:t>tests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Back-end performance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Request round-trip time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Server processing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tests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76200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256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Round-trip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76200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482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Processing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76200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515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3079994"/>
            <a:ext cx="7200000" cy="698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and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 plugin is wholly reliant upon UA strings, they are unreliable because: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They can be spoofed by the client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They can be changed by a proxy before reaching the server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 is impossible for the server to distinguish between a UA lacking JavaScript support and it being disabled by the user.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Caching of HTML documents on reverse proxies will effectively disable the core functionality of the plugin.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3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 strings: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Have a time to live (TTL) on all entries, to avoid false entries staying for too long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Statistics! Aggregate several sets of features for each UA string and select the most common set as “true”</a:t>
            </a:r>
          </a:p>
          <a:p>
            <a:r>
              <a:rPr lang="en-US" dirty="0" smtClean="0"/>
              <a:t>Unsupported or disabled JavaScript: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TTL on entries (again)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Store “</a:t>
            </a:r>
            <a:r>
              <a:rPr lang="en-US" dirty="0" err="1" smtClean="0"/>
              <a:t>nojs</a:t>
            </a:r>
            <a:r>
              <a:rPr lang="en-US" dirty="0" smtClean="0"/>
              <a:t>” entries on a per-session basis</a:t>
            </a:r>
          </a:p>
          <a:p>
            <a:r>
              <a:rPr lang="en-US" dirty="0" smtClean="0"/>
              <a:t>Caching on reverse proxy: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Don’t cache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117147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Test in production setting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Put measures in place to alleviate problems with UA strings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Solve the problem with detecting a lack of JS support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Make independent of CMS – make it a service!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1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plugin supports dynamic feature detection of unknown UAs, which, along with the device class definition system improves upon Enonic’s built-in solution.</a:t>
            </a:r>
          </a:p>
          <a:p>
            <a:endParaRPr lang="en-US" dirty="0" smtClean="0"/>
          </a:p>
          <a:p>
            <a:r>
              <a:rPr lang="en-US" dirty="0" smtClean="0"/>
              <a:t>Compared to Enonic’s own detection system, the plugin does not adversely affect the performance of the back end to any significant degree.</a:t>
            </a:r>
          </a:p>
          <a:p>
            <a:endParaRPr lang="en-US" dirty="0"/>
          </a:p>
          <a:p>
            <a:r>
              <a:rPr lang="en-US" dirty="0" smtClean="0"/>
              <a:t>The performance hit from running client-side tests is negligible, even on mobile devices.</a:t>
            </a:r>
          </a:p>
          <a:p>
            <a:endParaRPr lang="en-US" dirty="0"/>
          </a:p>
          <a:p>
            <a:r>
              <a:rPr lang="en-US" dirty="0" smtClean="0"/>
              <a:t>The plugin is a solution that has the possibility of improving performance of responsive Web sites by moving a lot of the work over to the server, instead of the client.</a:t>
            </a:r>
          </a:p>
        </p:txBody>
      </p:sp>
    </p:spTree>
    <p:extLst>
      <p:ext uri="{BB962C8B-B14F-4D97-AF65-F5344CB8AC3E}">
        <p14:creationId xmlns:p14="http://schemas.microsoft.com/office/powerpoint/2010/main" val="163810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52838"/>
            <a:ext cx="5791200" cy="64830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7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detection schemes?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multitude of devices can access the Web today, all of them different in many ways:</a:t>
            </a:r>
          </a:p>
          <a:p>
            <a:pPr lvl="1"/>
            <a:r>
              <a:rPr lang="en-US" dirty="0" smtClean="0"/>
              <a:t>Form factor (screen size, input methods etc.)</a:t>
            </a:r>
          </a:p>
          <a:p>
            <a:pPr lvl="1"/>
            <a:r>
              <a:rPr lang="en-US" dirty="0" smtClean="0"/>
              <a:t>Feature sets</a:t>
            </a:r>
          </a:p>
          <a:p>
            <a:pPr lvl="1"/>
            <a:r>
              <a:rPr lang="en-US" dirty="0" smtClean="0"/>
              <a:t>Hardware specs</a:t>
            </a:r>
          </a:p>
          <a:p>
            <a:pPr lvl="1"/>
            <a:r>
              <a:rPr lang="en-US" dirty="0" smtClean="0"/>
              <a:t>Network access</a:t>
            </a:r>
          </a:p>
          <a:p>
            <a:pPr lvl="1"/>
            <a:endParaRPr lang="en-US" dirty="0" smtClean="0"/>
          </a:p>
          <a:p>
            <a:pPr indent="-182880"/>
            <a:r>
              <a:rPr lang="en-US" dirty="0" smtClean="0"/>
              <a:t>A single Web page layout will not work on all devices.</a:t>
            </a:r>
          </a:p>
          <a:p>
            <a:pPr indent="-182880"/>
            <a:r>
              <a:rPr lang="en-US" dirty="0" smtClean="0"/>
              <a:t>Detection schemes are in place to present a best-fitting layout to the user – based on the device making the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8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detection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Web Design (RWD)</a:t>
            </a:r>
          </a:p>
          <a:p>
            <a:r>
              <a:rPr lang="en-US" dirty="0" smtClean="0"/>
              <a:t>Pros: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Accurately detects the form factor of the device based on CSS 3 Media Queries and JavaScript libraries.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change the layout after initial render if the viewport changes, without making additional requests.</a:t>
            </a:r>
          </a:p>
          <a:p>
            <a:r>
              <a:rPr lang="en-US" dirty="0" smtClean="0"/>
              <a:t>Cons: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All of the rendering is done on the client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Superfluous files are sent to the client, regardless of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detection </a:t>
            </a:r>
            <a:r>
              <a:rPr lang="en-US" dirty="0" smtClean="0"/>
              <a:t>schemes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Agent (UA) Detection, aka. Device Experiences (DE)</a:t>
            </a:r>
          </a:p>
          <a:p>
            <a:r>
              <a:rPr lang="en-US" dirty="0" smtClean="0"/>
              <a:t>Pros: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All logic on the server instead of the client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Can be used along with Device Description Repositories (DDR) to determine the features of the requesting UA</a:t>
            </a:r>
          </a:p>
          <a:p>
            <a:r>
              <a:rPr lang="en-US" dirty="0" smtClean="0"/>
              <a:t>Cons: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UA strings can be faked or otherwise misrepresented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Commonly relies on HTTP redirects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DDRs are dependent on people keeping them up-to-date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Web Design + Server Side Components (RESS)</a:t>
            </a:r>
          </a:p>
          <a:p>
            <a:r>
              <a:rPr lang="en-US" dirty="0" smtClean="0"/>
              <a:t>Pros: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Does the layout rendering on the server based on the requesting device class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Only necessary files are sent over the network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 HTTP redirects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Less load on the client compared to RWD</a:t>
            </a:r>
          </a:p>
          <a:p>
            <a:r>
              <a:rPr lang="en-US" dirty="0" smtClean="0"/>
              <a:t>Cons: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Still reliant on UA strings to uniquely identify requesting devices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0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Can a Web site be made responsive without having the user agent do all the work, thus improving performance?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650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79994"/>
            <a:ext cx="5791200" cy="698013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6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 assume larger Web sites could benefit the most </a:t>
            </a:r>
            <a:r>
              <a:rPr lang="en-US" dirty="0"/>
              <a:t>(performance wise</a:t>
            </a:r>
            <a:r>
              <a:rPr lang="en-US" dirty="0" smtClean="0"/>
              <a:t>) from an improved system for making responsive layouts.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Larger Web sites commonly use Enterprise Web CMSs to author and administrate their sites.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Bekk</a:t>
            </a:r>
            <a:r>
              <a:rPr lang="en-US" dirty="0" smtClean="0"/>
              <a:t> uses such a system on several larger Web projects – Enonic CMS.</a:t>
            </a:r>
          </a:p>
          <a:p>
            <a:endParaRPr lang="en-US" dirty="0" smtClean="0"/>
          </a:p>
          <a:p>
            <a:pPr algn="ctr"/>
            <a:r>
              <a:rPr lang="en-US" i="1" dirty="0" smtClean="0"/>
              <a:t>“Is it possible to make RESS work in Enonic?”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53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4337</TotalTime>
  <Words>1318</Words>
  <Application>Microsoft Macintosh PowerPoint</Application>
  <PresentationFormat>On-screen Show (4:3)</PresentationFormat>
  <Paragraphs>203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Essential</vt:lpstr>
      <vt:lpstr>PowerPoint Presentation</vt:lpstr>
      <vt:lpstr>Detection Schemes</vt:lpstr>
      <vt:lpstr>Why do we need detection schemes?</vt:lpstr>
      <vt:lpstr>Popular detection schemes</vt:lpstr>
      <vt:lpstr>Popular detection schemes (cont.)</vt:lpstr>
      <vt:lpstr>A possible solution</vt:lpstr>
      <vt:lpstr>Research Question</vt:lpstr>
      <vt:lpstr>Implementation</vt:lpstr>
      <vt:lpstr>Finding a case</vt:lpstr>
      <vt:lpstr>Enonic CMS</vt:lpstr>
      <vt:lpstr>Plugins for Enonic</vt:lpstr>
      <vt:lpstr>Concept for the plugin</vt:lpstr>
      <vt:lpstr>The Interceptor</vt:lpstr>
      <vt:lpstr>Utilizing the Plugin API</vt:lpstr>
      <vt:lpstr>Technologies</vt:lpstr>
      <vt:lpstr>Defining device classes</vt:lpstr>
      <vt:lpstr>Improving performance</vt:lpstr>
      <vt:lpstr>Web Performance</vt:lpstr>
      <vt:lpstr>Performance gains using the plugin</vt:lpstr>
      <vt:lpstr>Performance tests</vt:lpstr>
      <vt:lpstr>Javascript tests</vt:lpstr>
      <vt:lpstr>Round-trip time</vt:lpstr>
      <vt:lpstr>Server Processing time</vt:lpstr>
      <vt:lpstr>Summary and Conclusions</vt:lpstr>
      <vt:lpstr>Potential Problems</vt:lpstr>
      <vt:lpstr>Solutions</vt:lpstr>
      <vt:lpstr>Future Work</vt:lpstr>
      <vt:lpstr>Conclusions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Hellerøy</dc:creator>
  <cp:lastModifiedBy>Henrik Hellerøy</cp:lastModifiedBy>
  <cp:revision>130</cp:revision>
  <dcterms:created xsi:type="dcterms:W3CDTF">2013-06-11T09:53:13Z</dcterms:created>
  <dcterms:modified xsi:type="dcterms:W3CDTF">2013-06-14T10:10:14Z</dcterms:modified>
</cp:coreProperties>
</file>