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Lst>
  <p:sldSz cy="6858000" cx="12192000"/>
  <p:notesSz cx="6858000" cy="9144000"/>
  <p:embeddedFontLst>
    <p:embeddedFont>
      <p:font typeface="Roboto"/>
      <p:regular r:id="rId33"/>
      <p:bold r:id="rId34"/>
      <p:italic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font" Target="fonts/Roboto-regular.fntdata"/><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font" Target="fonts/Roboto-italic.fntdata"/><Relationship Id="rId12" Type="http://schemas.openxmlformats.org/officeDocument/2006/relationships/slide" Target="slides/slide8.xml"/><Relationship Id="rId34" Type="http://schemas.openxmlformats.org/officeDocument/2006/relationships/font" Target="fonts/Roboto-bold.fntdata"/><Relationship Id="rId15" Type="http://schemas.openxmlformats.org/officeDocument/2006/relationships/slide" Target="slides/slide11.xml"/><Relationship Id="rId14" Type="http://schemas.openxmlformats.org/officeDocument/2006/relationships/slide" Target="slides/slide10.xml"/><Relationship Id="rId36" Type="http://schemas.openxmlformats.org/officeDocument/2006/relationships/font" Target="fonts/Roboto-boldItalic.fntdata"/><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Barry </a:t>
            </a:r>
            <a:endParaRPr/>
          </a:p>
        </p:txBody>
      </p:sp>
      <p:sp>
        <p:nvSpPr>
          <p:cNvPr id="86" name="Google Shape;8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Winnie</a:t>
            </a:r>
            <a:endParaRPr/>
          </a:p>
        </p:txBody>
      </p:sp>
      <p:sp>
        <p:nvSpPr>
          <p:cNvPr id="206" name="Google Shape;206;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c8ee306964_0_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Winnie</a:t>
            </a:r>
            <a:endParaRPr/>
          </a:p>
        </p:txBody>
      </p:sp>
      <p:sp>
        <p:nvSpPr>
          <p:cNvPr id="219" name="Google Shape;219;gc8ee306964_0_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Tamil</a:t>
            </a:r>
            <a:endParaRPr/>
          </a:p>
        </p:txBody>
      </p:sp>
      <p:sp>
        <p:nvSpPr>
          <p:cNvPr id="228" name="Google Shape;228;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Tamil</a:t>
            </a:r>
            <a:endParaRPr/>
          </a:p>
        </p:txBody>
      </p:sp>
      <p:sp>
        <p:nvSpPr>
          <p:cNvPr id="243" name="Google Shape;243;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Tamil</a:t>
            </a:r>
            <a:endParaRPr/>
          </a:p>
        </p:txBody>
      </p:sp>
      <p:sp>
        <p:nvSpPr>
          <p:cNvPr id="258" name="Google Shape;258;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c845c27920_0_2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Tamil</a:t>
            </a:r>
            <a:endParaRPr/>
          </a:p>
        </p:txBody>
      </p:sp>
      <p:sp>
        <p:nvSpPr>
          <p:cNvPr id="274" name="Google Shape;274;gc845c27920_0_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Winnie</a:t>
            </a:r>
            <a:endParaRPr/>
          </a:p>
        </p:txBody>
      </p:sp>
      <p:sp>
        <p:nvSpPr>
          <p:cNvPr id="281" name="Google Shape;281;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Winnie</a:t>
            </a:r>
            <a:endParaRPr/>
          </a:p>
        </p:txBody>
      </p:sp>
      <p:sp>
        <p:nvSpPr>
          <p:cNvPr id="293" name="Google Shape;293;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Winnie</a:t>
            </a:r>
            <a:endParaRPr/>
          </a:p>
        </p:txBody>
      </p:sp>
      <p:sp>
        <p:nvSpPr>
          <p:cNvPr id="311" name="Google Shape;311;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Winnie</a:t>
            </a:r>
            <a:endParaRPr/>
          </a:p>
        </p:txBody>
      </p:sp>
      <p:sp>
        <p:nvSpPr>
          <p:cNvPr id="319" name="Google Shape;319;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c9ad7c2210_0_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95" name="Google Shape;95;gc9ad7c2210_0_1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Barry </a:t>
            </a:r>
            <a:endParaRPr/>
          </a:p>
        </p:txBody>
      </p:sp>
      <p:sp>
        <p:nvSpPr>
          <p:cNvPr id="96" name="Google Shape;96;gc9ad7c2210_0_1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c8f73b7e94_3_32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Winnie</a:t>
            </a:r>
            <a:endParaRPr/>
          </a:p>
        </p:txBody>
      </p:sp>
      <p:sp>
        <p:nvSpPr>
          <p:cNvPr id="329" name="Google Shape;329;gc8f73b7e94_3_3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c8f73b7e94_3_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c8f73b7e94_3_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Tamil</a:t>
            </a:r>
            <a:endParaRPr/>
          </a:p>
        </p:txBody>
      </p:sp>
      <p:sp>
        <p:nvSpPr>
          <p:cNvPr id="337" name="Google Shape;337;gc8f73b7e94_3_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c8f73b7e94_3_26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c8f73b7e94_3_26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Tamil</a:t>
            </a:r>
            <a:endParaRPr/>
          </a:p>
        </p:txBody>
      </p:sp>
      <p:sp>
        <p:nvSpPr>
          <p:cNvPr id="346" name="Google Shape;346;gc8f73b7e94_3_26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Tamil</a:t>
            </a:r>
            <a:endParaRPr/>
          </a:p>
        </p:txBody>
      </p:sp>
      <p:sp>
        <p:nvSpPr>
          <p:cNvPr id="354" name="Google Shape;354;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Tamil</a:t>
            </a:r>
            <a:endParaRPr/>
          </a:p>
        </p:txBody>
      </p:sp>
      <p:sp>
        <p:nvSpPr>
          <p:cNvPr id="366" name="Google Shape;366;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gc8f73b7e94_3_3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Tamil</a:t>
            </a:r>
            <a:endParaRPr/>
          </a:p>
        </p:txBody>
      </p:sp>
      <p:sp>
        <p:nvSpPr>
          <p:cNvPr id="381" name="Google Shape;381;gc8f73b7e94_3_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p2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Barry </a:t>
            </a:r>
            <a:endParaRPr/>
          </a:p>
        </p:txBody>
      </p:sp>
      <p:sp>
        <p:nvSpPr>
          <p:cNvPr id="397" name="Google Shape;397;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gc845c27920_0_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Barry </a:t>
            </a:r>
            <a:endParaRPr/>
          </a:p>
        </p:txBody>
      </p:sp>
      <p:sp>
        <p:nvSpPr>
          <p:cNvPr id="408" name="Google Shape;408;gc845c27920_0_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 name="Shape 413"/>
        <p:cNvGrpSpPr/>
        <p:nvPr/>
      </p:nvGrpSpPr>
      <p:grpSpPr>
        <a:xfrm>
          <a:off x="0" y="0"/>
          <a:ext cx="0" cy="0"/>
          <a:chOff x="0" y="0"/>
          <a:chExt cx="0" cy="0"/>
        </a:xfrm>
      </p:grpSpPr>
      <p:sp>
        <p:nvSpPr>
          <p:cNvPr id="414" name="Google Shape;414;gc8ee306964_0_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15" name="Google Shape;415;gc8ee306964_0_2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Barry /everyone </a:t>
            </a:r>
            <a:endParaRPr/>
          </a:p>
        </p:txBody>
      </p:sp>
      <p:sp>
        <p:nvSpPr>
          <p:cNvPr id="416" name="Google Shape;416;gc8ee306964_0_2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Barry </a:t>
            </a:r>
            <a:endParaRPr/>
          </a:p>
        </p:txBody>
      </p:sp>
      <p:sp>
        <p:nvSpPr>
          <p:cNvPr id="119" name="Google Shape;119;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0" name="Google Shape;150;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Winnie</a:t>
            </a:r>
            <a:endParaRPr/>
          </a:p>
        </p:txBody>
      </p:sp>
      <p:sp>
        <p:nvSpPr>
          <p:cNvPr id="151" name="Google Shape;151;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Winnie</a:t>
            </a:r>
            <a:endParaRPr/>
          </a:p>
        </p:txBody>
      </p:sp>
      <p:sp>
        <p:nvSpPr>
          <p:cNvPr id="159" name="Google Shape;159;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Winnie</a:t>
            </a:r>
            <a:endParaRPr/>
          </a:p>
        </p:txBody>
      </p:sp>
      <p:sp>
        <p:nvSpPr>
          <p:cNvPr id="172" name="Google Shape;172;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c8f73b7e94_3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c8f73b7e94_3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Winnie</a:t>
            </a:r>
            <a:endParaRPr/>
          </a:p>
        </p:txBody>
      </p:sp>
      <p:sp>
        <p:nvSpPr>
          <p:cNvPr id="181" name="Google Shape;181;gc8f73b7e94_3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Winnie</a:t>
            </a:r>
            <a:endParaRPr/>
          </a:p>
        </p:txBody>
      </p:sp>
      <p:sp>
        <p:nvSpPr>
          <p:cNvPr id="187" name="Google Shape;187;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Winnie</a:t>
            </a:r>
            <a:endParaRPr/>
          </a:p>
        </p:txBody>
      </p:sp>
      <p:sp>
        <p:nvSpPr>
          <p:cNvPr id="194" name="Google Shape;194;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2"/>
          <p:cNvSpPr txBox="1"/>
          <p:nvPr>
            <p:ph type="ctrTitle"/>
          </p:nvPr>
        </p:nvSpPr>
        <p:spPr>
          <a:xfrm>
            <a:off x="1524000" y="1122363"/>
            <a:ext cx="9144000" cy="2387700"/>
          </a:xfrm>
          <a:prstGeom prst="rect">
            <a:avLst/>
          </a:prstGeom>
          <a:noFill/>
          <a:ln>
            <a:noFill/>
          </a:ln>
        </p:spPr>
        <p:txBody>
          <a:bodyPr anchorCtr="0" anchor="b" bIns="45700" lIns="91425" spcFirstLastPara="1" rIns="91425" wrap="square" tIns="45700">
            <a:normAutofit/>
          </a:bodyPr>
          <a:lstStyle>
            <a:lvl1pPr lvl="0" rtl="0" algn="ctr">
              <a:lnSpc>
                <a:spcPct val="90000"/>
              </a:lnSpc>
              <a:spcBef>
                <a:spcPts val="0"/>
              </a:spcBef>
              <a:spcAft>
                <a:spcPts val="0"/>
              </a:spcAft>
              <a:buClr>
                <a:schemeClr val="dk1"/>
              </a:buClr>
              <a:buSzPts val="6000"/>
              <a:buFont typeface="Calibri"/>
              <a:buNone/>
              <a:defRPr sz="60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7" name="Google Shape;17;p2"/>
          <p:cNvSpPr txBox="1"/>
          <p:nvPr>
            <p:ph idx="1" type="subTitle"/>
          </p:nvPr>
        </p:nvSpPr>
        <p:spPr>
          <a:xfrm>
            <a:off x="1524000" y="3602038"/>
            <a:ext cx="9144000" cy="1655700"/>
          </a:xfrm>
          <a:prstGeom prst="rect">
            <a:avLst/>
          </a:prstGeom>
          <a:noFill/>
          <a:ln>
            <a:noFill/>
          </a:ln>
        </p:spPr>
        <p:txBody>
          <a:bodyPr anchorCtr="0" anchor="t" bIns="45700" lIns="91425" spcFirstLastPara="1" rIns="91425" wrap="square" tIns="45700">
            <a:normAutofit/>
          </a:bodyPr>
          <a:lstStyle>
            <a:lvl1pPr lvl="0" rtl="0" algn="ctr">
              <a:lnSpc>
                <a:spcPct val="90000"/>
              </a:lnSpc>
              <a:spcBef>
                <a:spcPts val="1000"/>
              </a:spcBef>
              <a:spcAft>
                <a:spcPts val="0"/>
              </a:spcAft>
              <a:buClr>
                <a:schemeClr val="dk1"/>
              </a:buClr>
              <a:buSzPts val="2400"/>
              <a:buNone/>
              <a:defRPr sz="2400"/>
            </a:lvl1pPr>
            <a:lvl2pPr lvl="1" rtl="0" algn="ctr">
              <a:lnSpc>
                <a:spcPct val="90000"/>
              </a:lnSpc>
              <a:spcBef>
                <a:spcPts val="500"/>
              </a:spcBef>
              <a:spcAft>
                <a:spcPts val="0"/>
              </a:spcAft>
              <a:buClr>
                <a:schemeClr val="dk1"/>
              </a:buClr>
              <a:buSzPts val="2000"/>
              <a:buNone/>
              <a:defRPr sz="2000"/>
            </a:lvl2pPr>
            <a:lvl3pPr lvl="2" rtl="0" algn="ctr">
              <a:lnSpc>
                <a:spcPct val="90000"/>
              </a:lnSpc>
              <a:spcBef>
                <a:spcPts val="500"/>
              </a:spcBef>
              <a:spcAft>
                <a:spcPts val="0"/>
              </a:spcAft>
              <a:buClr>
                <a:schemeClr val="dk1"/>
              </a:buClr>
              <a:buSzPts val="1800"/>
              <a:buNone/>
              <a:defRPr sz="1800"/>
            </a:lvl3pPr>
            <a:lvl4pPr lvl="3" rtl="0" algn="ctr">
              <a:lnSpc>
                <a:spcPct val="90000"/>
              </a:lnSpc>
              <a:spcBef>
                <a:spcPts val="500"/>
              </a:spcBef>
              <a:spcAft>
                <a:spcPts val="0"/>
              </a:spcAft>
              <a:buClr>
                <a:schemeClr val="dk1"/>
              </a:buClr>
              <a:buSzPts val="1600"/>
              <a:buNone/>
              <a:defRPr sz="1600"/>
            </a:lvl4pPr>
            <a:lvl5pPr lvl="4" rtl="0" algn="ctr">
              <a:lnSpc>
                <a:spcPct val="90000"/>
              </a:lnSpc>
              <a:spcBef>
                <a:spcPts val="500"/>
              </a:spcBef>
              <a:spcAft>
                <a:spcPts val="0"/>
              </a:spcAft>
              <a:buClr>
                <a:schemeClr val="dk1"/>
              </a:buClr>
              <a:buSzPts val="1600"/>
              <a:buNone/>
              <a:defRPr sz="1600"/>
            </a:lvl5pPr>
            <a:lvl6pPr lvl="5" rtl="0" algn="ctr">
              <a:lnSpc>
                <a:spcPct val="90000"/>
              </a:lnSpc>
              <a:spcBef>
                <a:spcPts val="500"/>
              </a:spcBef>
              <a:spcAft>
                <a:spcPts val="0"/>
              </a:spcAft>
              <a:buClr>
                <a:schemeClr val="dk1"/>
              </a:buClr>
              <a:buSzPts val="1600"/>
              <a:buNone/>
              <a:defRPr sz="1600"/>
            </a:lvl6pPr>
            <a:lvl7pPr lvl="6" rtl="0" algn="ctr">
              <a:lnSpc>
                <a:spcPct val="90000"/>
              </a:lnSpc>
              <a:spcBef>
                <a:spcPts val="500"/>
              </a:spcBef>
              <a:spcAft>
                <a:spcPts val="0"/>
              </a:spcAft>
              <a:buClr>
                <a:schemeClr val="dk1"/>
              </a:buClr>
              <a:buSzPts val="1600"/>
              <a:buNone/>
              <a:defRPr sz="1600"/>
            </a:lvl7pPr>
            <a:lvl8pPr lvl="7" rtl="0" algn="ctr">
              <a:lnSpc>
                <a:spcPct val="90000"/>
              </a:lnSpc>
              <a:spcBef>
                <a:spcPts val="500"/>
              </a:spcBef>
              <a:spcAft>
                <a:spcPts val="0"/>
              </a:spcAft>
              <a:buClr>
                <a:schemeClr val="dk1"/>
              </a:buClr>
              <a:buSzPts val="1600"/>
              <a:buNone/>
              <a:defRPr sz="1600"/>
            </a:lvl8pPr>
            <a:lvl9pPr lvl="8" rtl="0" algn="ctr">
              <a:lnSpc>
                <a:spcPct val="90000"/>
              </a:lnSpc>
              <a:spcBef>
                <a:spcPts val="500"/>
              </a:spcBef>
              <a:spcAft>
                <a:spcPts val="0"/>
              </a:spcAft>
              <a:buClr>
                <a:schemeClr val="dk1"/>
              </a:buClr>
              <a:buSzPts val="1600"/>
              <a:buNone/>
              <a:defRPr sz="1600"/>
            </a:lvl9pPr>
          </a:lstStyle>
          <a:p/>
        </p:txBody>
      </p:sp>
      <p:sp>
        <p:nvSpPr>
          <p:cNvPr id="18" name="Google Shape;18;p2"/>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9" name="Google Shape;19;p2"/>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0" name="Google Shape;20;p2"/>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11"/>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74" name="Google Shape;74;p11"/>
          <p:cNvSpPr txBox="1"/>
          <p:nvPr>
            <p:ph idx="1" type="body"/>
          </p:nvPr>
        </p:nvSpPr>
        <p:spPr>
          <a:xfrm rot="5400000">
            <a:off x="3920400" y="-1256575"/>
            <a:ext cx="4351200" cy="105156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75" name="Google Shape;75;p11"/>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6" name="Google Shape;76;p11"/>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7" name="Google Shape;77;p11"/>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2"/>
          <p:cNvSpPr txBox="1"/>
          <p:nvPr>
            <p:ph type="title"/>
          </p:nvPr>
        </p:nvSpPr>
        <p:spPr>
          <a:xfrm rot="5400000">
            <a:off x="7133400" y="1956625"/>
            <a:ext cx="5811900" cy="26289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80" name="Google Shape;80;p12"/>
          <p:cNvSpPr txBox="1"/>
          <p:nvPr>
            <p:ph idx="1" type="body"/>
          </p:nvPr>
        </p:nvSpPr>
        <p:spPr>
          <a:xfrm rot="5400000">
            <a:off x="1799400" y="-596075"/>
            <a:ext cx="5811900" cy="77343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81" name="Google Shape;81;p12"/>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82" name="Google Shape;82;p12"/>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83" name="Google Shape;83;p12"/>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3"/>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3" name="Google Shape;23;p3"/>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24" name="Google Shape;24;p3"/>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5" name="Google Shape;25;p3"/>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6" name="Google Shape;26;p3"/>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7" name="Shape 27"/>
        <p:cNvGrpSpPr/>
        <p:nvPr/>
      </p:nvGrpSpPr>
      <p:grpSpPr>
        <a:xfrm>
          <a:off x="0" y="0"/>
          <a:ext cx="0" cy="0"/>
          <a:chOff x="0" y="0"/>
          <a:chExt cx="0" cy="0"/>
        </a:xfrm>
      </p:grpSpPr>
      <p:sp>
        <p:nvSpPr>
          <p:cNvPr id="28" name="Google Shape;28;p4"/>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9" name="Google Shape;29;p4"/>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30" name="Google Shape;30;p4"/>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31" name="Google Shape;31;p4"/>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2" name="Shape 32"/>
        <p:cNvGrpSpPr/>
        <p:nvPr/>
      </p:nvGrpSpPr>
      <p:grpSpPr>
        <a:xfrm>
          <a:off x="0" y="0"/>
          <a:ext cx="0" cy="0"/>
          <a:chOff x="0" y="0"/>
          <a:chExt cx="0" cy="0"/>
        </a:xfrm>
      </p:grpSpPr>
      <p:sp>
        <p:nvSpPr>
          <p:cNvPr id="33" name="Google Shape;33;p5"/>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4" name="Google Shape;34;p5"/>
          <p:cNvSpPr txBox="1"/>
          <p:nvPr>
            <p:ph idx="1" type="body"/>
          </p:nvPr>
        </p:nvSpPr>
        <p:spPr>
          <a:xfrm>
            <a:off x="838200" y="1825625"/>
            <a:ext cx="5181600" cy="43512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35" name="Google Shape;35;p5"/>
          <p:cNvSpPr txBox="1"/>
          <p:nvPr>
            <p:ph idx="2" type="body"/>
          </p:nvPr>
        </p:nvSpPr>
        <p:spPr>
          <a:xfrm>
            <a:off x="6172200" y="1825625"/>
            <a:ext cx="5181600" cy="43512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36" name="Google Shape;36;p5"/>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37" name="Google Shape;37;p5"/>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38" name="Google Shape;38;p5"/>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9" name="Shape 39"/>
        <p:cNvGrpSpPr/>
        <p:nvPr/>
      </p:nvGrpSpPr>
      <p:grpSpPr>
        <a:xfrm>
          <a:off x="0" y="0"/>
          <a:ext cx="0" cy="0"/>
          <a:chOff x="0" y="0"/>
          <a:chExt cx="0" cy="0"/>
        </a:xfrm>
      </p:grpSpPr>
      <p:sp>
        <p:nvSpPr>
          <p:cNvPr id="40" name="Google Shape;40;p6"/>
          <p:cNvSpPr txBox="1"/>
          <p:nvPr>
            <p:ph type="title"/>
          </p:nvPr>
        </p:nvSpPr>
        <p:spPr>
          <a:xfrm>
            <a:off x="831850" y="1709738"/>
            <a:ext cx="10515600" cy="2852700"/>
          </a:xfrm>
          <a:prstGeom prst="rect">
            <a:avLst/>
          </a:prstGeom>
          <a:noFill/>
          <a:ln>
            <a:noFill/>
          </a:ln>
        </p:spPr>
        <p:txBody>
          <a:bodyPr anchorCtr="0" anchor="b" bIns="45700" lIns="91425" spcFirstLastPara="1" rIns="91425" wrap="square" tIns="45700">
            <a:normAutofit/>
          </a:bodyPr>
          <a:lstStyle>
            <a:lvl1pPr lvl="0" rtl="0" algn="l">
              <a:lnSpc>
                <a:spcPct val="90000"/>
              </a:lnSpc>
              <a:spcBef>
                <a:spcPts val="0"/>
              </a:spcBef>
              <a:spcAft>
                <a:spcPts val="0"/>
              </a:spcAft>
              <a:buClr>
                <a:schemeClr val="dk1"/>
              </a:buClr>
              <a:buSzPts val="6000"/>
              <a:buFont typeface="Calibri"/>
              <a:buNone/>
              <a:defRPr sz="60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41" name="Google Shape;41;p6"/>
          <p:cNvSpPr txBox="1"/>
          <p:nvPr>
            <p:ph idx="1" type="body"/>
          </p:nvPr>
        </p:nvSpPr>
        <p:spPr>
          <a:xfrm>
            <a:off x="831850" y="4589463"/>
            <a:ext cx="10515600" cy="1500300"/>
          </a:xfrm>
          <a:prstGeom prst="rect">
            <a:avLst/>
          </a:prstGeom>
          <a:noFill/>
          <a:ln>
            <a:noFill/>
          </a:ln>
        </p:spPr>
        <p:txBody>
          <a:bodyPr anchorCtr="0" anchor="t" bIns="45700" lIns="91425" spcFirstLastPara="1" rIns="91425" wrap="square" tIns="45700">
            <a:normAutofit/>
          </a:bodyPr>
          <a:lstStyle>
            <a:lvl1pPr indent="-228600" lvl="0" marL="457200" rtl="0" algn="l">
              <a:lnSpc>
                <a:spcPct val="90000"/>
              </a:lnSpc>
              <a:spcBef>
                <a:spcPts val="1000"/>
              </a:spcBef>
              <a:spcAft>
                <a:spcPts val="0"/>
              </a:spcAft>
              <a:buClr>
                <a:srgbClr val="888888"/>
              </a:buClr>
              <a:buSzPts val="2400"/>
              <a:buNone/>
              <a:defRPr sz="2400">
                <a:solidFill>
                  <a:srgbClr val="888888"/>
                </a:solidFill>
              </a:defRPr>
            </a:lvl1pPr>
            <a:lvl2pPr indent="-228600" lvl="1" marL="914400" rtl="0" algn="l">
              <a:lnSpc>
                <a:spcPct val="90000"/>
              </a:lnSpc>
              <a:spcBef>
                <a:spcPts val="500"/>
              </a:spcBef>
              <a:spcAft>
                <a:spcPts val="0"/>
              </a:spcAft>
              <a:buClr>
                <a:srgbClr val="888888"/>
              </a:buClr>
              <a:buSzPts val="2000"/>
              <a:buNone/>
              <a:defRPr sz="2000">
                <a:solidFill>
                  <a:srgbClr val="888888"/>
                </a:solidFill>
              </a:defRPr>
            </a:lvl2pPr>
            <a:lvl3pPr indent="-228600" lvl="2" marL="1371600" rtl="0" algn="l">
              <a:lnSpc>
                <a:spcPct val="90000"/>
              </a:lnSpc>
              <a:spcBef>
                <a:spcPts val="500"/>
              </a:spcBef>
              <a:spcAft>
                <a:spcPts val="0"/>
              </a:spcAft>
              <a:buClr>
                <a:srgbClr val="888888"/>
              </a:buClr>
              <a:buSzPts val="1800"/>
              <a:buNone/>
              <a:defRPr sz="1800">
                <a:solidFill>
                  <a:srgbClr val="888888"/>
                </a:solidFill>
              </a:defRPr>
            </a:lvl3pPr>
            <a:lvl4pPr indent="-228600" lvl="3" marL="1828800" rtl="0" algn="l">
              <a:lnSpc>
                <a:spcPct val="90000"/>
              </a:lnSpc>
              <a:spcBef>
                <a:spcPts val="500"/>
              </a:spcBef>
              <a:spcAft>
                <a:spcPts val="0"/>
              </a:spcAft>
              <a:buClr>
                <a:srgbClr val="888888"/>
              </a:buClr>
              <a:buSzPts val="1600"/>
              <a:buNone/>
              <a:defRPr sz="1600">
                <a:solidFill>
                  <a:srgbClr val="888888"/>
                </a:solidFill>
              </a:defRPr>
            </a:lvl4pPr>
            <a:lvl5pPr indent="-228600" lvl="4" marL="2286000" rtl="0" algn="l">
              <a:lnSpc>
                <a:spcPct val="90000"/>
              </a:lnSpc>
              <a:spcBef>
                <a:spcPts val="500"/>
              </a:spcBef>
              <a:spcAft>
                <a:spcPts val="0"/>
              </a:spcAft>
              <a:buClr>
                <a:srgbClr val="888888"/>
              </a:buClr>
              <a:buSzPts val="1600"/>
              <a:buNone/>
              <a:defRPr sz="1600">
                <a:solidFill>
                  <a:srgbClr val="888888"/>
                </a:solidFill>
              </a:defRPr>
            </a:lvl5pPr>
            <a:lvl6pPr indent="-228600" lvl="5" marL="2743200" rtl="0" algn="l">
              <a:lnSpc>
                <a:spcPct val="90000"/>
              </a:lnSpc>
              <a:spcBef>
                <a:spcPts val="500"/>
              </a:spcBef>
              <a:spcAft>
                <a:spcPts val="0"/>
              </a:spcAft>
              <a:buClr>
                <a:srgbClr val="888888"/>
              </a:buClr>
              <a:buSzPts val="1600"/>
              <a:buNone/>
              <a:defRPr sz="1600">
                <a:solidFill>
                  <a:srgbClr val="888888"/>
                </a:solidFill>
              </a:defRPr>
            </a:lvl6pPr>
            <a:lvl7pPr indent="-228600" lvl="6" marL="3200400" rtl="0" algn="l">
              <a:lnSpc>
                <a:spcPct val="90000"/>
              </a:lnSpc>
              <a:spcBef>
                <a:spcPts val="500"/>
              </a:spcBef>
              <a:spcAft>
                <a:spcPts val="0"/>
              </a:spcAft>
              <a:buClr>
                <a:srgbClr val="888888"/>
              </a:buClr>
              <a:buSzPts val="1600"/>
              <a:buNone/>
              <a:defRPr sz="1600">
                <a:solidFill>
                  <a:srgbClr val="888888"/>
                </a:solidFill>
              </a:defRPr>
            </a:lvl7pPr>
            <a:lvl8pPr indent="-228600" lvl="7" marL="3657600" rtl="0" algn="l">
              <a:lnSpc>
                <a:spcPct val="90000"/>
              </a:lnSpc>
              <a:spcBef>
                <a:spcPts val="500"/>
              </a:spcBef>
              <a:spcAft>
                <a:spcPts val="0"/>
              </a:spcAft>
              <a:buClr>
                <a:srgbClr val="888888"/>
              </a:buClr>
              <a:buSzPts val="1600"/>
              <a:buNone/>
              <a:defRPr sz="1600">
                <a:solidFill>
                  <a:srgbClr val="888888"/>
                </a:solidFill>
              </a:defRPr>
            </a:lvl8pPr>
            <a:lvl9pPr indent="-228600" lvl="8" marL="4114800" rtl="0" algn="l">
              <a:lnSpc>
                <a:spcPct val="90000"/>
              </a:lnSpc>
              <a:spcBef>
                <a:spcPts val="500"/>
              </a:spcBef>
              <a:spcAft>
                <a:spcPts val="0"/>
              </a:spcAft>
              <a:buClr>
                <a:srgbClr val="888888"/>
              </a:buClr>
              <a:buSzPts val="1600"/>
              <a:buNone/>
              <a:defRPr sz="1600">
                <a:solidFill>
                  <a:srgbClr val="888888"/>
                </a:solidFill>
              </a:defRPr>
            </a:lvl9pPr>
          </a:lstStyle>
          <a:p/>
        </p:txBody>
      </p:sp>
      <p:sp>
        <p:nvSpPr>
          <p:cNvPr id="42" name="Google Shape;42;p6"/>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43" name="Google Shape;43;p6"/>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44" name="Google Shape;44;p6"/>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5" name="Shape 45"/>
        <p:cNvGrpSpPr/>
        <p:nvPr/>
      </p:nvGrpSpPr>
      <p:grpSpPr>
        <a:xfrm>
          <a:off x="0" y="0"/>
          <a:ext cx="0" cy="0"/>
          <a:chOff x="0" y="0"/>
          <a:chExt cx="0" cy="0"/>
        </a:xfrm>
      </p:grpSpPr>
      <p:sp>
        <p:nvSpPr>
          <p:cNvPr id="46" name="Google Shape;46;p7"/>
          <p:cNvSpPr txBox="1"/>
          <p:nvPr>
            <p:ph type="title"/>
          </p:nvPr>
        </p:nvSpPr>
        <p:spPr>
          <a:xfrm>
            <a:off x="839788" y="365125"/>
            <a:ext cx="10515600" cy="13257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47" name="Google Shape;47;p7"/>
          <p:cNvSpPr txBox="1"/>
          <p:nvPr>
            <p:ph idx="1" type="body"/>
          </p:nvPr>
        </p:nvSpPr>
        <p:spPr>
          <a:xfrm>
            <a:off x="839788" y="1681163"/>
            <a:ext cx="5157900" cy="823800"/>
          </a:xfrm>
          <a:prstGeom prst="rect">
            <a:avLst/>
          </a:prstGeom>
          <a:noFill/>
          <a:ln>
            <a:noFill/>
          </a:ln>
        </p:spPr>
        <p:txBody>
          <a:bodyPr anchorCtr="0" anchor="b" bIns="45700" lIns="91425" spcFirstLastPara="1" rIns="91425" wrap="square" tIns="45700">
            <a:normAutofit/>
          </a:bodyPr>
          <a:lstStyle>
            <a:lvl1pPr indent="-228600" lvl="0" marL="457200" rtl="0" algn="l">
              <a:lnSpc>
                <a:spcPct val="90000"/>
              </a:lnSpc>
              <a:spcBef>
                <a:spcPts val="1000"/>
              </a:spcBef>
              <a:spcAft>
                <a:spcPts val="0"/>
              </a:spcAft>
              <a:buClr>
                <a:schemeClr val="dk1"/>
              </a:buClr>
              <a:buSzPts val="2400"/>
              <a:buNone/>
              <a:defRPr b="1" sz="2400"/>
            </a:lvl1pPr>
            <a:lvl2pPr indent="-228600" lvl="1" marL="914400" rtl="0" algn="l">
              <a:lnSpc>
                <a:spcPct val="90000"/>
              </a:lnSpc>
              <a:spcBef>
                <a:spcPts val="500"/>
              </a:spcBef>
              <a:spcAft>
                <a:spcPts val="0"/>
              </a:spcAft>
              <a:buClr>
                <a:schemeClr val="dk1"/>
              </a:buClr>
              <a:buSzPts val="2000"/>
              <a:buNone/>
              <a:defRPr b="1" sz="2000"/>
            </a:lvl2pPr>
            <a:lvl3pPr indent="-228600" lvl="2" marL="1371600" rtl="0" algn="l">
              <a:lnSpc>
                <a:spcPct val="90000"/>
              </a:lnSpc>
              <a:spcBef>
                <a:spcPts val="500"/>
              </a:spcBef>
              <a:spcAft>
                <a:spcPts val="0"/>
              </a:spcAft>
              <a:buClr>
                <a:schemeClr val="dk1"/>
              </a:buClr>
              <a:buSzPts val="1800"/>
              <a:buNone/>
              <a:defRPr b="1" sz="1800"/>
            </a:lvl3pPr>
            <a:lvl4pPr indent="-228600" lvl="3" marL="1828800" rtl="0" algn="l">
              <a:lnSpc>
                <a:spcPct val="90000"/>
              </a:lnSpc>
              <a:spcBef>
                <a:spcPts val="500"/>
              </a:spcBef>
              <a:spcAft>
                <a:spcPts val="0"/>
              </a:spcAft>
              <a:buClr>
                <a:schemeClr val="dk1"/>
              </a:buClr>
              <a:buSzPts val="1600"/>
              <a:buNone/>
              <a:defRPr b="1" sz="1600"/>
            </a:lvl4pPr>
            <a:lvl5pPr indent="-228600" lvl="4" marL="2286000" rtl="0" algn="l">
              <a:lnSpc>
                <a:spcPct val="90000"/>
              </a:lnSpc>
              <a:spcBef>
                <a:spcPts val="500"/>
              </a:spcBef>
              <a:spcAft>
                <a:spcPts val="0"/>
              </a:spcAft>
              <a:buClr>
                <a:schemeClr val="dk1"/>
              </a:buClr>
              <a:buSzPts val="1600"/>
              <a:buNone/>
              <a:defRPr b="1" sz="1600"/>
            </a:lvl5pPr>
            <a:lvl6pPr indent="-228600" lvl="5" marL="2743200" rtl="0" algn="l">
              <a:lnSpc>
                <a:spcPct val="90000"/>
              </a:lnSpc>
              <a:spcBef>
                <a:spcPts val="500"/>
              </a:spcBef>
              <a:spcAft>
                <a:spcPts val="0"/>
              </a:spcAft>
              <a:buClr>
                <a:schemeClr val="dk1"/>
              </a:buClr>
              <a:buSzPts val="1600"/>
              <a:buNone/>
              <a:defRPr b="1" sz="1600"/>
            </a:lvl6pPr>
            <a:lvl7pPr indent="-228600" lvl="6" marL="3200400" rtl="0" algn="l">
              <a:lnSpc>
                <a:spcPct val="90000"/>
              </a:lnSpc>
              <a:spcBef>
                <a:spcPts val="500"/>
              </a:spcBef>
              <a:spcAft>
                <a:spcPts val="0"/>
              </a:spcAft>
              <a:buClr>
                <a:schemeClr val="dk1"/>
              </a:buClr>
              <a:buSzPts val="1600"/>
              <a:buNone/>
              <a:defRPr b="1" sz="1600"/>
            </a:lvl7pPr>
            <a:lvl8pPr indent="-228600" lvl="7" marL="3657600" rtl="0" algn="l">
              <a:lnSpc>
                <a:spcPct val="90000"/>
              </a:lnSpc>
              <a:spcBef>
                <a:spcPts val="500"/>
              </a:spcBef>
              <a:spcAft>
                <a:spcPts val="0"/>
              </a:spcAft>
              <a:buClr>
                <a:schemeClr val="dk1"/>
              </a:buClr>
              <a:buSzPts val="1600"/>
              <a:buNone/>
              <a:defRPr b="1" sz="1600"/>
            </a:lvl8pPr>
            <a:lvl9pPr indent="-228600" lvl="8" marL="4114800" rtl="0" algn="l">
              <a:lnSpc>
                <a:spcPct val="90000"/>
              </a:lnSpc>
              <a:spcBef>
                <a:spcPts val="500"/>
              </a:spcBef>
              <a:spcAft>
                <a:spcPts val="0"/>
              </a:spcAft>
              <a:buClr>
                <a:schemeClr val="dk1"/>
              </a:buClr>
              <a:buSzPts val="1600"/>
              <a:buNone/>
              <a:defRPr b="1" sz="1600"/>
            </a:lvl9pPr>
          </a:lstStyle>
          <a:p/>
        </p:txBody>
      </p:sp>
      <p:sp>
        <p:nvSpPr>
          <p:cNvPr id="48" name="Google Shape;48;p7"/>
          <p:cNvSpPr txBox="1"/>
          <p:nvPr>
            <p:ph idx="2" type="body"/>
          </p:nvPr>
        </p:nvSpPr>
        <p:spPr>
          <a:xfrm>
            <a:off x="839788" y="2505075"/>
            <a:ext cx="5157900" cy="36846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49" name="Google Shape;49;p7"/>
          <p:cNvSpPr txBox="1"/>
          <p:nvPr>
            <p:ph idx="3" type="body"/>
          </p:nvPr>
        </p:nvSpPr>
        <p:spPr>
          <a:xfrm>
            <a:off x="6172200" y="1681163"/>
            <a:ext cx="5183100" cy="823800"/>
          </a:xfrm>
          <a:prstGeom prst="rect">
            <a:avLst/>
          </a:prstGeom>
          <a:noFill/>
          <a:ln>
            <a:noFill/>
          </a:ln>
        </p:spPr>
        <p:txBody>
          <a:bodyPr anchorCtr="0" anchor="b" bIns="45700" lIns="91425" spcFirstLastPara="1" rIns="91425" wrap="square" tIns="45700">
            <a:normAutofit/>
          </a:bodyPr>
          <a:lstStyle>
            <a:lvl1pPr indent="-228600" lvl="0" marL="457200" rtl="0" algn="l">
              <a:lnSpc>
                <a:spcPct val="90000"/>
              </a:lnSpc>
              <a:spcBef>
                <a:spcPts val="1000"/>
              </a:spcBef>
              <a:spcAft>
                <a:spcPts val="0"/>
              </a:spcAft>
              <a:buClr>
                <a:schemeClr val="dk1"/>
              </a:buClr>
              <a:buSzPts val="2400"/>
              <a:buNone/>
              <a:defRPr b="1" sz="2400"/>
            </a:lvl1pPr>
            <a:lvl2pPr indent="-228600" lvl="1" marL="914400" rtl="0" algn="l">
              <a:lnSpc>
                <a:spcPct val="90000"/>
              </a:lnSpc>
              <a:spcBef>
                <a:spcPts val="500"/>
              </a:spcBef>
              <a:spcAft>
                <a:spcPts val="0"/>
              </a:spcAft>
              <a:buClr>
                <a:schemeClr val="dk1"/>
              </a:buClr>
              <a:buSzPts val="2000"/>
              <a:buNone/>
              <a:defRPr b="1" sz="2000"/>
            </a:lvl2pPr>
            <a:lvl3pPr indent="-228600" lvl="2" marL="1371600" rtl="0" algn="l">
              <a:lnSpc>
                <a:spcPct val="90000"/>
              </a:lnSpc>
              <a:spcBef>
                <a:spcPts val="500"/>
              </a:spcBef>
              <a:spcAft>
                <a:spcPts val="0"/>
              </a:spcAft>
              <a:buClr>
                <a:schemeClr val="dk1"/>
              </a:buClr>
              <a:buSzPts val="1800"/>
              <a:buNone/>
              <a:defRPr b="1" sz="1800"/>
            </a:lvl3pPr>
            <a:lvl4pPr indent="-228600" lvl="3" marL="1828800" rtl="0" algn="l">
              <a:lnSpc>
                <a:spcPct val="90000"/>
              </a:lnSpc>
              <a:spcBef>
                <a:spcPts val="500"/>
              </a:spcBef>
              <a:spcAft>
                <a:spcPts val="0"/>
              </a:spcAft>
              <a:buClr>
                <a:schemeClr val="dk1"/>
              </a:buClr>
              <a:buSzPts val="1600"/>
              <a:buNone/>
              <a:defRPr b="1" sz="1600"/>
            </a:lvl4pPr>
            <a:lvl5pPr indent="-228600" lvl="4" marL="2286000" rtl="0" algn="l">
              <a:lnSpc>
                <a:spcPct val="90000"/>
              </a:lnSpc>
              <a:spcBef>
                <a:spcPts val="500"/>
              </a:spcBef>
              <a:spcAft>
                <a:spcPts val="0"/>
              </a:spcAft>
              <a:buClr>
                <a:schemeClr val="dk1"/>
              </a:buClr>
              <a:buSzPts val="1600"/>
              <a:buNone/>
              <a:defRPr b="1" sz="1600"/>
            </a:lvl5pPr>
            <a:lvl6pPr indent="-228600" lvl="5" marL="2743200" rtl="0" algn="l">
              <a:lnSpc>
                <a:spcPct val="90000"/>
              </a:lnSpc>
              <a:spcBef>
                <a:spcPts val="500"/>
              </a:spcBef>
              <a:spcAft>
                <a:spcPts val="0"/>
              </a:spcAft>
              <a:buClr>
                <a:schemeClr val="dk1"/>
              </a:buClr>
              <a:buSzPts val="1600"/>
              <a:buNone/>
              <a:defRPr b="1" sz="1600"/>
            </a:lvl6pPr>
            <a:lvl7pPr indent="-228600" lvl="6" marL="3200400" rtl="0" algn="l">
              <a:lnSpc>
                <a:spcPct val="90000"/>
              </a:lnSpc>
              <a:spcBef>
                <a:spcPts val="500"/>
              </a:spcBef>
              <a:spcAft>
                <a:spcPts val="0"/>
              </a:spcAft>
              <a:buClr>
                <a:schemeClr val="dk1"/>
              </a:buClr>
              <a:buSzPts val="1600"/>
              <a:buNone/>
              <a:defRPr b="1" sz="1600"/>
            </a:lvl7pPr>
            <a:lvl8pPr indent="-228600" lvl="7" marL="3657600" rtl="0" algn="l">
              <a:lnSpc>
                <a:spcPct val="90000"/>
              </a:lnSpc>
              <a:spcBef>
                <a:spcPts val="500"/>
              </a:spcBef>
              <a:spcAft>
                <a:spcPts val="0"/>
              </a:spcAft>
              <a:buClr>
                <a:schemeClr val="dk1"/>
              </a:buClr>
              <a:buSzPts val="1600"/>
              <a:buNone/>
              <a:defRPr b="1" sz="1600"/>
            </a:lvl8pPr>
            <a:lvl9pPr indent="-228600" lvl="8" marL="4114800" rtl="0" algn="l">
              <a:lnSpc>
                <a:spcPct val="90000"/>
              </a:lnSpc>
              <a:spcBef>
                <a:spcPts val="500"/>
              </a:spcBef>
              <a:spcAft>
                <a:spcPts val="0"/>
              </a:spcAft>
              <a:buClr>
                <a:schemeClr val="dk1"/>
              </a:buClr>
              <a:buSzPts val="1600"/>
              <a:buNone/>
              <a:defRPr b="1" sz="1600"/>
            </a:lvl9pPr>
          </a:lstStyle>
          <a:p/>
        </p:txBody>
      </p:sp>
      <p:sp>
        <p:nvSpPr>
          <p:cNvPr id="50" name="Google Shape;50;p7"/>
          <p:cNvSpPr txBox="1"/>
          <p:nvPr>
            <p:ph idx="4" type="body"/>
          </p:nvPr>
        </p:nvSpPr>
        <p:spPr>
          <a:xfrm>
            <a:off x="6172200" y="2505075"/>
            <a:ext cx="5183100" cy="36846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51" name="Google Shape;51;p7"/>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2" name="Google Shape;52;p7"/>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3" name="Google Shape;53;p7"/>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8"/>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6" name="Google Shape;56;p8"/>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7" name="Google Shape;57;p8"/>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9"/>
          <p:cNvSpPr txBox="1"/>
          <p:nvPr>
            <p:ph type="title"/>
          </p:nvPr>
        </p:nvSpPr>
        <p:spPr>
          <a:xfrm>
            <a:off x="839788" y="457200"/>
            <a:ext cx="3932100" cy="1600200"/>
          </a:xfrm>
          <a:prstGeom prst="rect">
            <a:avLst/>
          </a:prstGeom>
          <a:noFill/>
          <a:ln>
            <a:noFill/>
          </a:ln>
        </p:spPr>
        <p:txBody>
          <a:bodyPr anchorCtr="0" anchor="b" bIns="45700" lIns="91425" spcFirstLastPara="1" rIns="91425" wrap="square" tIns="45700">
            <a:normAutofit/>
          </a:bodyPr>
          <a:lstStyle>
            <a:lvl1pPr lvl="0" rtl="0" algn="l">
              <a:lnSpc>
                <a:spcPct val="90000"/>
              </a:lnSpc>
              <a:spcBef>
                <a:spcPts val="0"/>
              </a:spcBef>
              <a:spcAft>
                <a:spcPts val="0"/>
              </a:spcAft>
              <a:buClr>
                <a:schemeClr val="dk1"/>
              </a:buClr>
              <a:buSzPts val="3200"/>
              <a:buFont typeface="Calibri"/>
              <a:buNone/>
              <a:defRPr sz="32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60" name="Google Shape;60;p9"/>
          <p:cNvSpPr txBox="1"/>
          <p:nvPr>
            <p:ph idx="1" type="body"/>
          </p:nvPr>
        </p:nvSpPr>
        <p:spPr>
          <a:xfrm>
            <a:off x="5183188" y="987425"/>
            <a:ext cx="6172200" cy="4873500"/>
          </a:xfrm>
          <a:prstGeom prst="rect">
            <a:avLst/>
          </a:prstGeom>
          <a:noFill/>
          <a:ln>
            <a:noFill/>
          </a:ln>
        </p:spPr>
        <p:txBody>
          <a:bodyPr anchorCtr="0" anchor="t" bIns="45700" lIns="91425" spcFirstLastPara="1" rIns="91425" wrap="square" tIns="45700">
            <a:normAutofit/>
          </a:bodyPr>
          <a:lstStyle>
            <a:lvl1pPr indent="-431800" lvl="0" marL="457200" rtl="0" algn="l">
              <a:lnSpc>
                <a:spcPct val="90000"/>
              </a:lnSpc>
              <a:spcBef>
                <a:spcPts val="1000"/>
              </a:spcBef>
              <a:spcAft>
                <a:spcPts val="0"/>
              </a:spcAft>
              <a:buClr>
                <a:schemeClr val="dk1"/>
              </a:buClr>
              <a:buSzPts val="3200"/>
              <a:buChar char="•"/>
              <a:defRPr sz="3200"/>
            </a:lvl1pPr>
            <a:lvl2pPr indent="-406400" lvl="1" marL="914400" rtl="0" algn="l">
              <a:lnSpc>
                <a:spcPct val="90000"/>
              </a:lnSpc>
              <a:spcBef>
                <a:spcPts val="500"/>
              </a:spcBef>
              <a:spcAft>
                <a:spcPts val="0"/>
              </a:spcAft>
              <a:buClr>
                <a:schemeClr val="dk1"/>
              </a:buClr>
              <a:buSzPts val="2800"/>
              <a:buChar char="•"/>
              <a:defRPr sz="2800"/>
            </a:lvl2pPr>
            <a:lvl3pPr indent="-381000" lvl="2" marL="1371600" rtl="0" algn="l">
              <a:lnSpc>
                <a:spcPct val="90000"/>
              </a:lnSpc>
              <a:spcBef>
                <a:spcPts val="500"/>
              </a:spcBef>
              <a:spcAft>
                <a:spcPts val="0"/>
              </a:spcAft>
              <a:buClr>
                <a:schemeClr val="dk1"/>
              </a:buClr>
              <a:buSzPts val="2400"/>
              <a:buChar char="•"/>
              <a:defRPr sz="2400"/>
            </a:lvl3pPr>
            <a:lvl4pPr indent="-355600" lvl="3" marL="1828800" rtl="0" algn="l">
              <a:lnSpc>
                <a:spcPct val="90000"/>
              </a:lnSpc>
              <a:spcBef>
                <a:spcPts val="500"/>
              </a:spcBef>
              <a:spcAft>
                <a:spcPts val="0"/>
              </a:spcAft>
              <a:buClr>
                <a:schemeClr val="dk1"/>
              </a:buClr>
              <a:buSzPts val="2000"/>
              <a:buChar char="•"/>
              <a:defRPr sz="2000"/>
            </a:lvl4pPr>
            <a:lvl5pPr indent="-355600" lvl="4" marL="2286000" rtl="0" algn="l">
              <a:lnSpc>
                <a:spcPct val="90000"/>
              </a:lnSpc>
              <a:spcBef>
                <a:spcPts val="500"/>
              </a:spcBef>
              <a:spcAft>
                <a:spcPts val="0"/>
              </a:spcAft>
              <a:buClr>
                <a:schemeClr val="dk1"/>
              </a:buClr>
              <a:buSzPts val="2000"/>
              <a:buChar char="•"/>
              <a:defRPr sz="2000"/>
            </a:lvl5pPr>
            <a:lvl6pPr indent="-355600" lvl="5" marL="2743200" rtl="0" algn="l">
              <a:lnSpc>
                <a:spcPct val="90000"/>
              </a:lnSpc>
              <a:spcBef>
                <a:spcPts val="500"/>
              </a:spcBef>
              <a:spcAft>
                <a:spcPts val="0"/>
              </a:spcAft>
              <a:buClr>
                <a:schemeClr val="dk1"/>
              </a:buClr>
              <a:buSzPts val="2000"/>
              <a:buChar char="•"/>
              <a:defRPr sz="2000"/>
            </a:lvl6pPr>
            <a:lvl7pPr indent="-355600" lvl="6" marL="3200400" rtl="0" algn="l">
              <a:lnSpc>
                <a:spcPct val="90000"/>
              </a:lnSpc>
              <a:spcBef>
                <a:spcPts val="500"/>
              </a:spcBef>
              <a:spcAft>
                <a:spcPts val="0"/>
              </a:spcAft>
              <a:buClr>
                <a:schemeClr val="dk1"/>
              </a:buClr>
              <a:buSzPts val="2000"/>
              <a:buChar char="•"/>
              <a:defRPr sz="2000"/>
            </a:lvl7pPr>
            <a:lvl8pPr indent="-355600" lvl="7" marL="3657600" rtl="0" algn="l">
              <a:lnSpc>
                <a:spcPct val="90000"/>
              </a:lnSpc>
              <a:spcBef>
                <a:spcPts val="500"/>
              </a:spcBef>
              <a:spcAft>
                <a:spcPts val="0"/>
              </a:spcAft>
              <a:buClr>
                <a:schemeClr val="dk1"/>
              </a:buClr>
              <a:buSzPts val="2000"/>
              <a:buChar char="•"/>
              <a:defRPr sz="2000"/>
            </a:lvl8pPr>
            <a:lvl9pPr indent="-355600" lvl="8" marL="4114800" rtl="0" algn="l">
              <a:lnSpc>
                <a:spcPct val="90000"/>
              </a:lnSpc>
              <a:spcBef>
                <a:spcPts val="500"/>
              </a:spcBef>
              <a:spcAft>
                <a:spcPts val="0"/>
              </a:spcAft>
              <a:buClr>
                <a:schemeClr val="dk1"/>
              </a:buClr>
              <a:buSzPts val="2000"/>
              <a:buChar char="•"/>
              <a:defRPr sz="2000"/>
            </a:lvl9pPr>
          </a:lstStyle>
          <a:p/>
        </p:txBody>
      </p:sp>
      <p:sp>
        <p:nvSpPr>
          <p:cNvPr id="61" name="Google Shape;61;p9"/>
          <p:cNvSpPr txBox="1"/>
          <p:nvPr>
            <p:ph idx="2" type="body"/>
          </p:nvPr>
        </p:nvSpPr>
        <p:spPr>
          <a:xfrm>
            <a:off x="839788" y="2057400"/>
            <a:ext cx="3932100" cy="3811500"/>
          </a:xfrm>
          <a:prstGeom prst="rect">
            <a:avLst/>
          </a:prstGeom>
          <a:noFill/>
          <a:ln>
            <a:noFill/>
          </a:ln>
        </p:spPr>
        <p:txBody>
          <a:bodyPr anchorCtr="0" anchor="t" bIns="45700" lIns="91425" spcFirstLastPara="1" rIns="91425" wrap="square" tIns="45700">
            <a:normAutofit/>
          </a:bodyPr>
          <a:lstStyle>
            <a:lvl1pPr indent="-228600" lvl="0" marL="457200" rtl="0" algn="l">
              <a:lnSpc>
                <a:spcPct val="90000"/>
              </a:lnSpc>
              <a:spcBef>
                <a:spcPts val="1000"/>
              </a:spcBef>
              <a:spcAft>
                <a:spcPts val="0"/>
              </a:spcAft>
              <a:buClr>
                <a:schemeClr val="dk1"/>
              </a:buClr>
              <a:buSzPts val="1600"/>
              <a:buNone/>
              <a:defRPr sz="1600"/>
            </a:lvl1pPr>
            <a:lvl2pPr indent="-228600" lvl="1" marL="914400" rtl="0" algn="l">
              <a:lnSpc>
                <a:spcPct val="90000"/>
              </a:lnSpc>
              <a:spcBef>
                <a:spcPts val="500"/>
              </a:spcBef>
              <a:spcAft>
                <a:spcPts val="0"/>
              </a:spcAft>
              <a:buClr>
                <a:schemeClr val="dk1"/>
              </a:buClr>
              <a:buSzPts val="1400"/>
              <a:buNone/>
              <a:defRPr sz="1400"/>
            </a:lvl2pPr>
            <a:lvl3pPr indent="-228600" lvl="2" marL="1371600" rtl="0" algn="l">
              <a:lnSpc>
                <a:spcPct val="90000"/>
              </a:lnSpc>
              <a:spcBef>
                <a:spcPts val="500"/>
              </a:spcBef>
              <a:spcAft>
                <a:spcPts val="0"/>
              </a:spcAft>
              <a:buClr>
                <a:schemeClr val="dk1"/>
              </a:buClr>
              <a:buSzPts val="1200"/>
              <a:buNone/>
              <a:defRPr sz="1200"/>
            </a:lvl3pPr>
            <a:lvl4pPr indent="-228600" lvl="3" marL="1828800" rtl="0" algn="l">
              <a:lnSpc>
                <a:spcPct val="90000"/>
              </a:lnSpc>
              <a:spcBef>
                <a:spcPts val="500"/>
              </a:spcBef>
              <a:spcAft>
                <a:spcPts val="0"/>
              </a:spcAft>
              <a:buClr>
                <a:schemeClr val="dk1"/>
              </a:buClr>
              <a:buSzPts val="1000"/>
              <a:buNone/>
              <a:defRPr sz="1000"/>
            </a:lvl4pPr>
            <a:lvl5pPr indent="-228600" lvl="4" marL="2286000" rtl="0" algn="l">
              <a:lnSpc>
                <a:spcPct val="90000"/>
              </a:lnSpc>
              <a:spcBef>
                <a:spcPts val="500"/>
              </a:spcBef>
              <a:spcAft>
                <a:spcPts val="0"/>
              </a:spcAft>
              <a:buClr>
                <a:schemeClr val="dk1"/>
              </a:buClr>
              <a:buSzPts val="1000"/>
              <a:buNone/>
              <a:defRPr sz="1000"/>
            </a:lvl5pPr>
            <a:lvl6pPr indent="-228600" lvl="5" marL="2743200" rtl="0" algn="l">
              <a:lnSpc>
                <a:spcPct val="90000"/>
              </a:lnSpc>
              <a:spcBef>
                <a:spcPts val="500"/>
              </a:spcBef>
              <a:spcAft>
                <a:spcPts val="0"/>
              </a:spcAft>
              <a:buClr>
                <a:schemeClr val="dk1"/>
              </a:buClr>
              <a:buSzPts val="1000"/>
              <a:buNone/>
              <a:defRPr sz="1000"/>
            </a:lvl6pPr>
            <a:lvl7pPr indent="-228600" lvl="6" marL="3200400" rtl="0" algn="l">
              <a:lnSpc>
                <a:spcPct val="90000"/>
              </a:lnSpc>
              <a:spcBef>
                <a:spcPts val="500"/>
              </a:spcBef>
              <a:spcAft>
                <a:spcPts val="0"/>
              </a:spcAft>
              <a:buClr>
                <a:schemeClr val="dk1"/>
              </a:buClr>
              <a:buSzPts val="1000"/>
              <a:buNone/>
              <a:defRPr sz="1000"/>
            </a:lvl7pPr>
            <a:lvl8pPr indent="-228600" lvl="7" marL="3657600" rtl="0" algn="l">
              <a:lnSpc>
                <a:spcPct val="90000"/>
              </a:lnSpc>
              <a:spcBef>
                <a:spcPts val="500"/>
              </a:spcBef>
              <a:spcAft>
                <a:spcPts val="0"/>
              </a:spcAft>
              <a:buClr>
                <a:schemeClr val="dk1"/>
              </a:buClr>
              <a:buSzPts val="1000"/>
              <a:buNone/>
              <a:defRPr sz="1000"/>
            </a:lvl8pPr>
            <a:lvl9pPr indent="-228600" lvl="8" marL="4114800" rtl="0" algn="l">
              <a:lnSpc>
                <a:spcPct val="90000"/>
              </a:lnSpc>
              <a:spcBef>
                <a:spcPts val="500"/>
              </a:spcBef>
              <a:spcAft>
                <a:spcPts val="0"/>
              </a:spcAft>
              <a:buClr>
                <a:schemeClr val="dk1"/>
              </a:buClr>
              <a:buSzPts val="1000"/>
              <a:buNone/>
              <a:defRPr sz="1000"/>
            </a:lvl9pPr>
          </a:lstStyle>
          <a:p/>
        </p:txBody>
      </p:sp>
      <p:sp>
        <p:nvSpPr>
          <p:cNvPr id="62" name="Google Shape;62;p9"/>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3" name="Google Shape;63;p9"/>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4" name="Google Shape;64;p9"/>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10"/>
          <p:cNvSpPr txBox="1"/>
          <p:nvPr>
            <p:ph type="title"/>
          </p:nvPr>
        </p:nvSpPr>
        <p:spPr>
          <a:xfrm>
            <a:off x="839788" y="457200"/>
            <a:ext cx="3932100" cy="1600200"/>
          </a:xfrm>
          <a:prstGeom prst="rect">
            <a:avLst/>
          </a:prstGeom>
          <a:noFill/>
          <a:ln>
            <a:noFill/>
          </a:ln>
        </p:spPr>
        <p:txBody>
          <a:bodyPr anchorCtr="0" anchor="b" bIns="45700" lIns="91425" spcFirstLastPara="1" rIns="91425" wrap="square" tIns="45700">
            <a:normAutofit/>
          </a:bodyPr>
          <a:lstStyle>
            <a:lvl1pPr lvl="0" rtl="0" algn="l">
              <a:lnSpc>
                <a:spcPct val="90000"/>
              </a:lnSpc>
              <a:spcBef>
                <a:spcPts val="0"/>
              </a:spcBef>
              <a:spcAft>
                <a:spcPts val="0"/>
              </a:spcAft>
              <a:buClr>
                <a:schemeClr val="dk1"/>
              </a:buClr>
              <a:buSzPts val="3200"/>
              <a:buFont typeface="Calibri"/>
              <a:buNone/>
              <a:defRPr sz="32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67" name="Google Shape;67;p10"/>
          <p:cNvSpPr/>
          <p:nvPr>
            <p:ph idx="2" type="pic"/>
          </p:nvPr>
        </p:nvSpPr>
        <p:spPr>
          <a:xfrm>
            <a:off x="5183188" y="987425"/>
            <a:ext cx="6172200" cy="487350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8" name="Google Shape;68;p10"/>
          <p:cNvSpPr txBox="1"/>
          <p:nvPr>
            <p:ph idx="1" type="body"/>
          </p:nvPr>
        </p:nvSpPr>
        <p:spPr>
          <a:xfrm>
            <a:off x="839788" y="2057400"/>
            <a:ext cx="3932100" cy="3811500"/>
          </a:xfrm>
          <a:prstGeom prst="rect">
            <a:avLst/>
          </a:prstGeom>
          <a:noFill/>
          <a:ln>
            <a:noFill/>
          </a:ln>
        </p:spPr>
        <p:txBody>
          <a:bodyPr anchorCtr="0" anchor="t" bIns="45700" lIns="91425" spcFirstLastPara="1" rIns="91425" wrap="square" tIns="45700">
            <a:normAutofit/>
          </a:bodyPr>
          <a:lstStyle>
            <a:lvl1pPr indent="-228600" lvl="0" marL="457200" rtl="0" algn="l">
              <a:lnSpc>
                <a:spcPct val="90000"/>
              </a:lnSpc>
              <a:spcBef>
                <a:spcPts val="1000"/>
              </a:spcBef>
              <a:spcAft>
                <a:spcPts val="0"/>
              </a:spcAft>
              <a:buClr>
                <a:schemeClr val="dk1"/>
              </a:buClr>
              <a:buSzPts val="1600"/>
              <a:buNone/>
              <a:defRPr sz="1600"/>
            </a:lvl1pPr>
            <a:lvl2pPr indent="-228600" lvl="1" marL="914400" rtl="0" algn="l">
              <a:lnSpc>
                <a:spcPct val="90000"/>
              </a:lnSpc>
              <a:spcBef>
                <a:spcPts val="500"/>
              </a:spcBef>
              <a:spcAft>
                <a:spcPts val="0"/>
              </a:spcAft>
              <a:buClr>
                <a:schemeClr val="dk1"/>
              </a:buClr>
              <a:buSzPts val="1400"/>
              <a:buNone/>
              <a:defRPr sz="1400"/>
            </a:lvl2pPr>
            <a:lvl3pPr indent="-228600" lvl="2" marL="1371600" rtl="0" algn="l">
              <a:lnSpc>
                <a:spcPct val="90000"/>
              </a:lnSpc>
              <a:spcBef>
                <a:spcPts val="500"/>
              </a:spcBef>
              <a:spcAft>
                <a:spcPts val="0"/>
              </a:spcAft>
              <a:buClr>
                <a:schemeClr val="dk1"/>
              </a:buClr>
              <a:buSzPts val="1200"/>
              <a:buNone/>
              <a:defRPr sz="1200"/>
            </a:lvl3pPr>
            <a:lvl4pPr indent="-228600" lvl="3" marL="1828800" rtl="0" algn="l">
              <a:lnSpc>
                <a:spcPct val="90000"/>
              </a:lnSpc>
              <a:spcBef>
                <a:spcPts val="500"/>
              </a:spcBef>
              <a:spcAft>
                <a:spcPts val="0"/>
              </a:spcAft>
              <a:buClr>
                <a:schemeClr val="dk1"/>
              </a:buClr>
              <a:buSzPts val="1000"/>
              <a:buNone/>
              <a:defRPr sz="1000"/>
            </a:lvl4pPr>
            <a:lvl5pPr indent="-228600" lvl="4" marL="2286000" rtl="0" algn="l">
              <a:lnSpc>
                <a:spcPct val="90000"/>
              </a:lnSpc>
              <a:spcBef>
                <a:spcPts val="500"/>
              </a:spcBef>
              <a:spcAft>
                <a:spcPts val="0"/>
              </a:spcAft>
              <a:buClr>
                <a:schemeClr val="dk1"/>
              </a:buClr>
              <a:buSzPts val="1000"/>
              <a:buNone/>
              <a:defRPr sz="1000"/>
            </a:lvl5pPr>
            <a:lvl6pPr indent="-228600" lvl="5" marL="2743200" rtl="0" algn="l">
              <a:lnSpc>
                <a:spcPct val="90000"/>
              </a:lnSpc>
              <a:spcBef>
                <a:spcPts val="500"/>
              </a:spcBef>
              <a:spcAft>
                <a:spcPts val="0"/>
              </a:spcAft>
              <a:buClr>
                <a:schemeClr val="dk1"/>
              </a:buClr>
              <a:buSzPts val="1000"/>
              <a:buNone/>
              <a:defRPr sz="1000"/>
            </a:lvl6pPr>
            <a:lvl7pPr indent="-228600" lvl="6" marL="3200400" rtl="0" algn="l">
              <a:lnSpc>
                <a:spcPct val="90000"/>
              </a:lnSpc>
              <a:spcBef>
                <a:spcPts val="500"/>
              </a:spcBef>
              <a:spcAft>
                <a:spcPts val="0"/>
              </a:spcAft>
              <a:buClr>
                <a:schemeClr val="dk1"/>
              </a:buClr>
              <a:buSzPts val="1000"/>
              <a:buNone/>
              <a:defRPr sz="1000"/>
            </a:lvl7pPr>
            <a:lvl8pPr indent="-228600" lvl="7" marL="3657600" rtl="0" algn="l">
              <a:lnSpc>
                <a:spcPct val="90000"/>
              </a:lnSpc>
              <a:spcBef>
                <a:spcPts val="500"/>
              </a:spcBef>
              <a:spcAft>
                <a:spcPts val="0"/>
              </a:spcAft>
              <a:buClr>
                <a:schemeClr val="dk1"/>
              </a:buClr>
              <a:buSzPts val="1000"/>
              <a:buNone/>
              <a:defRPr sz="1000"/>
            </a:lvl8pPr>
            <a:lvl9pPr indent="-228600" lvl="8" marL="4114800" rtl="0" algn="l">
              <a:lnSpc>
                <a:spcPct val="90000"/>
              </a:lnSpc>
              <a:spcBef>
                <a:spcPts val="500"/>
              </a:spcBef>
              <a:spcAft>
                <a:spcPts val="0"/>
              </a:spcAft>
              <a:buClr>
                <a:schemeClr val="dk1"/>
              </a:buClr>
              <a:buSzPts val="1000"/>
              <a:buNone/>
              <a:defRPr sz="1000"/>
            </a:lvl9pPr>
          </a:lstStyle>
          <a:p/>
        </p:txBody>
      </p:sp>
      <p:sp>
        <p:nvSpPr>
          <p:cNvPr id="69" name="Google Shape;69;p10"/>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0" name="Google Shape;70;p10"/>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1" name="Google Shape;71;p10"/>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11" name="Google Shape;11;p1"/>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8.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1.png"/><Relationship Id="rId4" Type="http://schemas.openxmlformats.org/officeDocument/2006/relationships/image" Target="../media/image17.png"/><Relationship Id="rId5" Type="http://schemas.openxmlformats.org/officeDocument/2006/relationships/image" Target="../media/image1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5.png"/><Relationship Id="rId4" Type="http://schemas.openxmlformats.org/officeDocument/2006/relationships/image" Target="../media/image12.png"/><Relationship Id="rId5"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7.png"/><Relationship Id="rId4" Type="http://schemas.openxmlformats.org/officeDocument/2006/relationships/image" Target="../media/image16.png"/><Relationship Id="rId5"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2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21.png"/><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2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3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23.png"/><Relationship Id="rId4" Type="http://schemas.openxmlformats.org/officeDocument/2006/relationships/image" Target="../media/image2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25.png"/><Relationship Id="rId4" Type="http://schemas.openxmlformats.org/officeDocument/2006/relationships/image" Target="../media/image31.png"/><Relationship Id="rId5" Type="http://schemas.openxmlformats.org/officeDocument/2006/relationships/image" Target="../media/image2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34.png"/><Relationship Id="rId4" Type="http://schemas.openxmlformats.org/officeDocument/2006/relationships/image" Target="../media/image28.png"/><Relationship Id="rId5" Type="http://schemas.openxmlformats.org/officeDocument/2006/relationships/image" Target="../media/image3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24.png"/><Relationship Id="rId4" Type="http://schemas.openxmlformats.org/officeDocument/2006/relationships/image" Target="../media/image32.png"/><Relationship Id="rId5" Type="http://schemas.openxmlformats.org/officeDocument/2006/relationships/image" Target="../media/image2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3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7" name="Shape 87"/>
        <p:cNvGrpSpPr/>
        <p:nvPr/>
      </p:nvGrpSpPr>
      <p:grpSpPr>
        <a:xfrm>
          <a:off x="0" y="0"/>
          <a:ext cx="0" cy="0"/>
          <a:chOff x="0" y="0"/>
          <a:chExt cx="0" cy="0"/>
        </a:xfrm>
      </p:grpSpPr>
      <p:sp>
        <p:nvSpPr>
          <p:cNvPr id="88" name="Google Shape;88;p13"/>
          <p:cNvSpPr/>
          <p:nvPr/>
        </p:nvSpPr>
        <p:spPr>
          <a:xfrm>
            <a:off x="-1"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89" name="Google Shape;89;p13"/>
          <p:cNvSpPr/>
          <p:nvPr/>
        </p:nvSpPr>
        <p:spPr>
          <a:xfrm>
            <a:off x="0" y="2207602"/>
            <a:ext cx="12192000" cy="3162000"/>
          </a:xfrm>
          <a:prstGeom prst="rect">
            <a:avLst/>
          </a:prstGeom>
          <a:gradFill>
            <a:gsLst>
              <a:gs pos="0">
                <a:srgbClr val="000000">
                  <a:alpha val="0"/>
                </a:srgbClr>
              </a:gs>
              <a:gs pos="25000">
                <a:srgbClr val="000000">
                  <a:alpha val="14901"/>
                </a:srgbClr>
              </a:gs>
              <a:gs pos="50000">
                <a:srgbClr val="000000">
                  <a:alpha val="29803"/>
                </a:srgbClr>
              </a:gs>
              <a:gs pos="75000">
                <a:srgbClr val="000000">
                  <a:alpha val="14901"/>
                </a:srgbClr>
              </a:gs>
              <a:gs pos="100000">
                <a:srgbClr val="000000">
                  <a:alpha val="0"/>
                </a:srgbClr>
              </a:gs>
            </a:gsLst>
            <a:lin ang="16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descr="stock market chart" id="90" name="Google Shape;90;p13"/>
          <p:cNvPicPr preferRelativeResize="0"/>
          <p:nvPr/>
        </p:nvPicPr>
        <p:blipFill>
          <a:blip r:embed="rId3">
            <a:alphaModFix/>
          </a:blip>
          <a:stretch>
            <a:fillRect/>
          </a:stretch>
        </p:blipFill>
        <p:spPr>
          <a:xfrm>
            <a:off x="0" y="70823"/>
            <a:ext cx="12680223" cy="6787175"/>
          </a:xfrm>
          <a:prstGeom prst="rect">
            <a:avLst/>
          </a:prstGeom>
          <a:noFill/>
          <a:ln>
            <a:noFill/>
          </a:ln>
        </p:spPr>
      </p:pic>
      <p:sp>
        <p:nvSpPr>
          <p:cNvPr id="91" name="Google Shape;91;p13"/>
          <p:cNvSpPr txBox="1"/>
          <p:nvPr>
            <p:ph type="ctrTitle"/>
          </p:nvPr>
        </p:nvSpPr>
        <p:spPr>
          <a:xfrm>
            <a:off x="634000" y="621550"/>
            <a:ext cx="10990500" cy="1825500"/>
          </a:xfrm>
          <a:prstGeom prst="rect">
            <a:avLst/>
          </a:prstGeom>
          <a:noFill/>
          <a:ln>
            <a:noFill/>
          </a:ln>
          <a:effectLst>
            <a:outerShdw blurRad="50800" rotWithShape="0" algn="tl" dir="2700000" dist="38100">
              <a:srgbClr val="000000">
                <a:alpha val="40000"/>
              </a:srgbClr>
            </a:outerShdw>
          </a:effectLst>
        </p:spPr>
        <p:txBody>
          <a:bodyPr anchorCtr="0" anchor="b" bIns="45700" lIns="91425" spcFirstLastPara="1" rIns="91425" wrap="square" tIns="45700">
            <a:normAutofit/>
          </a:bodyPr>
          <a:lstStyle/>
          <a:p>
            <a:pPr indent="457200" lvl="0" marL="914400" rtl="0" algn="l">
              <a:lnSpc>
                <a:spcPct val="90000"/>
              </a:lnSpc>
              <a:spcBef>
                <a:spcPts val="0"/>
              </a:spcBef>
              <a:spcAft>
                <a:spcPts val="0"/>
              </a:spcAft>
              <a:buClr>
                <a:srgbClr val="FFFFFF"/>
              </a:buClr>
              <a:buSzPts val="9600"/>
              <a:buFont typeface="Calibri"/>
              <a:buNone/>
            </a:pPr>
            <a:r>
              <a:rPr lang="en-US">
                <a:solidFill>
                  <a:srgbClr val="FFFFFF"/>
                </a:solidFill>
              </a:rPr>
              <a:t>Market Movement Prediction</a:t>
            </a:r>
            <a:endParaRPr/>
          </a:p>
        </p:txBody>
      </p:sp>
      <p:sp>
        <p:nvSpPr>
          <p:cNvPr id="92" name="Google Shape;92;p13"/>
          <p:cNvSpPr txBox="1"/>
          <p:nvPr>
            <p:ph idx="1" type="subTitle"/>
          </p:nvPr>
        </p:nvSpPr>
        <p:spPr>
          <a:xfrm>
            <a:off x="1100051" y="4072043"/>
            <a:ext cx="10058400" cy="1282707"/>
          </a:xfrm>
          <a:prstGeom prst="rect">
            <a:avLst/>
          </a:prstGeom>
          <a:noFill/>
          <a:ln>
            <a:noFill/>
          </a:ln>
          <a:effectLst>
            <a:outerShdw blurRad="50800" rotWithShape="0" algn="tl" dir="2700000" dist="38100">
              <a:srgbClr val="000000">
                <a:alpha val="40000"/>
              </a:srgbClr>
            </a:outerShdw>
          </a:effectLst>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rgbClr val="FFFFFF"/>
              </a:buClr>
              <a:buSzPts val="3600"/>
              <a:buNone/>
            </a:pPr>
            <a:r>
              <a:rPr lang="en-US" sz="3600">
                <a:solidFill>
                  <a:srgbClr val="FFFFFF"/>
                </a:solidFill>
              </a:rPr>
              <a:t>Presenters: Winnie Cai, Barry Murthy, Tamilselvan Tamilmani </a:t>
            </a:r>
            <a:endParaRPr/>
          </a:p>
          <a:p>
            <a:pPr indent="0" lvl="0" marL="0" rtl="0" algn="ctr">
              <a:lnSpc>
                <a:spcPct val="90000"/>
              </a:lnSpc>
              <a:spcBef>
                <a:spcPts val="1000"/>
              </a:spcBef>
              <a:spcAft>
                <a:spcPts val="0"/>
              </a:spcAft>
              <a:buClr>
                <a:schemeClr val="dk1"/>
              </a:buClr>
              <a:buSzPts val="2400"/>
              <a:buNone/>
            </a:pPr>
            <a:r>
              <a:t/>
            </a:r>
            <a:endParaRPr u="sng">
              <a:solidFill>
                <a:srgbClr val="FFFFFF"/>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07" name="Shape 207"/>
        <p:cNvGrpSpPr/>
        <p:nvPr/>
      </p:nvGrpSpPr>
      <p:grpSpPr>
        <a:xfrm>
          <a:off x="0" y="0"/>
          <a:ext cx="0" cy="0"/>
          <a:chOff x="0" y="0"/>
          <a:chExt cx="0" cy="0"/>
        </a:xfrm>
      </p:grpSpPr>
      <p:sp>
        <p:nvSpPr>
          <p:cNvPr id="208" name="Google Shape;208;p22"/>
          <p:cNvSpPr/>
          <p:nvPr/>
        </p:nvSpPr>
        <p:spPr>
          <a:xfrm>
            <a:off x="458922" y="453981"/>
            <a:ext cx="6675120" cy="1877811"/>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209" name="Google Shape;209;p22"/>
          <p:cNvSpPr txBox="1"/>
          <p:nvPr>
            <p:ph type="title"/>
          </p:nvPr>
        </p:nvSpPr>
        <p:spPr>
          <a:xfrm>
            <a:off x="731520" y="731520"/>
            <a:ext cx="6089904" cy="142646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4400"/>
              <a:buFont typeface="Calibri"/>
              <a:buNone/>
            </a:pPr>
            <a:r>
              <a:rPr lang="en-US">
                <a:solidFill>
                  <a:srgbClr val="FFFFFF"/>
                </a:solidFill>
              </a:rPr>
              <a:t>Lagged Returns </a:t>
            </a:r>
            <a:endParaRPr/>
          </a:p>
        </p:txBody>
      </p:sp>
      <p:sp>
        <p:nvSpPr>
          <p:cNvPr id="210" name="Google Shape;210;p22"/>
          <p:cNvSpPr/>
          <p:nvPr/>
        </p:nvSpPr>
        <p:spPr>
          <a:xfrm>
            <a:off x="7277100" y="461737"/>
            <a:ext cx="2149361" cy="1870055"/>
          </a:xfrm>
          <a:prstGeom prst="rect">
            <a:avLst/>
          </a:prstGeom>
          <a:solidFill>
            <a:schemeClr val="accent5">
              <a:alpha val="94901"/>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211" name="Google Shape;211;p22"/>
          <p:cNvSpPr/>
          <p:nvPr/>
        </p:nvSpPr>
        <p:spPr>
          <a:xfrm>
            <a:off x="9573768" y="453155"/>
            <a:ext cx="2149358" cy="1878638"/>
          </a:xfrm>
          <a:prstGeom prst="rect">
            <a:avLst/>
          </a:prstGeom>
          <a:solidFill>
            <a:srgbClr val="A5A5A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212" name="Google Shape;212;p22"/>
          <p:cNvSpPr/>
          <p:nvPr/>
        </p:nvSpPr>
        <p:spPr>
          <a:xfrm>
            <a:off x="458920" y="2480956"/>
            <a:ext cx="11264206" cy="3918122"/>
          </a:xfrm>
          <a:prstGeom prst="rect">
            <a:avLst/>
          </a:prstGeom>
          <a:solidFill>
            <a:srgbClr val="7F7F7F">
              <a:alpha val="200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nvGrpSpPr>
          <p:cNvPr id="213" name="Google Shape;213;p22"/>
          <p:cNvGrpSpPr/>
          <p:nvPr/>
        </p:nvGrpSpPr>
        <p:grpSpPr>
          <a:xfrm>
            <a:off x="3627408" y="2800211"/>
            <a:ext cx="4921309" cy="3280053"/>
            <a:chOff x="2838420" y="1448"/>
            <a:chExt cx="4921309" cy="3280053"/>
          </a:xfrm>
        </p:grpSpPr>
        <p:sp>
          <p:nvSpPr>
            <p:cNvPr id="214" name="Google Shape;214;p22"/>
            <p:cNvSpPr/>
            <p:nvPr/>
          </p:nvSpPr>
          <p:spPr>
            <a:xfrm>
              <a:off x="2838420" y="1448"/>
              <a:ext cx="4429178" cy="2812528"/>
            </a:xfrm>
            <a:prstGeom prst="roundRect">
              <a:avLst>
                <a:gd fmla="val 10000" name="adj"/>
              </a:avLst>
            </a:prstGeom>
            <a:solidFill>
              <a:srgbClr val="4372C3"/>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22"/>
            <p:cNvSpPr/>
            <p:nvPr/>
          </p:nvSpPr>
          <p:spPr>
            <a:xfrm>
              <a:off x="3330551" y="468973"/>
              <a:ext cx="4429178" cy="2812528"/>
            </a:xfrm>
            <a:prstGeom prst="roundRect">
              <a:avLst>
                <a:gd fmla="val 10000" name="adj"/>
              </a:avLst>
            </a:prstGeom>
            <a:solidFill>
              <a:schemeClr val="lt1">
                <a:alpha val="89803"/>
              </a:schemeClr>
            </a:solidFill>
            <a:ln cap="flat" cmpd="sng" w="12700">
              <a:solidFill>
                <a:srgbClr val="4372C3"/>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22"/>
            <p:cNvSpPr txBox="1"/>
            <p:nvPr/>
          </p:nvSpPr>
          <p:spPr>
            <a:xfrm>
              <a:off x="3412927" y="551349"/>
              <a:ext cx="4264426" cy="2647776"/>
            </a:xfrm>
            <a:prstGeom prst="rect">
              <a:avLst/>
            </a:prstGeom>
            <a:noFill/>
            <a:ln>
              <a:noFill/>
            </a:ln>
          </p:spPr>
          <p:txBody>
            <a:bodyPr anchorCtr="0" anchor="ctr" bIns="129525" lIns="129525" spcFirstLastPara="1" rIns="129525" wrap="square" tIns="129525">
              <a:noAutofit/>
            </a:bodyPr>
            <a:lstStyle/>
            <a:p>
              <a:pPr indent="0" lvl="0" marL="0" marR="0" rtl="0" algn="ctr">
                <a:lnSpc>
                  <a:spcPct val="90000"/>
                </a:lnSpc>
                <a:spcBef>
                  <a:spcPts val="0"/>
                </a:spcBef>
                <a:spcAft>
                  <a:spcPts val="0"/>
                </a:spcAft>
                <a:buClr>
                  <a:schemeClr val="dk1"/>
                </a:buClr>
                <a:buSzPts val="3400"/>
                <a:buFont typeface="Calibri"/>
                <a:buNone/>
              </a:pPr>
              <a:r>
                <a:rPr lang="en-US" sz="3400">
                  <a:solidFill>
                    <a:schemeClr val="dk1"/>
                  </a:solidFill>
                  <a:latin typeface="Calibri"/>
                  <a:ea typeface="Calibri"/>
                  <a:cs typeface="Calibri"/>
                  <a:sym typeface="Calibri"/>
                </a:rPr>
                <a:t>Lagged 1-day return, Lagged 2-day return, Lagged 3-day return, Lagged 4-day return, Lagged 5-day return </a:t>
              </a:r>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20" name="Shape 220"/>
        <p:cNvGrpSpPr/>
        <p:nvPr/>
      </p:nvGrpSpPr>
      <p:grpSpPr>
        <a:xfrm>
          <a:off x="0" y="0"/>
          <a:ext cx="0" cy="0"/>
          <a:chOff x="0" y="0"/>
          <a:chExt cx="0" cy="0"/>
        </a:xfrm>
      </p:grpSpPr>
      <p:sp>
        <p:nvSpPr>
          <p:cNvPr id="221" name="Google Shape;221;p23"/>
          <p:cNvSpPr/>
          <p:nvPr/>
        </p:nvSpPr>
        <p:spPr>
          <a:xfrm>
            <a:off x="0" y="0"/>
            <a:ext cx="12192000" cy="1844400"/>
          </a:xfrm>
          <a:prstGeom prst="rect">
            <a:avLst/>
          </a:prstGeom>
          <a:solidFill>
            <a:schemeClr val="dk1"/>
          </a:solidFill>
          <a:ln cap="sq" cmpd="thinThick" w="127000">
            <a:solidFill>
              <a:srgbClr val="40404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22" name="Google Shape;222;p23"/>
          <p:cNvSpPr txBox="1"/>
          <p:nvPr>
            <p:ph type="title"/>
          </p:nvPr>
        </p:nvSpPr>
        <p:spPr>
          <a:xfrm>
            <a:off x="526051" y="366745"/>
            <a:ext cx="11139900" cy="930300"/>
          </a:xfrm>
          <a:prstGeom prst="rect">
            <a:avLst/>
          </a:prstGeom>
          <a:noFill/>
          <a:ln>
            <a:noFill/>
          </a:ln>
        </p:spPr>
        <p:txBody>
          <a:bodyPr anchorCtr="0" anchor="b" bIns="45700" lIns="91425" spcFirstLastPara="1" rIns="91425" wrap="square" tIns="45700">
            <a:normAutofit fontScale="90000"/>
          </a:bodyPr>
          <a:lstStyle/>
          <a:p>
            <a:pPr indent="0" lvl="0" marL="0" rtl="0" algn="ctr">
              <a:lnSpc>
                <a:spcPct val="90000"/>
              </a:lnSpc>
              <a:spcBef>
                <a:spcPts val="0"/>
              </a:spcBef>
              <a:spcAft>
                <a:spcPts val="0"/>
              </a:spcAft>
              <a:buClr>
                <a:srgbClr val="FFFFFF"/>
              </a:buClr>
              <a:buSzPct val="100000"/>
              <a:buFont typeface="Calibri"/>
              <a:buNone/>
            </a:pPr>
            <a:r>
              <a:rPr lang="en-US" sz="3800">
                <a:solidFill>
                  <a:srgbClr val="FFFFFF"/>
                </a:solidFill>
              </a:rPr>
              <a:t>Data Preprocessing - Create a balanced training data set via</a:t>
            </a:r>
            <a:endParaRPr sz="3800">
              <a:solidFill>
                <a:srgbClr val="FFFFFF"/>
              </a:solidFill>
            </a:endParaRPr>
          </a:p>
          <a:p>
            <a:pPr indent="0" lvl="0" marL="0" rtl="0" algn="ctr">
              <a:lnSpc>
                <a:spcPct val="90000"/>
              </a:lnSpc>
              <a:spcBef>
                <a:spcPts val="0"/>
              </a:spcBef>
              <a:spcAft>
                <a:spcPts val="0"/>
              </a:spcAft>
              <a:buClr>
                <a:srgbClr val="FFFFFF"/>
              </a:buClr>
              <a:buSzPct val="103012"/>
              <a:buFont typeface="Calibri"/>
              <a:buNone/>
            </a:pPr>
            <a:r>
              <a:rPr lang="en-US" sz="3688">
                <a:solidFill>
                  <a:srgbClr val="FFFFFF"/>
                </a:solidFill>
              </a:rPr>
              <a:t>Adaptive Synthetic Sampling Approach</a:t>
            </a:r>
            <a:endParaRPr/>
          </a:p>
        </p:txBody>
      </p:sp>
      <p:cxnSp>
        <p:nvCxnSpPr>
          <p:cNvPr id="223" name="Google Shape;223;p23"/>
          <p:cNvCxnSpPr/>
          <p:nvPr/>
        </p:nvCxnSpPr>
        <p:spPr>
          <a:xfrm>
            <a:off x="6116278" y="2596836"/>
            <a:ext cx="0" cy="3657600"/>
          </a:xfrm>
          <a:prstGeom prst="straightConnector1">
            <a:avLst/>
          </a:prstGeom>
          <a:noFill/>
          <a:ln cap="flat" cmpd="dbl" w="101600">
            <a:solidFill>
              <a:srgbClr val="595959"/>
            </a:solidFill>
            <a:prstDash val="solid"/>
            <a:miter lim="800000"/>
            <a:headEnd len="sm" w="sm" type="none"/>
            <a:tailEnd len="sm" w="sm" type="none"/>
          </a:ln>
        </p:spPr>
      </p:cxnSp>
      <p:pic>
        <p:nvPicPr>
          <p:cNvPr id="224" name="Google Shape;224;p23"/>
          <p:cNvPicPr preferRelativeResize="0"/>
          <p:nvPr/>
        </p:nvPicPr>
        <p:blipFill>
          <a:blip r:embed="rId3">
            <a:alphaModFix/>
          </a:blip>
          <a:stretch>
            <a:fillRect/>
          </a:stretch>
        </p:blipFill>
        <p:spPr>
          <a:xfrm>
            <a:off x="1052600" y="2549500"/>
            <a:ext cx="4743776" cy="3645750"/>
          </a:xfrm>
          <a:prstGeom prst="rect">
            <a:avLst/>
          </a:prstGeom>
          <a:noFill/>
          <a:ln>
            <a:noFill/>
          </a:ln>
        </p:spPr>
      </p:pic>
      <p:pic>
        <p:nvPicPr>
          <p:cNvPr id="225" name="Google Shape;225;p23"/>
          <p:cNvPicPr preferRelativeResize="0"/>
          <p:nvPr/>
        </p:nvPicPr>
        <p:blipFill>
          <a:blip r:embed="rId4">
            <a:alphaModFix/>
          </a:blip>
          <a:stretch>
            <a:fillRect/>
          </a:stretch>
        </p:blipFill>
        <p:spPr>
          <a:xfrm>
            <a:off x="6496325" y="2543576"/>
            <a:ext cx="5169613" cy="36576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29" name="Shape 229"/>
        <p:cNvGrpSpPr/>
        <p:nvPr/>
      </p:nvGrpSpPr>
      <p:grpSpPr>
        <a:xfrm>
          <a:off x="0" y="0"/>
          <a:ext cx="0" cy="0"/>
          <a:chOff x="0" y="0"/>
          <a:chExt cx="0" cy="0"/>
        </a:xfrm>
      </p:grpSpPr>
      <p:sp>
        <p:nvSpPr>
          <p:cNvPr id="230" name="Google Shape;230;p24"/>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31" name="Google Shape;231;p24"/>
          <p:cNvSpPr/>
          <p:nvPr/>
        </p:nvSpPr>
        <p:spPr>
          <a:xfrm>
            <a:off x="0" y="0"/>
            <a:ext cx="4694548"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32" name="Google Shape;232;p24"/>
          <p:cNvSpPr txBox="1"/>
          <p:nvPr>
            <p:ph type="title"/>
          </p:nvPr>
        </p:nvSpPr>
        <p:spPr>
          <a:xfrm>
            <a:off x="2017725" y="306050"/>
            <a:ext cx="2257500" cy="13731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Calibri"/>
              <a:buNone/>
            </a:pPr>
            <a:r>
              <a:rPr lang="en-US">
                <a:solidFill>
                  <a:schemeClr val="lt1"/>
                </a:solidFill>
              </a:rPr>
              <a:t>kNN</a:t>
            </a:r>
            <a:endParaRPr/>
          </a:p>
        </p:txBody>
      </p:sp>
      <p:grpSp>
        <p:nvGrpSpPr>
          <p:cNvPr id="233" name="Google Shape;233;p24"/>
          <p:cNvGrpSpPr/>
          <p:nvPr/>
        </p:nvGrpSpPr>
        <p:grpSpPr>
          <a:xfrm>
            <a:off x="653940" y="689428"/>
            <a:ext cx="1128382" cy="847206"/>
            <a:chOff x="668003" y="1684057"/>
            <a:chExt cx="1128382" cy="847206"/>
          </a:xfrm>
        </p:grpSpPr>
        <p:sp>
          <p:nvSpPr>
            <p:cNvPr id="234" name="Google Shape;234;p24"/>
            <p:cNvSpPr/>
            <p:nvPr/>
          </p:nvSpPr>
          <p:spPr>
            <a:xfrm>
              <a:off x="668003" y="1935883"/>
              <a:ext cx="675351" cy="595380"/>
            </a:xfrm>
            <a:custGeom>
              <a:rect b="b" l="l" r="r" t="t"/>
              <a:pathLst>
                <a:path extrusionOk="0" h="692" w="785">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cap="flat" cmpd="sng" w="2857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5" name="Google Shape;235;p24"/>
            <p:cNvSpPr/>
            <p:nvPr/>
          </p:nvSpPr>
          <p:spPr>
            <a:xfrm>
              <a:off x="1245893" y="1684057"/>
              <a:ext cx="550492" cy="485306"/>
            </a:xfrm>
            <a:custGeom>
              <a:rect b="b" l="l" r="r" t="t"/>
              <a:pathLst>
                <a:path extrusionOk="0" h="692" w="785">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cap="flat" cmpd="sng" w="2857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pic>
        <p:nvPicPr>
          <p:cNvPr id="236" name="Google Shape;236;p24"/>
          <p:cNvPicPr preferRelativeResize="0"/>
          <p:nvPr/>
        </p:nvPicPr>
        <p:blipFill>
          <a:blip r:embed="rId3">
            <a:alphaModFix/>
          </a:blip>
          <a:stretch>
            <a:fillRect/>
          </a:stretch>
        </p:blipFill>
        <p:spPr>
          <a:xfrm>
            <a:off x="4694550" y="2861200"/>
            <a:ext cx="7107550" cy="3996800"/>
          </a:xfrm>
          <a:prstGeom prst="rect">
            <a:avLst/>
          </a:prstGeom>
          <a:noFill/>
          <a:ln>
            <a:noFill/>
          </a:ln>
        </p:spPr>
      </p:pic>
      <p:pic>
        <p:nvPicPr>
          <p:cNvPr id="237" name="Google Shape;237;p24"/>
          <p:cNvPicPr preferRelativeResize="0"/>
          <p:nvPr/>
        </p:nvPicPr>
        <p:blipFill>
          <a:blip r:embed="rId4">
            <a:alphaModFix/>
          </a:blip>
          <a:stretch>
            <a:fillRect/>
          </a:stretch>
        </p:blipFill>
        <p:spPr>
          <a:xfrm>
            <a:off x="0" y="2802164"/>
            <a:ext cx="4694549" cy="4055835"/>
          </a:xfrm>
          <a:prstGeom prst="rect">
            <a:avLst/>
          </a:prstGeom>
          <a:noFill/>
          <a:ln>
            <a:noFill/>
          </a:ln>
        </p:spPr>
      </p:pic>
      <p:sp>
        <p:nvSpPr>
          <p:cNvPr id="238" name="Google Shape;238;p24"/>
          <p:cNvSpPr txBox="1"/>
          <p:nvPr/>
        </p:nvSpPr>
        <p:spPr>
          <a:xfrm>
            <a:off x="5833750" y="912925"/>
            <a:ext cx="6412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Highest accuracy at K=5</a:t>
            </a:r>
            <a:endParaRPr>
              <a:latin typeface="Calibri"/>
              <a:ea typeface="Calibri"/>
              <a:cs typeface="Calibri"/>
              <a:sym typeface="Calibri"/>
            </a:endParaRPr>
          </a:p>
        </p:txBody>
      </p:sp>
      <p:pic>
        <p:nvPicPr>
          <p:cNvPr id="239" name="Google Shape;239;p24"/>
          <p:cNvPicPr preferRelativeResize="0"/>
          <p:nvPr/>
        </p:nvPicPr>
        <p:blipFill>
          <a:blip r:embed="rId5">
            <a:alphaModFix/>
          </a:blip>
          <a:stretch>
            <a:fillRect/>
          </a:stretch>
        </p:blipFill>
        <p:spPr>
          <a:xfrm>
            <a:off x="0" y="1851734"/>
            <a:ext cx="12191999" cy="1009457"/>
          </a:xfrm>
          <a:prstGeom prst="rect">
            <a:avLst/>
          </a:prstGeom>
          <a:noFill/>
          <a:ln>
            <a:noFill/>
          </a:ln>
        </p:spPr>
      </p:pic>
      <p:sp>
        <p:nvSpPr>
          <p:cNvPr id="240" name="Google Shape;240;p24"/>
          <p:cNvSpPr/>
          <p:nvPr/>
        </p:nvSpPr>
        <p:spPr>
          <a:xfrm>
            <a:off x="9975300" y="2393625"/>
            <a:ext cx="233700" cy="280200"/>
          </a:xfrm>
          <a:prstGeom prst="leftArrow">
            <a:avLst>
              <a:gd fmla="val 50000" name="adj1"/>
              <a:gd fmla="val 50000" name="adj2"/>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44" name="Shape 244"/>
        <p:cNvGrpSpPr/>
        <p:nvPr/>
      </p:nvGrpSpPr>
      <p:grpSpPr>
        <a:xfrm>
          <a:off x="0" y="0"/>
          <a:ext cx="0" cy="0"/>
          <a:chOff x="0" y="0"/>
          <a:chExt cx="0" cy="0"/>
        </a:xfrm>
      </p:grpSpPr>
      <p:sp>
        <p:nvSpPr>
          <p:cNvPr id="245" name="Google Shape;245;p25"/>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46" name="Google Shape;246;p25"/>
          <p:cNvSpPr/>
          <p:nvPr/>
        </p:nvSpPr>
        <p:spPr>
          <a:xfrm>
            <a:off x="0" y="0"/>
            <a:ext cx="4694548"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47" name="Google Shape;247;p25"/>
          <p:cNvSpPr txBox="1"/>
          <p:nvPr>
            <p:ph type="title"/>
          </p:nvPr>
        </p:nvSpPr>
        <p:spPr>
          <a:xfrm>
            <a:off x="1946750" y="30675"/>
            <a:ext cx="2564700" cy="14982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Calibri"/>
              <a:buNone/>
            </a:pPr>
            <a:r>
              <a:rPr lang="en-US">
                <a:solidFill>
                  <a:schemeClr val="lt1"/>
                </a:solidFill>
                <a:latin typeface="Calibri"/>
                <a:ea typeface="Calibri"/>
                <a:cs typeface="Calibri"/>
                <a:sym typeface="Calibri"/>
              </a:rPr>
              <a:t>SVM Line</a:t>
            </a:r>
            <a:r>
              <a:rPr lang="en-US">
                <a:solidFill>
                  <a:schemeClr val="lt1"/>
                </a:solidFill>
              </a:rPr>
              <a:t>ar</a:t>
            </a:r>
            <a:endParaRPr>
              <a:solidFill>
                <a:schemeClr val="lt1"/>
              </a:solidFill>
            </a:endParaRPr>
          </a:p>
        </p:txBody>
      </p:sp>
      <p:grpSp>
        <p:nvGrpSpPr>
          <p:cNvPr id="248" name="Google Shape;248;p25"/>
          <p:cNvGrpSpPr/>
          <p:nvPr/>
        </p:nvGrpSpPr>
        <p:grpSpPr>
          <a:xfrm>
            <a:off x="506565" y="454928"/>
            <a:ext cx="1128382" cy="847206"/>
            <a:chOff x="668003" y="1684057"/>
            <a:chExt cx="1128382" cy="847206"/>
          </a:xfrm>
        </p:grpSpPr>
        <p:sp>
          <p:nvSpPr>
            <p:cNvPr id="249" name="Google Shape;249;p25"/>
            <p:cNvSpPr/>
            <p:nvPr/>
          </p:nvSpPr>
          <p:spPr>
            <a:xfrm>
              <a:off x="668003" y="1935883"/>
              <a:ext cx="675351" cy="595380"/>
            </a:xfrm>
            <a:custGeom>
              <a:rect b="b" l="l" r="r" t="t"/>
              <a:pathLst>
                <a:path extrusionOk="0" h="692" w="785">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cap="flat" cmpd="sng" w="2857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0" name="Google Shape;250;p25"/>
            <p:cNvSpPr/>
            <p:nvPr/>
          </p:nvSpPr>
          <p:spPr>
            <a:xfrm>
              <a:off x="1245893" y="1684057"/>
              <a:ext cx="550492" cy="485306"/>
            </a:xfrm>
            <a:custGeom>
              <a:rect b="b" l="l" r="r" t="t"/>
              <a:pathLst>
                <a:path extrusionOk="0" h="692" w="785">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cap="flat" cmpd="sng" w="2857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pic>
        <p:nvPicPr>
          <p:cNvPr id="251" name="Google Shape;251;p25"/>
          <p:cNvPicPr preferRelativeResize="0"/>
          <p:nvPr/>
        </p:nvPicPr>
        <p:blipFill>
          <a:blip r:embed="rId3">
            <a:alphaModFix/>
          </a:blip>
          <a:stretch>
            <a:fillRect/>
          </a:stretch>
        </p:blipFill>
        <p:spPr>
          <a:xfrm>
            <a:off x="4753850" y="2648225"/>
            <a:ext cx="7438149" cy="4209774"/>
          </a:xfrm>
          <a:prstGeom prst="rect">
            <a:avLst/>
          </a:prstGeom>
          <a:noFill/>
          <a:ln>
            <a:noFill/>
          </a:ln>
        </p:spPr>
      </p:pic>
      <p:pic>
        <p:nvPicPr>
          <p:cNvPr id="252" name="Google Shape;252;p25"/>
          <p:cNvPicPr preferRelativeResize="0"/>
          <p:nvPr/>
        </p:nvPicPr>
        <p:blipFill>
          <a:blip r:embed="rId4">
            <a:alphaModFix/>
          </a:blip>
          <a:stretch>
            <a:fillRect/>
          </a:stretch>
        </p:blipFill>
        <p:spPr>
          <a:xfrm>
            <a:off x="0" y="2648222"/>
            <a:ext cx="4694550" cy="4209777"/>
          </a:xfrm>
          <a:prstGeom prst="rect">
            <a:avLst/>
          </a:prstGeom>
          <a:noFill/>
          <a:ln>
            <a:noFill/>
          </a:ln>
        </p:spPr>
      </p:pic>
      <p:sp>
        <p:nvSpPr>
          <p:cNvPr id="253" name="Google Shape;253;p25"/>
          <p:cNvSpPr txBox="1"/>
          <p:nvPr/>
        </p:nvSpPr>
        <p:spPr>
          <a:xfrm>
            <a:off x="4998775" y="529425"/>
            <a:ext cx="6412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Performed better on back testing , with 53% accuracy</a:t>
            </a:r>
            <a:endParaRPr>
              <a:latin typeface="Calibri"/>
              <a:ea typeface="Calibri"/>
              <a:cs typeface="Calibri"/>
              <a:sym typeface="Calibri"/>
            </a:endParaRPr>
          </a:p>
        </p:txBody>
      </p:sp>
      <p:pic>
        <p:nvPicPr>
          <p:cNvPr id="254" name="Google Shape;254;p25"/>
          <p:cNvPicPr preferRelativeResize="0"/>
          <p:nvPr/>
        </p:nvPicPr>
        <p:blipFill>
          <a:blip r:embed="rId5">
            <a:alphaModFix/>
          </a:blip>
          <a:stretch>
            <a:fillRect/>
          </a:stretch>
        </p:blipFill>
        <p:spPr>
          <a:xfrm>
            <a:off x="0" y="1650584"/>
            <a:ext cx="12191999" cy="997633"/>
          </a:xfrm>
          <a:prstGeom prst="rect">
            <a:avLst/>
          </a:prstGeom>
          <a:noFill/>
          <a:ln>
            <a:noFill/>
          </a:ln>
        </p:spPr>
      </p:pic>
      <p:sp>
        <p:nvSpPr>
          <p:cNvPr id="255" name="Google Shape;255;p25"/>
          <p:cNvSpPr/>
          <p:nvPr/>
        </p:nvSpPr>
        <p:spPr>
          <a:xfrm>
            <a:off x="9953025" y="2226625"/>
            <a:ext cx="233700" cy="280200"/>
          </a:xfrm>
          <a:prstGeom prst="leftArrow">
            <a:avLst>
              <a:gd fmla="val 50000" name="adj1"/>
              <a:gd fmla="val 50000" name="adj2"/>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59" name="Shape 259"/>
        <p:cNvGrpSpPr/>
        <p:nvPr/>
      </p:nvGrpSpPr>
      <p:grpSpPr>
        <a:xfrm>
          <a:off x="0" y="0"/>
          <a:ext cx="0" cy="0"/>
          <a:chOff x="0" y="0"/>
          <a:chExt cx="0" cy="0"/>
        </a:xfrm>
      </p:grpSpPr>
      <p:sp>
        <p:nvSpPr>
          <p:cNvPr id="260" name="Google Shape;260;p26"/>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61" name="Google Shape;261;p26"/>
          <p:cNvSpPr/>
          <p:nvPr/>
        </p:nvSpPr>
        <p:spPr>
          <a:xfrm>
            <a:off x="0" y="0"/>
            <a:ext cx="4694548"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62" name="Google Shape;262;p26"/>
          <p:cNvSpPr txBox="1"/>
          <p:nvPr>
            <p:ph type="title"/>
          </p:nvPr>
        </p:nvSpPr>
        <p:spPr>
          <a:xfrm>
            <a:off x="2176425" y="613600"/>
            <a:ext cx="3266100" cy="915300"/>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Clr>
                <a:schemeClr val="lt1"/>
              </a:buClr>
              <a:buSzPct val="100000"/>
              <a:buFont typeface="Calibri"/>
              <a:buNone/>
            </a:pPr>
            <a:r>
              <a:rPr lang="en-US" sz="4800">
                <a:solidFill>
                  <a:schemeClr val="lt1"/>
                </a:solidFill>
              </a:rPr>
              <a:t>Random Forest</a:t>
            </a:r>
            <a:endParaRPr sz="4800">
              <a:solidFill>
                <a:schemeClr val="lt1"/>
              </a:solidFill>
            </a:endParaRPr>
          </a:p>
          <a:p>
            <a:pPr indent="0" lvl="0" marL="0" rtl="0" algn="l">
              <a:lnSpc>
                <a:spcPct val="90000"/>
              </a:lnSpc>
              <a:spcBef>
                <a:spcPts val="0"/>
              </a:spcBef>
              <a:spcAft>
                <a:spcPts val="0"/>
              </a:spcAft>
              <a:buClr>
                <a:schemeClr val="lt1"/>
              </a:buClr>
              <a:buSzPct val="100000"/>
              <a:buFont typeface="Calibri"/>
              <a:buNone/>
            </a:pPr>
            <a:r>
              <a:rPr lang="en-US" sz="4800">
                <a:solidFill>
                  <a:schemeClr val="lt1"/>
                </a:solidFill>
              </a:rPr>
              <a:t> </a:t>
            </a:r>
            <a:endParaRPr/>
          </a:p>
        </p:txBody>
      </p:sp>
      <p:grpSp>
        <p:nvGrpSpPr>
          <p:cNvPr id="263" name="Google Shape;263;p26"/>
          <p:cNvGrpSpPr/>
          <p:nvPr/>
        </p:nvGrpSpPr>
        <p:grpSpPr>
          <a:xfrm>
            <a:off x="556240" y="613603"/>
            <a:ext cx="1128382" cy="847206"/>
            <a:chOff x="668003" y="1684057"/>
            <a:chExt cx="1128382" cy="847206"/>
          </a:xfrm>
        </p:grpSpPr>
        <p:sp>
          <p:nvSpPr>
            <p:cNvPr id="264" name="Google Shape;264;p26"/>
            <p:cNvSpPr/>
            <p:nvPr/>
          </p:nvSpPr>
          <p:spPr>
            <a:xfrm>
              <a:off x="668003" y="1935883"/>
              <a:ext cx="675351" cy="595380"/>
            </a:xfrm>
            <a:custGeom>
              <a:rect b="b" l="l" r="r" t="t"/>
              <a:pathLst>
                <a:path extrusionOk="0" h="692" w="785">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cap="flat" cmpd="sng" w="2857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65" name="Google Shape;265;p26"/>
            <p:cNvSpPr/>
            <p:nvPr/>
          </p:nvSpPr>
          <p:spPr>
            <a:xfrm>
              <a:off x="1245893" y="1684057"/>
              <a:ext cx="550492" cy="485306"/>
            </a:xfrm>
            <a:custGeom>
              <a:rect b="b" l="l" r="r" t="t"/>
              <a:pathLst>
                <a:path extrusionOk="0" h="692" w="785">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cap="flat" cmpd="sng" w="2857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266" name="Google Shape;266;p26"/>
          <p:cNvSpPr txBox="1"/>
          <p:nvPr>
            <p:ph idx="1" type="body"/>
          </p:nvPr>
        </p:nvSpPr>
        <p:spPr>
          <a:xfrm>
            <a:off x="556240" y="3203896"/>
            <a:ext cx="3582000" cy="27933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000"/>
              <a:buNone/>
            </a:pPr>
            <a:r>
              <a:t/>
            </a:r>
            <a:endParaRPr sz="2000">
              <a:solidFill>
                <a:schemeClr val="lt1"/>
              </a:solidFill>
            </a:endParaRPr>
          </a:p>
          <a:p>
            <a:pPr indent="0" lvl="0" marL="0" rtl="0" algn="l">
              <a:lnSpc>
                <a:spcPct val="90000"/>
              </a:lnSpc>
              <a:spcBef>
                <a:spcPts val="1000"/>
              </a:spcBef>
              <a:spcAft>
                <a:spcPts val="0"/>
              </a:spcAft>
              <a:buClr>
                <a:schemeClr val="dk1"/>
              </a:buClr>
              <a:buSzPts val="2000"/>
              <a:buNone/>
            </a:pPr>
            <a:r>
              <a:t/>
            </a:r>
            <a:endParaRPr sz="2000">
              <a:solidFill>
                <a:schemeClr val="lt1"/>
              </a:solidFill>
            </a:endParaRPr>
          </a:p>
        </p:txBody>
      </p:sp>
      <p:pic>
        <p:nvPicPr>
          <p:cNvPr id="267" name="Google Shape;267;p26"/>
          <p:cNvPicPr preferRelativeResize="0"/>
          <p:nvPr/>
        </p:nvPicPr>
        <p:blipFill>
          <a:blip r:embed="rId3">
            <a:alphaModFix/>
          </a:blip>
          <a:stretch>
            <a:fillRect/>
          </a:stretch>
        </p:blipFill>
        <p:spPr>
          <a:xfrm>
            <a:off x="4742700" y="3204125"/>
            <a:ext cx="7403100" cy="3653875"/>
          </a:xfrm>
          <a:prstGeom prst="rect">
            <a:avLst/>
          </a:prstGeom>
          <a:noFill/>
          <a:ln>
            <a:noFill/>
          </a:ln>
        </p:spPr>
      </p:pic>
      <p:pic>
        <p:nvPicPr>
          <p:cNvPr id="268" name="Google Shape;268;p26"/>
          <p:cNvPicPr preferRelativeResize="0"/>
          <p:nvPr/>
        </p:nvPicPr>
        <p:blipFill>
          <a:blip r:embed="rId4">
            <a:alphaModFix/>
          </a:blip>
          <a:stretch>
            <a:fillRect/>
          </a:stretch>
        </p:blipFill>
        <p:spPr>
          <a:xfrm>
            <a:off x="0" y="3204135"/>
            <a:ext cx="4694550" cy="3653866"/>
          </a:xfrm>
          <a:prstGeom prst="rect">
            <a:avLst/>
          </a:prstGeom>
          <a:noFill/>
          <a:ln>
            <a:noFill/>
          </a:ln>
        </p:spPr>
      </p:pic>
      <p:sp>
        <p:nvSpPr>
          <p:cNvPr id="269" name="Google Shape;269;p26"/>
          <p:cNvSpPr txBox="1"/>
          <p:nvPr/>
        </p:nvSpPr>
        <p:spPr>
          <a:xfrm>
            <a:off x="5265975" y="768175"/>
            <a:ext cx="6412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53% accuracy in back testing</a:t>
            </a:r>
            <a:endParaRPr>
              <a:latin typeface="Calibri"/>
              <a:ea typeface="Calibri"/>
              <a:cs typeface="Calibri"/>
              <a:sym typeface="Calibri"/>
            </a:endParaRPr>
          </a:p>
        </p:txBody>
      </p:sp>
      <p:pic>
        <p:nvPicPr>
          <p:cNvPr id="270" name="Google Shape;270;p26"/>
          <p:cNvPicPr preferRelativeResize="0"/>
          <p:nvPr/>
        </p:nvPicPr>
        <p:blipFill>
          <a:blip r:embed="rId5">
            <a:alphaModFix/>
          </a:blip>
          <a:stretch>
            <a:fillRect/>
          </a:stretch>
        </p:blipFill>
        <p:spPr>
          <a:xfrm>
            <a:off x="0" y="2235475"/>
            <a:ext cx="11919949" cy="968650"/>
          </a:xfrm>
          <a:prstGeom prst="rect">
            <a:avLst/>
          </a:prstGeom>
          <a:noFill/>
          <a:ln>
            <a:noFill/>
          </a:ln>
        </p:spPr>
      </p:pic>
      <p:sp>
        <p:nvSpPr>
          <p:cNvPr id="271" name="Google Shape;271;p26"/>
          <p:cNvSpPr/>
          <p:nvPr/>
        </p:nvSpPr>
        <p:spPr>
          <a:xfrm>
            <a:off x="9830550" y="2816700"/>
            <a:ext cx="233700" cy="280200"/>
          </a:xfrm>
          <a:prstGeom prst="leftArrow">
            <a:avLst>
              <a:gd fmla="val 50000" name="adj1"/>
              <a:gd fmla="val 50000" name="adj2"/>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75" name="Shape 275"/>
        <p:cNvGrpSpPr/>
        <p:nvPr/>
      </p:nvGrpSpPr>
      <p:grpSpPr>
        <a:xfrm>
          <a:off x="0" y="0"/>
          <a:ext cx="0" cy="0"/>
          <a:chOff x="0" y="0"/>
          <a:chExt cx="0" cy="0"/>
        </a:xfrm>
      </p:grpSpPr>
      <p:sp>
        <p:nvSpPr>
          <p:cNvPr id="276" name="Google Shape;276;p27"/>
          <p:cNvSpPr/>
          <p:nvPr/>
        </p:nvSpPr>
        <p:spPr>
          <a:xfrm>
            <a:off x="0" y="0"/>
            <a:ext cx="12192000" cy="24294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77" name="Google Shape;277;p27"/>
          <p:cNvSpPr txBox="1"/>
          <p:nvPr>
            <p:ph type="title"/>
          </p:nvPr>
        </p:nvSpPr>
        <p:spPr>
          <a:xfrm>
            <a:off x="1027744" y="950780"/>
            <a:ext cx="10506600" cy="1197900"/>
          </a:xfrm>
          <a:prstGeom prst="rect">
            <a:avLst/>
          </a:prstGeom>
          <a:noFill/>
          <a:ln>
            <a:noFill/>
          </a:ln>
        </p:spPr>
        <p:txBody>
          <a:bodyPr anchorCtr="0" anchor="b" bIns="45700" lIns="91425" spcFirstLastPara="1" rIns="91425" wrap="square" tIns="45700">
            <a:normAutofit fontScale="90000"/>
          </a:bodyPr>
          <a:lstStyle/>
          <a:p>
            <a:pPr indent="0" lvl="0" marL="0" rtl="0" algn="l">
              <a:spcBef>
                <a:spcPts val="0"/>
              </a:spcBef>
              <a:spcAft>
                <a:spcPts val="0"/>
              </a:spcAft>
              <a:buClr>
                <a:schemeClr val="lt1"/>
              </a:buClr>
              <a:buSzPct val="100000"/>
              <a:buFont typeface="Calibri"/>
              <a:buNone/>
            </a:pPr>
            <a:r>
              <a:rPr lang="en-US" sz="5400">
                <a:solidFill>
                  <a:schemeClr val="lt1"/>
                </a:solidFill>
              </a:rPr>
              <a:t>Observation </a:t>
            </a:r>
            <a:endParaRPr sz="6000"/>
          </a:p>
          <a:p>
            <a:pPr indent="0" lvl="0" marL="0" rtl="0" algn="ctr">
              <a:spcBef>
                <a:spcPts val="0"/>
              </a:spcBef>
              <a:spcAft>
                <a:spcPts val="0"/>
              </a:spcAft>
              <a:buClr>
                <a:schemeClr val="dk1"/>
              </a:buClr>
              <a:buSzPts val="990"/>
              <a:buFont typeface="Arial"/>
              <a:buNone/>
            </a:pPr>
            <a:r>
              <a:t/>
            </a:r>
            <a:endParaRPr sz="6000"/>
          </a:p>
        </p:txBody>
      </p:sp>
      <p:sp>
        <p:nvSpPr>
          <p:cNvPr id="278" name="Google Shape;278;p27"/>
          <p:cNvSpPr txBox="1"/>
          <p:nvPr/>
        </p:nvSpPr>
        <p:spPr>
          <a:xfrm>
            <a:off x="684100" y="3189275"/>
            <a:ext cx="11193900" cy="21036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1000"/>
              </a:spcBef>
              <a:spcAft>
                <a:spcPts val="0"/>
              </a:spcAft>
              <a:buNone/>
            </a:pPr>
            <a:r>
              <a:rPr lang="en-US" sz="3000">
                <a:solidFill>
                  <a:schemeClr val="dk1"/>
                </a:solidFill>
                <a:highlight>
                  <a:srgbClr val="FFFFFF"/>
                </a:highlight>
              </a:rPr>
              <a:t>All the models kNN, Random Forest and SVM just predicted the dominating class and the balanced accuracy at </a:t>
            </a:r>
            <a:r>
              <a:rPr lang="en-US" sz="3000">
                <a:solidFill>
                  <a:schemeClr val="dk1"/>
                </a:solidFill>
                <a:highlight>
                  <a:srgbClr val="FFFFFF"/>
                </a:highlight>
              </a:rPr>
              <a:t>around</a:t>
            </a:r>
            <a:r>
              <a:rPr lang="en-US" sz="3000">
                <a:solidFill>
                  <a:schemeClr val="dk1"/>
                </a:solidFill>
                <a:highlight>
                  <a:srgbClr val="FFFFFF"/>
                </a:highlight>
              </a:rPr>
              <a:t> 50+%</a:t>
            </a:r>
            <a:endParaRPr sz="3000">
              <a:solidFill>
                <a:schemeClr val="dk1"/>
              </a:solidFill>
              <a:highlight>
                <a:srgbClr val="FFFFFF"/>
              </a:highlight>
            </a:endParaRPr>
          </a:p>
          <a:p>
            <a:pPr indent="0" lvl="0" marL="0" rtl="0" algn="l">
              <a:lnSpc>
                <a:spcPct val="90000"/>
              </a:lnSpc>
              <a:spcBef>
                <a:spcPts val="1000"/>
              </a:spcBef>
              <a:spcAft>
                <a:spcPts val="0"/>
              </a:spcAft>
              <a:buNone/>
            </a:pPr>
            <a:r>
              <a:t/>
            </a:r>
            <a:endParaRPr sz="3000">
              <a:solidFill>
                <a:schemeClr val="dk1"/>
              </a:solidFill>
              <a:highlight>
                <a:srgbClr val="FFFFFF"/>
              </a:highlight>
            </a:endParaRPr>
          </a:p>
          <a:p>
            <a:pPr indent="0" lvl="0" marL="0" rtl="0" algn="l">
              <a:lnSpc>
                <a:spcPct val="90000"/>
              </a:lnSpc>
              <a:spcBef>
                <a:spcPts val="1000"/>
              </a:spcBef>
              <a:spcAft>
                <a:spcPts val="0"/>
              </a:spcAft>
              <a:buNone/>
            </a:pPr>
            <a:r>
              <a:t/>
            </a:r>
            <a:endParaRPr sz="3000">
              <a:solidFill>
                <a:schemeClr val="dk1"/>
              </a:solidFill>
              <a:highlight>
                <a:srgbClr val="FFFFFF"/>
              </a:highlight>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82" name="Shape 282"/>
        <p:cNvGrpSpPr/>
        <p:nvPr/>
      </p:nvGrpSpPr>
      <p:grpSpPr>
        <a:xfrm>
          <a:off x="0" y="0"/>
          <a:ext cx="0" cy="0"/>
          <a:chOff x="0" y="0"/>
          <a:chExt cx="0" cy="0"/>
        </a:xfrm>
      </p:grpSpPr>
      <p:sp>
        <p:nvSpPr>
          <p:cNvPr id="283" name="Google Shape;283;p28"/>
          <p:cNvSpPr/>
          <p:nvPr/>
        </p:nvSpPr>
        <p:spPr>
          <a:xfrm>
            <a:off x="0" y="0"/>
            <a:ext cx="12192000" cy="6857452"/>
          </a:xfrm>
          <a:prstGeom prst="rect">
            <a:avLst/>
          </a:prstGeom>
          <a:solidFill>
            <a:schemeClr val="dk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84" name="Google Shape;284;p28"/>
          <p:cNvSpPr txBox="1"/>
          <p:nvPr>
            <p:ph type="title"/>
          </p:nvPr>
        </p:nvSpPr>
        <p:spPr>
          <a:xfrm>
            <a:off x="764949" y="3499076"/>
            <a:ext cx="6053558" cy="242477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4400"/>
              <a:buFont typeface="Calibri"/>
              <a:buNone/>
            </a:pPr>
            <a:r>
              <a:rPr lang="en-US">
                <a:solidFill>
                  <a:srgbClr val="FFFFFF"/>
                </a:solidFill>
                <a:latin typeface="Calibri"/>
                <a:ea typeface="Calibri"/>
                <a:cs typeface="Calibri"/>
                <a:sym typeface="Calibri"/>
              </a:rPr>
              <a:t>Modeling </a:t>
            </a:r>
            <a:br>
              <a:rPr lang="en-US">
                <a:solidFill>
                  <a:srgbClr val="FFFFFF"/>
                </a:solidFill>
                <a:latin typeface="Calibri"/>
                <a:ea typeface="Calibri"/>
                <a:cs typeface="Calibri"/>
                <a:sym typeface="Calibri"/>
              </a:rPr>
            </a:br>
            <a:endParaRPr>
              <a:solidFill>
                <a:srgbClr val="FFFFFF"/>
              </a:solidFill>
              <a:latin typeface="Calibri"/>
              <a:ea typeface="Calibri"/>
              <a:cs typeface="Calibri"/>
              <a:sym typeface="Calibri"/>
            </a:endParaRPr>
          </a:p>
        </p:txBody>
      </p:sp>
      <p:sp>
        <p:nvSpPr>
          <p:cNvPr id="285" name="Google Shape;285;p28"/>
          <p:cNvSpPr/>
          <p:nvPr/>
        </p:nvSpPr>
        <p:spPr>
          <a:xfrm>
            <a:off x="3476199" y="548"/>
            <a:ext cx="4349752" cy="3142889"/>
          </a:xfrm>
          <a:custGeom>
            <a:rect b="b" l="l" r="r" t="t"/>
            <a:pathLst>
              <a:path extrusionOk="0" h="3142889" w="4349752">
                <a:moveTo>
                  <a:pt x="229420" y="0"/>
                </a:moveTo>
                <a:lnTo>
                  <a:pt x="4120333" y="0"/>
                </a:lnTo>
                <a:lnTo>
                  <a:pt x="4178840" y="121453"/>
                </a:lnTo>
                <a:cubicBezTo>
                  <a:pt x="4288894" y="381652"/>
                  <a:pt x="4349752" y="667725"/>
                  <a:pt x="4349752" y="968013"/>
                </a:cubicBezTo>
                <a:cubicBezTo>
                  <a:pt x="4349752" y="2169164"/>
                  <a:pt x="3376027" y="3142889"/>
                  <a:pt x="2174876" y="3142889"/>
                </a:cubicBezTo>
                <a:cubicBezTo>
                  <a:pt x="973725" y="3142889"/>
                  <a:pt x="0" y="2169164"/>
                  <a:pt x="0" y="968013"/>
                </a:cubicBezTo>
                <a:cubicBezTo>
                  <a:pt x="0" y="667725"/>
                  <a:pt x="60858" y="381652"/>
                  <a:pt x="170913" y="121453"/>
                </a:cubicBezTo>
                <a:close/>
              </a:path>
            </a:pathLst>
          </a:custGeom>
          <a:solidFill>
            <a:srgbClr val="FFFFFF">
              <a:alpha val="8000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86" name="Google Shape;286;p28"/>
          <p:cNvSpPr/>
          <p:nvPr/>
        </p:nvSpPr>
        <p:spPr>
          <a:xfrm>
            <a:off x="7653759" y="1421356"/>
            <a:ext cx="4538241" cy="5436644"/>
          </a:xfrm>
          <a:custGeom>
            <a:rect b="b" l="l" r="r" t="t"/>
            <a:pathLst>
              <a:path extrusionOk="0" h="5436644" w="4538241">
                <a:moveTo>
                  <a:pt x="3084645" y="0"/>
                </a:moveTo>
                <a:cubicBezTo>
                  <a:pt x="3510546" y="0"/>
                  <a:pt x="3916286" y="86315"/>
                  <a:pt x="4285328" y="242407"/>
                </a:cubicBezTo>
                <a:lnTo>
                  <a:pt x="4538241" y="364242"/>
                </a:lnTo>
                <a:lnTo>
                  <a:pt x="4538241" y="5436644"/>
                </a:lnTo>
                <a:lnTo>
                  <a:pt x="1091428" y="5436644"/>
                </a:lnTo>
                <a:lnTo>
                  <a:pt x="903472" y="5265818"/>
                </a:lnTo>
                <a:cubicBezTo>
                  <a:pt x="345261" y="4707608"/>
                  <a:pt x="0" y="3936446"/>
                  <a:pt x="0" y="3084645"/>
                </a:cubicBezTo>
                <a:cubicBezTo>
                  <a:pt x="0" y="1381043"/>
                  <a:pt x="1381043" y="0"/>
                  <a:pt x="3084645" y="0"/>
                </a:cubicBezTo>
                <a:close/>
              </a:path>
            </a:pathLst>
          </a:custGeom>
          <a:solidFill>
            <a:srgbClr val="FFFFFF">
              <a:alpha val="8000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87" name="Google Shape;287;p28"/>
          <p:cNvSpPr/>
          <p:nvPr/>
        </p:nvSpPr>
        <p:spPr>
          <a:xfrm>
            <a:off x="3639395" y="0"/>
            <a:ext cx="4023360" cy="2980240"/>
          </a:xfrm>
          <a:custGeom>
            <a:rect b="b" l="l" r="r" t="t"/>
            <a:pathLst>
              <a:path extrusionOk="0" h="2980240" w="4023360">
                <a:moveTo>
                  <a:pt x="248676" y="0"/>
                </a:moveTo>
                <a:lnTo>
                  <a:pt x="3774684" y="0"/>
                </a:lnTo>
                <a:lnTo>
                  <a:pt x="3780561" y="9674"/>
                </a:lnTo>
                <a:cubicBezTo>
                  <a:pt x="3935405" y="294716"/>
                  <a:pt x="4023360" y="621366"/>
                  <a:pt x="4023360" y="968560"/>
                </a:cubicBezTo>
                <a:cubicBezTo>
                  <a:pt x="4023360" y="2079580"/>
                  <a:pt x="3122700" y="2980240"/>
                  <a:pt x="2011680" y="2980240"/>
                </a:cubicBezTo>
                <a:cubicBezTo>
                  <a:pt x="900660" y="2980240"/>
                  <a:pt x="0" y="2079580"/>
                  <a:pt x="0" y="968560"/>
                </a:cubicBezTo>
                <a:cubicBezTo>
                  <a:pt x="0" y="621366"/>
                  <a:pt x="87955" y="294716"/>
                  <a:pt x="242799" y="9674"/>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88" name="Google Shape;288;p28"/>
          <p:cNvSpPr txBox="1"/>
          <p:nvPr>
            <p:ph idx="1" type="body"/>
          </p:nvPr>
        </p:nvSpPr>
        <p:spPr>
          <a:xfrm>
            <a:off x="4215161" y="356187"/>
            <a:ext cx="2878409" cy="1792281"/>
          </a:xfrm>
          <a:prstGeom prst="rect">
            <a:avLst/>
          </a:prstGeom>
          <a:noFill/>
          <a:ln>
            <a:noFill/>
          </a:ln>
        </p:spPr>
        <p:txBody>
          <a:bodyPr anchorCtr="0" anchor="ctr" bIns="45700" lIns="91425" spcFirstLastPara="1" rIns="91425" wrap="square" tIns="45700">
            <a:normAutofit fontScale="92500" lnSpcReduction="20000"/>
          </a:bodyPr>
          <a:lstStyle/>
          <a:p>
            <a:pPr indent="-214153" lvl="0" marL="228600" rtl="0" algn="l">
              <a:spcBef>
                <a:spcPts val="0"/>
              </a:spcBef>
              <a:spcAft>
                <a:spcPts val="0"/>
              </a:spcAft>
              <a:buSzPct val="100000"/>
              <a:buChar char="•"/>
            </a:pPr>
            <a:r>
              <a:rPr lang="en-US" sz="1700"/>
              <a:t>Training data set: </a:t>
            </a:r>
            <a:endParaRPr/>
          </a:p>
          <a:p>
            <a:pPr indent="-214153" lvl="0" marL="228600" rtl="0" algn="l">
              <a:spcBef>
                <a:spcPts val="1000"/>
              </a:spcBef>
              <a:spcAft>
                <a:spcPts val="0"/>
              </a:spcAft>
              <a:buSzPct val="100000"/>
              <a:buChar char="•"/>
            </a:pPr>
            <a:r>
              <a:rPr lang="en-US" sz="1700"/>
              <a:t>2001 - 2017 </a:t>
            </a:r>
            <a:endParaRPr/>
          </a:p>
          <a:p>
            <a:pPr indent="-214153" lvl="0" marL="228600" rtl="0" algn="l">
              <a:spcBef>
                <a:spcPts val="1000"/>
              </a:spcBef>
              <a:spcAft>
                <a:spcPts val="0"/>
              </a:spcAft>
              <a:buSzPct val="100000"/>
              <a:buChar char="•"/>
            </a:pPr>
            <a:r>
              <a:rPr lang="en-US" sz="1700"/>
              <a:t>Testing data set:  </a:t>
            </a:r>
            <a:endParaRPr/>
          </a:p>
          <a:p>
            <a:pPr indent="-214153" lvl="0" marL="228600" rtl="0" algn="l">
              <a:spcBef>
                <a:spcPts val="1000"/>
              </a:spcBef>
              <a:spcAft>
                <a:spcPts val="0"/>
              </a:spcAft>
              <a:buSzPct val="100000"/>
              <a:buChar char="•"/>
            </a:pPr>
            <a:r>
              <a:rPr lang="en-US" sz="1700"/>
              <a:t>2018 - 2020 </a:t>
            </a:r>
            <a:endParaRPr/>
          </a:p>
          <a:p>
            <a:pPr indent="-214153" lvl="0" marL="228600" rtl="0" algn="l">
              <a:spcBef>
                <a:spcPts val="1000"/>
              </a:spcBef>
              <a:spcAft>
                <a:spcPts val="0"/>
              </a:spcAft>
              <a:buSzPct val="100000"/>
              <a:buChar char="•"/>
            </a:pPr>
            <a:r>
              <a:rPr lang="en-US" sz="1700"/>
              <a:t>Cross Validation: 5 folds </a:t>
            </a:r>
            <a:endParaRPr sz="1700"/>
          </a:p>
          <a:p>
            <a:pPr indent="-120650" lvl="0" marL="228600" rtl="0" algn="l">
              <a:lnSpc>
                <a:spcPct val="90000"/>
              </a:lnSpc>
              <a:spcBef>
                <a:spcPts val="1000"/>
              </a:spcBef>
              <a:spcAft>
                <a:spcPts val="0"/>
              </a:spcAft>
              <a:buClr>
                <a:schemeClr val="dk1"/>
              </a:buClr>
              <a:buSzPct val="100000"/>
              <a:buNone/>
            </a:pPr>
            <a:r>
              <a:t/>
            </a:r>
            <a:endParaRPr sz="1700"/>
          </a:p>
        </p:txBody>
      </p:sp>
      <p:sp>
        <p:nvSpPr>
          <p:cNvPr id="289" name="Google Shape;289;p28"/>
          <p:cNvSpPr/>
          <p:nvPr/>
        </p:nvSpPr>
        <p:spPr>
          <a:xfrm>
            <a:off x="7816897" y="1584494"/>
            <a:ext cx="4375105" cy="5273507"/>
          </a:xfrm>
          <a:custGeom>
            <a:rect b="b" l="l" r="r" t="t"/>
            <a:pathLst>
              <a:path extrusionOk="0" h="5273507" w="4375105">
                <a:moveTo>
                  <a:pt x="2921508" y="0"/>
                </a:moveTo>
                <a:cubicBezTo>
                  <a:pt x="3425728" y="0"/>
                  <a:pt x="3900114" y="127735"/>
                  <a:pt x="4314072" y="352611"/>
                </a:cubicBezTo>
                <a:lnTo>
                  <a:pt x="4375105" y="389689"/>
                </a:lnTo>
                <a:lnTo>
                  <a:pt x="4375105" y="5273507"/>
                </a:lnTo>
                <a:lnTo>
                  <a:pt x="1193705" y="5273507"/>
                </a:lnTo>
                <a:lnTo>
                  <a:pt x="1063158" y="5175886"/>
                </a:lnTo>
                <a:cubicBezTo>
                  <a:pt x="413861" y="4640038"/>
                  <a:pt x="0" y="3829104"/>
                  <a:pt x="0" y="2921508"/>
                </a:cubicBezTo>
                <a:cubicBezTo>
                  <a:pt x="0" y="1308004"/>
                  <a:pt x="1308004" y="0"/>
                  <a:pt x="2921508"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90" name="Google Shape;290;p28"/>
          <p:cNvSpPr txBox="1"/>
          <p:nvPr/>
        </p:nvSpPr>
        <p:spPr>
          <a:xfrm>
            <a:off x="8386139" y="3143438"/>
            <a:ext cx="3474621" cy="2780412"/>
          </a:xfrm>
          <a:prstGeom prst="rect">
            <a:avLst/>
          </a:prstGeom>
          <a:noFill/>
          <a:ln>
            <a:noFill/>
          </a:ln>
        </p:spPr>
        <p:txBody>
          <a:bodyPr anchorCtr="0" anchor="ctr" bIns="45700" lIns="91425" spcFirstLastPara="1" rIns="91425" wrap="square" tIns="45700">
            <a:normAutofit/>
          </a:bodyPr>
          <a:lstStyle/>
          <a:p>
            <a:pPr indent="-228600" lvl="0" marL="228600" marR="0" rtl="0" algn="l">
              <a:lnSpc>
                <a:spcPct val="90000"/>
              </a:lnSpc>
              <a:spcBef>
                <a:spcPts val="0"/>
              </a:spcBef>
              <a:spcAft>
                <a:spcPts val="0"/>
              </a:spcAft>
              <a:buClr>
                <a:schemeClr val="dk1"/>
              </a:buClr>
              <a:buSzPts val="2000"/>
              <a:buFont typeface="Arial"/>
              <a:buChar char="•"/>
            </a:pPr>
            <a:r>
              <a:rPr lang="en-US" sz="2000">
                <a:solidFill>
                  <a:schemeClr val="dk1"/>
                </a:solidFill>
                <a:latin typeface="Calibri"/>
                <a:ea typeface="Calibri"/>
                <a:cs typeface="Calibri"/>
                <a:sym typeface="Calibri"/>
              </a:rPr>
              <a:t>Approach #2: Technical Indicators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94" name="Shape 294"/>
        <p:cNvGrpSpPr/>
        <p:nvPr/>
      </p:nvGrpSpPr>
      <p:grpSpPr>
        <a:xfrm>
          <a:off x="0" y="0"/>
          <a:ext cx="0" cy="0"/>
          <a:chOff x="0" y="0"/>
          <a:chExt cx="0" cy="0"/>
        </a:xfrm>
      </p:grpSpPr>
      <p:sp>
        <p:nvSpPr>
          <p:cNvPr id="295" name="Google Shape;295;p29"/>
          <p:cNvSpPr/>
          <p:nvPr/>
        </p:nvSpPr>
        <p:spPr>
          <a:xfrm>
            <a:off x="458922" y="453981"/>
            <a:ext cx="6675120" cy="1877811"/>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296" name="Google Shape;296;p29"/>
          <p:cNvSpPr txBox="1"/>
          <p:nvPr>
            <p:ph type="title"/>
          </p:nvPr>
        </p:nvSpPr>
        <p:spPr>
          <a:xfrm>
            <a:off x="731520" y="731520"/>
            <a:ext cx="6089904" cy="142646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4400"/>
              <a:buFont typeface="Calibri"/>
              <a:buNone/>
            </a:pPr>
            <a:r>
              <a:rPr lang="en-US">
                <a:solidFill>
                  <a:srgbClr val="FFFFFF"/>
                </a:solidFill>
              </a:rPr>
              <a:t>Technical Indicators </a:t>
            </a:r>
            <a:endParaRPr/>
          </a:p>
        </p:txBody>
      </p:sp>
      <p:sp>
        <p:nvSpPr>
          <p:cNvPr id="297" name="Google Shape;297;p29"/>
          <p:cNvSpPr/>
          <p:nvPr/>
        </p:nvSpPr>
        <p:spPr>
          <a:xfrm>
            <a:off x="7277100" y="461737"/>
            <a:ext cx="2149361" cy="1870055"/>
          </a:xfrm>
          <a:prstGeom prst="rect">
            <a:avLst/>
          </a:prstGeom>
          <a:solidFill>
            <a:schemeClr val="accent5">
              <a:alpha val="94901"/>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298" name="Google Shape;298;p29"/>
          <p:cNvSpPr/>
          <p:nvPr/>
        </p:nvSpPr>
        <p:spPr>
          <a:xfrm>
            <a:off x="9573768" y="453155"/>
            <a:ext cx="2149358" cy="1878638"/>
          </a:xfrm>
          <a:prstGeom prst="rect">
            <a:avLst/>
          </a:prstGeom>
          <a:solidFill>
            <a:srgbClr val="A5A5A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299" name="Google Shape;299;p29"/>
          <p:cNvSpPr/>
          <p:nvPr/>
        </p:nvSpPr>
        <p:spPr>
          <a:xfrm>
            <a:off x="458920" y="2480956"/>
            <a:ext cx="11264206" cy="3918122"/>
          </a:xfrm>
          <a:prstGeom prst="rect">
            <a:avLst/>
          </a:prstGeom>
          <a:solidFill>
            <a:srgbClr val="7F7F7F">
              <a:alpha val="200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nvGrpSpPr>
          <p:cNvPr id="300" name="Google Shape;300;p29"/>
          <p:cNvGrpSpPr/>
          <p:nvPr/>
        </p:nvGrpSpPr>
        <p:grpSpPr>
          <a:xfrm>
            <a:off x="788988" y="2819247"/>
            <a:ext cx="10598150" cy="3241981"/>
            <a:chOff x="0" y="20484"/>
            <a:chExt cx="10598150" cy="3241981"/>
          </a:xfrm>
        </p:grpSpPr>
        <p:sp>
          <p:nvSpPr>
            <p:cNvPr id="301" name="Google Shape;301;p29"/>
            <p:cNvSpPr/>
            <p:nvPr/>
          </p:nvSpPr>
          <p:spPr>
            <a:xfrm>
              <a:off x="0" y="20484"/>
              <a:ext cx="10598150" cy="743535"/>
            </a:xfrm>
            <a:prstGeom prst="roundRect">
              <a:avLst>
                <a:gd fmla="val 16667" name="adj"/>
              </a:avLst>
            </a:prstGeom>
            <a:solidFill>
              <a:schemeClr val="accent2"/>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29"/>
            <p:cNvSpPr txBox="1"/>
            <p:nvPr/>
          </p:nvSpPr>
          <p:spPr>
            <a:xfrm>
              <a:off x="36296" y="56780"/>
              <a:ext cx="10525558" cy="670943"/>
            </a:xfrm>
            <a:prstGeom prst="rect">
              <a:avLst/>
            </a:prstGeom>
            <a:noFill/>
            <a:ln>
              <a:noFill/>
            </a:ln>
          </p:spPr>
          <p:txBody>
            <a:bodyPr anchorCtr="0" anchor="ctr" bIns="118100" lIns="118100" spcFirstLastPara="1" rIns="118100" wrap="square" tIns="118100">
              <a:noAutofit/>
            </a:bodyPr>
            <a:lstStyle/>
            <a:p>
              <a:pPr indent="0" lvl="0" marL="0" marR="0" rtl="0" algn="l">
                <a:lnSpc>
                  <a:spcPct val="90000"/>
                </a:lnSpc>
                <a:spcBef>
                  <a:spcPts val="0"/>
                </a:spcBef>
                <a:spcAft>
                  <a:spcPts val="0"/>
                </a:spcAft>
                <a:buClr>
                  <a:schemeClr val="lt1"/>
                </a:buClr>
                <a:buSzPts val="3100"/>
                <a:buFont typeface="Calibri"/>
                <a:buNone/>
              </a:pPr>
              <a:r>
                <a:rPr lang="en-US" sz="3100">
                  <a:solidFill>
                    <a:schemeClr val="lt1"/>
                  </a:solidFill>
                  <a:latin typeface="Calibri"/>
                  <a:ea typeface="Calibri"/>
                  <a:cs typeface="Calibri"/>
                  <a:sym typeface="Calibri"/>
                </a:rPr>
                <a:t>RSI: relative strength index</a:t>
              </a:r>
              <a:endParaRPr/>
            </a:p>
          </p:txBody>
        </p:sp>
        <p:sp>
          <p:nvSpPr>
            <p:cNvPr id="303" name="Google Shape;303;p29"/>
            <p:cNvSpPr/>
            <p:nvPr/>
          </p:nvSpPr>
          <p:spPr>
            <a:xfrm>
              <a:off x="0" y="853300"/>
              <a:ext cx="10598150" cy="743535"/>
            </a:xfrm>
            <a:prstGeom prst="roundRect">
              <a:avLst>
                <a:gd fmla="val 16667" name="adj"/>
              </a:avLst>
            </a:prstGeom>
            <a:solidFill>
              <a:srgbClr val="D07A5B"/>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29"/>
            <p:cNvSpPr txBox="1"/>
            <p:nvPr/>
          </p:nvSpPr>
          <p:spPr>
            <a:xfrm>
              <a:off x="36296" y="889596"/>
              <a:ext cx="10525558" cy="670943"/>
            </a:xfrm>
            <a:prstGeom prst="rect">
              <a:avLst/>
            </a:prstGeom>
            <a:noFill/>
            <a:ln>
              <a:noFill/>
            </a:ln>
          </p:spPr>
          <p:txBody>
            <a:bodyPr anchorCtr="0" anchor="ctr" bIns="118100" lIns="118100" spcFirstLastPara="1" rIns="118100" wrap="square" tIns="118100">
              <a:noAutofit/>
            </a:bodyPr>
            <a:lstStyle/>
            <a:p>
              <a:pPr indent="0" lvl="0" marL="0" marR="0" rtl="0" algn="l">
                <a:lnSpc>
                  <a:spcPct val="90000"/>
                </a:lnSpc>
                <a:spcBef>
                  <a:spcPts val="0"/>
                </a:spcBef>
                <a:spcAft>
                  <a:spcPts val="0"/>
                </a:spcAft>
                <a:buClr>
                  <a:schemeClr val="lt1"/>
                </a:buClr>
                <a:buSzPts val="3100"/>
                <a:buFont typeface="Calibri"/>
                <a:buNone/>
              </a:pPr>
              <a:r>
                <a:rPr lang="en-US" sz="3100">
                  <a:solidFill>
                    <a:schemeClr val="lt1"/>
                  </a:solidFill>
                  <a:latin typeface="Calibri"/>
                  <a:ea typeface="Calibri"/>
                  <a:cs typeface="Calibri"/>
                  <a:sym typeface="Calibri"/>
                </a:rPr>
                <a:t>SMA: 5-day moving average </a:t>
              </a:r>
              <a:endParaRPr/>
            </a:p>
          </p:txBody>
        </p:sp>
        <p:sp>
          <p:nvSpPr>
            <p:cNvPr id="305" name="Google Shape;305;p29"/>
            <p:cNvSpPr/>
            <p:nvPr/>
          </p:nvSpPr>
          <p:spPr>
            <a:xfrm>
              <a:off x="0" y="1686115"/>
              <a:ext cx="10598150" cy="743535"/>
            </a:xfrm>
            <a:prstGeom prst="roundRect">
              <a:avLst>
                <a:gd fmla="val 16667" name="adj"/>
              </a:avLst>
            </a:prstGeom>
            <a:solidFill>
              <a:srgbClr val="B88881"/>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29"/>
            <p:cNvSpPr txBox="1"/>
            <p:nvPr/>
          </p:nvSpPr>
          <p:spPr>
            <a:xfrm>
              <a:off x="36296" y="1722411"/>
              <a:ext cx="10525558" cy="670943"/>
            </a:xfrm>
            <a:prstGeom prst="rect">
              <a:avLst/>
            </a:prstGeom>
            <a:noFill/>
            <a:ln>
              <a:noFill/>
            </a:ln>
          </p:spPr>
          <p:txBody>
            <a:bodyPr anchorCtr="0" anchor="ctr" bIns="118100" lIns="118100" spcFirstLastPara="1" rIns="118100" wrap="square" tIns="118100">
              <a:noAutofit/>
            </a:bodyPr>
            <a:lstStyle/>
            <a:p>
              <a:pPr indent="0" lvl="0" marL="0" marR="0" rtl="0" algn="l">
                <a:lnSpc>
                  <a:spcPct val="90000"/>
                </a:lnSpc>
                <a:spcBef>
                  <a:spcPts val="0"/>
                </a:spcBef>
                <a:spcAft>
                  <a:spcPts val="0"/>
                </a:spcAft>
                <a:buClr>
                  <a:schemeClr val="lt1"/>
                </a:buClr>
                <a:buSzPts val="3100"/>
                <a:buFont typeface="Calibri"/>
                <a:buNone/>
              </a:pPr>
              <a:r>
                <a:rPr lang="en-US" sz="3100">
                  <a:solidFill>
                    <a:schemeClr val="lt1"/>
                  </a:solidFill>
                  <a:latin typeface="Calibri"/>
                  <a:ea typeface="Calibri"/>
                  <a:cs typeface="Calibri"/>
                  <a:sym typeface="Calibri"/>
                </a:rPr>
                <a:t>LMA: 50-day moving average </a:t>
              </a:r>
              <a:endParaRPr/>
            </a:p>
          </p:txBody>
        </p:sp>
        <p:sp>
          <p:nvSpPr>
            <p:cNvPr id="307" name="Google Shape;307;p29"/>
            <p:cNvSpPr/>
            <p:nvPr/>
          </p:nvSpPr>
          <p:spPr>
            <a:xfrm>
              <a:off x="0" y="2518930"/>
              <a:ext cx="10598150" cy="743535"/>
            </a:xfrm>
            <a:prstGeom prst="roundRect">
              <a:avLst>
                <a:gd fmla="val 16667" name="adj"/>
              </a:avLst>
            </a:prstGeom>
            <a:solidFill>
              <a:srgbClr val="A4A4A4"/>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29"/>
            <p:cNvSpPr txBox="1"/>
            <p:nvPr/>
          </p:nvSpPr>
          <p:spPr>
            <a:xfrm>
              <a:off x="36296" y="2555226"/>
              <a:ext cx="10525558" cy="670943"/>
            </a:xfrm>
            <a:prstGeom prst="rect">
              <a:avLst/>
            </a:prstGeom>
            <a:noFill/>
            <a:ln>
              <a:noFill/>
            </a:ln>
          </p:spPr>
          <p:txBody>
            <a:bodyPr anchorCtr="0" anchor="ctr" bIns="118100" lIns="118100" spcFirstLastPara="1" rIns="118100" wrap="square" tIns="118100">
              <a:noAutofit/>
            </a:bodyPr>
            <a:lstStyle/>
            <a:p>
              <a:pPr indent="0" lvl="0" marL="0" marR="0" rtl="0" algn="l">
                <a:lnSpc>
                  <a:spcPct val="90000"/>
                </a:lnSpc>
                <a:spcBef>
                  <a:spcPts val="0"/>
                </a:spcBef>
                <a:spcAft>
                  <a:spcPts val="0"/>
                </a:spcAft>
                <a:buClr>
                  <a:schemeClr val="lt1"/>
                </a:buClr>
                <a:buSzPts val="3100"/>
                <a:buFont typeface="Calibri"/>
                <a:buNone/>
              </a:pPr>
              <a:r>
                <a:rPr lang="en-US" sz="3100">
                  <a:solidFill>
                    <a:schemeClr val="lt1"/>
                  </a:solidFill>
                  <a:latin typeface="Calibri"/>
                  <a:ea typeface="Calibri"/>
                  <a:cs typeface="Calibri"/>
                  <a:sym typeface="Calibri"/>
                </a:rPr>
                <a:t>ADX: Welles Wilder's Directional Movement Index</a:t>
              </a:r>
              <a:endParaRPr/>
            </a:p>
          </p:txBody>
        </p:sp>
      </p:gr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12" name="Shape 312"/>
        <p:cNvGrpSpPr/>
        <p:nvPr/>
      </p:nvGrpSpPr>
      <p:grpSpPr>
        <a:xfrm>
          <a:off x="0" y="0"/>
          <a:ext cx="0" cy="0"/>
          <a:chOff x="0" y="0"/>
          <a:chExt cx="0" cy="0"/>
        </a:xfrm>
      </p:grpSpPr>
      <p:sp>
        <p:nvSpPr>
          <p:cNvPr id="313" name="Google Shape;313;p30"/>
          <p:cNvSpPr/>
          <p:nvPr/>
        </p:nvSpPr>
        <p:spPr>
          <a:xfrm>
            <a:off x="0" y="0"/>
            <a:ext cx="12192000" cy="2126400"/>
          </a:xfrm>
          <a:prstGeom prst="rect">
            <a:avLst/>
          </a:prstGeom>
          <a:solidFill>
            <a:schemeClr val="dk1"/>
          </a:solidFill>
          <a:ln cap="sq" cmpd="thinThick" w="127000">
            <a:solidFill>
              <a:srgbClr val="40404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14" name="Google Shape;314;p30"/>
          <p:cNvSpPr txBox="1"/>
          <p:nvPr>
            <p:ph type="title"/>
          </p:nvPr>
        </p:nvSpPr>
        <p:spPr>
          <a:xfrm>
            <a:off x="546351" y="923395"/>
            <a:ext cx="11139900" cy="930300"/>
          </a:xfrm>
          <a:prstGeom prst="rect">
            <a:avLst/>
          </a:prstGeom>
          <a:noFill/>
          <a:ln>
            <a:noFill/>
          </a:ln>
        </p:spPr>
        <p:txBody>
          <a:bodyPr anchorCtr="0" anchor="b" bIns="45700" lIns="91425" spcFirstLastPara="1" rIns="91425" wrap="square" tIns="45700">
            <a:normAutofit fontScale="90000"/>
          </a:bodyPr>
          <a:lstStyle/>
          <a:p>
            <a:pPr indent="0" lvl="0" marL="0" rtl="0" algn="ctr">
              <a:lnSpc>
                <a:spcPct val="90000"/>
              </a:lnSpc>
              <a:spcBef>
                <a:spcPts val="0"/>
              </a:spcBef>
              <a:spcAft>
                <a:spcPts val="0"/>
              </a:spcAft>
              <a:buClr>
                <a:srgbClr val="FFFFFF"/>
              </a:buClr>
              <a:buSzPct val="100000"/>
              <a:buFont typeface="Calibri"/>
              <a:buNone/>
            </a:pPr>
            <a:r>
              <a:rPr lang="en-US" sz="3800">
                <a:solidFill>
                  <a:srgbClr val="FFFFFF"/>
                </a:solidFill>
              </a:rPr>
              <a:t>Data Preprocessing </a:t>
            </a:r>
            <a:endParaRPr sz="3800">
              <a:solidFill>
                <a:srgbClr val="FFFFFF"/>
              </a:solidFill>
            </a:endParaRPr>
          </a:p>
          <a:p>
            <a:pPr indent="0" lvl="0" marL="0" rtl="0" algn="ctr">
              <a:lnSpc>
                <a:spcPct val="90000"/>
              </a:lnSpc>
              <a:spcBef>
                <a:spcPts val="0"/>
              </a:spcBef>
              <a:spcAft>
                <a:spcPts val="0"/>
              </a:spcAft>
              <a:buClr>
                <a:srgbClr val="FFFFFF"/>
              </a:buClr>
              <a:buSzPct val="100000"/>
              <a:buFont typeface="Calibri"/>
              <a:buNone/>
            </a:pPr>
            <a:r>
              <a:t/>
            </a:r>
            <a:endParaRPr sz="3800">
              <a:solidFill>
                <a:srgbClr val="FFFFFF"/>
              </a:solidFill>
            </a:endParaRPr>
          </a:p>
        </p:txBody>
      </p:sp>
      <p:cxnSp>
        <p:nvCxnSpPr>
          <p:cNvPr id="315" name="Google Shape;315;p30"/>
          <p:cNvCxnSpPr/>
          <p:nvPr/>
        </p:nvCxnSpPr>
        <p:spPr>
          <a:xfrm>
            <a:off x="6116278" y="2596836"/>
            <a:ext cx="0" cy="3657600"/>
          </a:xfrm>
          <a:prstGeom prst="straightConnector1">
            <a:avLst/>
          </a:prstGeom>
          <a:noFill/>
          <a:ln cap="flat" cmpd="dbl" w="101600">
            <a:solidFill>
              <a:srgbClr val="595959"/>
            </a:solidFill>
            <a:prstDash val="solid"/>
            <a:miter lim="800000"/>
            <a:headEnd len="sm" w="sm" type="none"/>
            <a:tailEnd len="sm" w="sm" type="none"/>
          </a:ln>
        </p:spPr>
      </p:cxnSp>
      <p:pic>
        <p:nvPicPr>
          <p:cNvPr id="316" name="Google Shape;316;p30"/>
          <p:cNvPicPr preferRelativeResize="0"/>
          <p:nvPr/>
        </p:nvPicPr>
        <p:blipFill>
          <a:blip r:embed="rId3">
            <a:alphaModFix/>
          </a:blip>
          <a:stretch>
            <a:fillRect/>
          </a:stretch>
        </p:blipFill>
        <p:spPr>
          <a:xfrm>
            <a:off x="2354950" y="2381200"/>
            <a:ext cx="7076227" cy="40894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20" name="Shape 320"/>
        <p:cNvGrpSpPr/>
        <p:nvPr/>
      </p:nvGrpSpPr>
      <p:grpSpPr>
        <a:xfrm>
          <a:off x="0" y="0"/>
          <a:ext cx="0" cy="0"/>
          <a:chOff x="0" y="0"/>
          <a:chExt cx="0" cy="0"/>
        </a:xfrm>
      </p:grpSpPr>
      <p:sp>
        <p:nvSpPr>
          <p:cNvPr id="321" name="Google Shape;321;p31"/>
          <p:cNvSpPr/>
          <p:nvPr/>
        </p:nvSpPr>
        <p:spPr>
          <a:xfrm>
            <a:off x="0" y="0"/>
            <a:ext cx="12192000" cy="6858000"/>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22" name="Google Shape;322;p31"/>
          <p:cNvSpPr/>
          <p:nvPr/>
        </p:nvSpPr>
        <p:spPr>
          <a:xfrm>
            <a:off x="0" y="0"/>
            <a:ext cx="12192000" cy="1362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323" name="Google Shape;323;p31"/>
          <p:cNvSpPr/>
          <p:nvPr/>
        </p:nvSpPr>
        <p:spPr>
          <a:xfrm>
            <a:off x="0" y="2139694"/>
            <a:ext cx="12192000" cy="146304"/>
          </a:xfrm>
          <a:prstGeom prst="rect">
            <a:avLst/>
          </a:prstGeom>
          <a:solidFill>
            <a:schemeClr val="dk1">
              <a:alpha val="2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24" name="Google Shape;324;p31"/>
          <p:cNvSpPr txBox="1"/>
          <p:nvPr>
            <p:ph type="title"/>
          </p:nvPr>
        </p:nvSpPr>
        <p:spPr>
          <a:xfrm>
            <a:off x="3077550" y="194850"/>
            <a:ext cx="6036900" cy="9723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FFFFFF"/>
              </a:buClr>
              <a:buSzPts val="4800"/>
              <a:buFont typeface="Calibri"/>
              <a:buNone/>
            </a:pPr>
            <a:r>
              <a:rPr lang="en-US" sz="4800">
                <a:solidFill>
                  <a:srgbClr val="FFFFFF"/>
                </a:solidFill>
              </a:rPr>
              <a:t>Exploratory Analysis</a:t>
            </a:r>
            <a:endParaRPr sz="4800">
              <a:solidFill>
                <a:schemeClr val="lt1"/>
              </a:solidFill>
            </a:endParaRPr>
          </a:p>
        </p:txBody>
      </p:sp>
      <p:pic>
        <p:nvPicPr>
          <p:cNvPr id="325" name="Google Shape;325;p31"/>
          <p:cNvPicPr preferRelativeResize="0"/>
          <p:nvPr/>
        </p:nvPicPr>
        <p:blipFill>
          <a:blip r:embed="rId3">
            <a:alphaModFix/>
          </a:blip>
          <a:stretch>
            <a:fillRect/>
          </a:stretch>
        </p:blipFill>
        <p:spPr>
          <a:xfrm>
            <a:off x="161600" y="1362000"/>
            <a:ext cx="5944076" cy="5492200"/>
          </a:xfrm>
          <a:prstGeom prst="rect">
            <a:avLst/>
          </a:prstGeom>
          <a:noFill/>
          <a:ln>
            <a:noFill/>
          </a:ln>
        </p:spPr>
      </p:pic>
      <p:pic>
        <p:nvPicPr>
          <p:cNvPr id="326" name="Google Shape;326;p31"/>
          <p:cNvPicPr preferRelativeResize="0"/>
          <p:nvPr/>
        </p:nvPicPr>
        <p:blipFill>
          <a:blip r:embed="rId4">
            <a:alphaModFix/>
          </a:blip>
          <a:stretch>
            <a:fillRect/>
          </a:stretch>
        </p:blipFill>
        <p:spPr>
          <a:xfrm>
            <a:off x="6105675" y="1362000"/>
            <a:ext cx="5944051" cy="54922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4"/>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t/>
            </a:r>
            <a:endParaRPr/>
          </a:p>
        </p:txBody>
      </p:sp>
      <p:sp>
        <p:nvSpPr>
          <p:cNvPr id="99" name="Google Shape;99;p14"/>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grpSp>
        <p:nvGrpSpPr>
          <p:cNvPr id="100" name="Google Shape;100;p14"/>
          <p:cNvGrpSpPr/>
          <p:nvPr/>
        </p:nvGrpSpPr>
        <p:grpSpPr>
          <a:xfrm>
            <a:off x="4777138" y="432925"/>
            <a:ext cx="6599658" cy="5519028"/>
            <a:chOff x="-11347" y="241517"/>
            <a:chExt cx="5963367" cy="3703051"/>
          </a:xfrm>
        </p:grpSpPr>
        <p:sp>
          <p:nvSpPr>
            <p:cNvPr id="101" name="Google Shape;101;p14"/>
            <p:cNvSpPr/>
            <p:nvPr/>
          </p:nvSpPr>
          <p:spPr>
            <a:xfrm>
              <a:off x="-11347" y="241517"/>
              <a:ext cx="5952000" cy="606300"/>
            </a:xfrm>
            <a:prstGeom prst="roundRect">
              <a:avLst>
                <a:gd fmla="val 16667" name="adj"/>
              </a:avLst>
            </a:prstGeom>
            <a:solidFill>
              <a:srgbClr val="55B6D0"/>
            </a:solidFill>
            <a:ln cap="flat" cmpd="sng" w="12700">
              <a:solidFill>
                <a:srgbClr val="FFFFFF"/>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sz="2000">
                  <a:solidFill>
                    <a:srgbClr val="FFFFFF"/>
                  </a:solidFill>
                </a:rPr>
                <a:t>Question: Can we use past market data to predict future movements in equity market?</a:t>
              </a:r>
              <a:endParaRPr sz="2000">
                <a:solidFill>
                  <a:srgbClr val="FFFFFF"/>
                </a:solidFill>
              </a:endParaRPr>
            </a:p>
          </p:txBody>
        </p:sp>
        <p:sp>
          <p:nvSpPr>
            <p:cNvPr id="102" name="Google Shape;102;p14"/>
            <p:cNvSpPr/>
            <p:nvPr/>
          </p:nvSpPr>
          <p:spPr>
            <a:xfrm>
              <a:off x="4" y="881831"/>
              <a:ext cx="5929200" cy="512700"/>
            </a:xfrm>
            <a:prstGeom prst="roundRect">
              <a:avLst>
                <a:gd fmla="val 16667" name="adj"/>
              </a:avLst>
            </a:prstGeom>
            <a:solidFill>
              <a:srgbClr val="51CBC3"/>
            </a:solidFill>
            <a:ln cap="flat" cmpd="sng" w="12700">
              <a:solidFill>
                <a:srgbClr val="FFFFFF"/>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lnSpc>
                  <a:spcPct val="90000"/>
                </a:lnSpc>
                <a:spcBef>
                  <a:spcPts val="0"/>
                </a:spcBef>
                <a:spcAft>
                  <a:spcPts val="0"/>
                </a:spcAft>
                <a:buClr>
                  <a:schemeClr val="lt1"/>
                </a:buClr>
                <a:buSzPts val="2900"/>
                <a:buFont typeface="Calibri"/>
                <a:buNone/>
              </a:pPr>
              <a:r>
                <a:rPr b="1" lang="en-US" sz="2000">
                  <a:solidFill>
                    <a:srgbClr val="FFFFFF"/>
                  </a:solidFill>
                  <a:latin typeface="Calibri"/>
                  <a:ea typeface="Calibri"/>
                  <a:cs typeface="Calibri"/>
                  <a:sym typeface="Calibri"/>
                </a:rPr>
                <a:t>Goal</a:t>
              </a:r>
              <a:r>
                <a:rPr lang="en-US" sz="2000">
                  <a:solidFill>
                    <a:srgbClr val="FFFFFF"/>
                  </a:solidFill>
                  <a:latin typeface="Calibri"/>
                  <a:ea typeface="Calibri"/>
                  <a:cs typeface="Calibri"/>
                  <a:sym typeface="Calibri"/>
                </a:rPr>
                <a:t>: Attempt to make sense of the market movements </a:t>
              </a:r>
              <a:endParaRPr sz="2000">
                <a:solidFill>
                  <a:srgbClr val="FFFFFF"/>
                </a:solidFill>
              </a:endParaRPr>
            </a:p>
          </p:txBody>
        </p:sp>
        <p:sp>
          <p:nvSpPr>
            <p:cNvPr id="103" name="Google Shape;103;p14"/>
            <p:cNvSpPr/>
            <p:nvPr/>
          </p:nvSpPr>
          <p:spPr>
            <a:xfrm>
              <a:off x="0" y="1446030"/>
              <a:ext cx="5929200" cy="467100"/>
            </a:xfrm>
            <a:prstGeom prst="roundRect">
              <a:avLst>
                <a:gd fmla="val 16667" name="adj"/>
              </a:avLst>
            </a:prstGeom>
            <a:solidFill>
              <a:srgbClr val="4DC69E"/>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4"/>
            <p:cNvSpPr txBox="1"/>
            <p:nvPr/>
          </p:nvSpPr>
          <p:spPr>
            <a:xfrm>
              <a:off x="96643" y="1428614"/>
              <a:ext cx="5809800" cy="568500"/>
            </a:xfrm>
            <a:prstGeom prst="rect">
              <a:avLst/>
            </a:prstGeom>
            <a:noFill/>
            <a:ln>
              <a:noFill/>
            </a:ln>
          </p:spPr>
          <p:txBody>
            <a:bodyPr anchorCtr="0" anchor="ctr" bIns="60950" lIns="60950" spcFirstLastPara="1" rIns="60950" wrap="square" tIns="60950">
              <a:noAutofit/>
            </a:bodyPr>
            <a:lstStyle/>
            <a:p>
              <a:pPr indent="0" lvl="0" marL="0" rtl="0" algn="l">
                <a:lnSpc>
                  <a:spcPct val="90000"/>
                </a:lnSpc>
                <a:spcBef>
                  <a:spcPts val="0"/>
                </a:spcBef>
                <a:spcAft>
                  <a:spcPts val="0"/>
                </a:spcAft>
                <a:buClr>
                  <a:schemeClr val="lt1"/>
                </a:buClr>
                <a:buSzPts val="2900"/>
                <a:buFont typeface="Calibri"/>
                <a:buNone/>
              </a:pPr>
              <a:r>
                <a:rPr b="1" lang="en-US" sz="2000">
                  <a:solidFill>
                    <a:schemeClr val="lt1"/>
                  </a:solidFill>
                  <a:latin typeface="Calibri"/>
                  <a:ea typeface="Calibri"/>
                  <a:cs typeface="Calibri"/>
                  <a:sym typeface="Calibri"/>
                </a:rPr>
                <a:t>Models</a:t>
              </a:r>
              <a:r>
                <a:rPr lang="en-US" sz="2000">
                  <a:solidFill>
                    <a:schemeClr val="lt1"/>
                  </a:solidFill>
                  <a:latin typeface="Calibri"/>
                  <a:ea typeface="Calibri"/>
                  <a:cs typeface="Calibri"/>
                  <a:sym typeface="Calibri"/>
                </a:rPr>
                <a:t>: k-nearest neighbors, Kmeans, SVM, Random Forest, Decision Tree and Association Rules</a:t>
              </a:r>
              <a:endParaRPr sz="2000"/>
            </a:p>
          </p:txBody>
        </p:sp>
        <p:sp>
          <p:nvSpPr>
            <p:cNvPr id="105" name="Google Shape;105;p14"/>
            <p:cNvSpPr/>
            <p:nvPr/>
          </p:nvSpPr>
          <p:spPr>
            <a:xfrm>
              <a:off x="0" y="1927488"/>
              <a:ext cx="5929200" cy="467100"/>
            </a:xfrm>
            <a:prstGeom prst="roundRect">
              <a:avLst>
                <a:gd fmla="val 16667" name="adj"/>
              </a:avLst>
            </a:prstGeom>
            <a:solidFill>
              <a:srgbClr val="4AC17A"/>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4"/>
            <p:cNvSpPr txBox="1"/>
            <p:nvPr/>
          </p:nvSpPr>
          <p:spPr>
            <a:xfrm>
              <a:off x="22820" y="2083521"/>
              <a:ext cx="5883600" cy="379500"/>
            </a:xfrm>
            <a:prstGeom prst="rect">
              <a:avLst/>
            </a:prstGeom>
            <a:noFill/>
            <a:ln>
              <a:noFill/>
            </a:ln>
          </p:spPr>
          <p:txBody>
            <a:bodyPr anchorCtr="0" anchor="ctr" bIns="106675" lIns="106675" spcFirstLastPara="1" rIns="106675" wrap="square" tIns="106675">
              <a:noAutofit/>
            </a:bodyPr>
            <a:lstStyle/>
            <a:p>
              <a:pPr indent="0" lvl="0" marL="0" rtl="0" algn="l">
                <a:lnSpc>
                  <a:spcPct val="90000"/>
                </a:lnSpc>
                <a:spcBef>
                  <a:spcPts val="0"/>
                </a:spcBef>
                <a:spcAft>
                  <a:spcPts val="0"/>
                </a:spcAft>
                <a:buClr>
                  <a:schemeClr val="lt1"/>
                </a:buClr>
                <a:buSzPts val="2900"/>
                <a:buFont typeface="Calibri"/>
                <a:buNone/>
              </a:pPr>
              <a:r>
                <a:rPr b="1" lang="en-US" sz="2000">
                  <a:solidFill>
                    <a:schemeClr val="lt1"/>
                  </a:solidFill>
                  <a:latin typeface="Calibri"/>
                  <a:ea typeface="Calibri"/>
                  <a:cs typeface="Calibri"/>
                  <a:sym typeface="Calibri"/>
                </a:rPr>
                <a:t>Data sources</a:t>
              </a:r>
              <a:r>
                <a:rPr lang="en-US" sz="2000">
                  <a:solidFill>
                    <a:schemeClr val="lt1"/>
                  </a:solidFill>
                  <a:latin typeface="Calibri"/>
                  <a:ea typeface="Calibri"/>
                  <a:cs typeface="Calibri"/>
                  <a:sym typeface="Calibri"/>
                </a:rPr>
                <a:t>: Yahoo Finance</a:t>
              </a:r>
              <a:endParaRPr sz="2000">
                <a:solidFill>
                  <a:schemeClr val="lt1"/>
                </a:solidFill>
                <a:latin typeface="Calibri"/>
                <a:ea typeface="Calibri"/>
                <a:cs typeface="Calibri"/>
                <a:sym typeface="Calibri"/>
              </a:endParaRPr>
            </a:p>
          </p:txBody>
        </p:sp>
        <p:sp>
          <p:nvSpPr>
            <p:cNvPr id="107" name="Google Shape;107;p14"/>
            <p:cNvSpPr/>
            <p:nvPr/>
          </p:nvSpPr>
          <p:spPr>
            <a:xfrm>
              <a:off x="0" y="2408946"/>
              <a:ext cx="5929200" cy="467100"/>
            </a:xfrm>
            <a:prstGeom prst="roundRect">
              <a:avLst>
                <a:gd fmla="val 16667" name="adj"/>
              </a:avLst>
            </a:prstGeom>
            <a:solidFill>
              <a:srgbClr val="46BC57"/>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4"/>
            <p:cNvSpPr txBox="1"/>
            <p:nvPr/>
          </p:nvSpPr>
          <p:spPr>
            <a:xfrm>
              <a:off x="22797" y="2477344"/>
              <a:ext cx="5883600" cy="512700"/>
            </a:xfrm>
            <a:prstGeom prst="rect">
              <a:avLst/>
            </a:prstGeom>
            <a:noFill/>
            <a:ln>
              <a:noFill/>
            </a:ln>
          </p:spPr>
          <p:txBody>
            <a:bodyPr anchorCtr="0" anchor="ctr" bIns="60950" lIns="60950" spcFirstLastPara="1" rIns="60950" wrap="square" tIns="60950">
              <a:noAutofit/>
            </a:bodyPr>
            <a:lstStyle/>
            <a:p>
              <a:pPr indent="0" lvl="0" marL="0" marR="0" rtl="0" algn="l">
                <a:lnSpc>
                  <a:spcPct val="90000"/>
                </a:lnSpc>
                <a:spcBef>
                  <a:spcPts val="0"/>
                </a:spcBef>
                <a:spcAft>
                  <a:spcPts val="0"/>
                </a:spcAft>
                <a:buClr>
                  <a:schemeClr val="lt1"/>
                </a:buClr>
                <a:buSzPts val="1600"/>
                <a:buFont typeface="Calibri"/>
                <a:buNone/>
              </a:pPr>
              <a:r>
                <a:rPr lang="en-US" sz="2000">
                  <a:solidFill>
                    <a:schemeClr val="lt1"/>
                  </a:solidFill>
                  <a:latin typeface="Calibri"/>
                  <a:ea typeface="Calibri"/>
                  <a:cs typeface="Calibri"/>
                  <a:sym typeface="Calibri"/>
                </a:rPr>
                <a:t>Challenges: limited access to fundamental and real-time data </a:t>
              </a:r>
              <a:endParaRPr sz="2000"/>
            </a:p>
          </p:txBody>
        </p:sp>
        <p:sp>
          <p:nvSpPr>
            <p:cNvPr id="109" name="Google Shape;109;p14"/>
            <p:cNvSpPr/>
            <p:nvPr/>
          </p:nvSpPr>
          <p:spPr>
            <a:xfrm>
              <a:off x="0" y="2890404"/>
              <a:ext cx="5929200" cy="467100"/>
            </a:xfrm>
            <a:prstGeom prst="roundRect">
              <a:avLst>
                <a:gd fmla="val 16667" name="adj"/>
              </a:avLst>
            </a:prstGeom>
            <a:solidFill>
              <a:srgbClr val="55B445"/>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4"/>
            <p:cNvSpPr txBox="1"/>
            <p:nvPr/>
          </p:nvSpPr>
          <p:spPr>
            <a:xfrm>
              <a:off x="22820" y="3005003"/>
              <a:ext cx="5883600" cy="572700"/>
            </a:xfrm>
            <a:prstGeom prst="rect">
              <a:avLst/>
            </a:prstGeom>
            <a:noFill/>
            <a:ln>
              <a:noFill/>
            </a:ln>
          </p:spPr>
          <p:txBody>
            <a:bodyPr anchorCtr="0" anchor="ctr" bIns="60950" lIns="60950" spcFirstLastPara="1" rIns="60950" wrap="square" tIns="60950">
              <a:noAutofit/>
            </a:bodyPr>
            <a:lstStyle/>
            <a:p>
              <a:pPr indent="0" lvl="0" marL="0" rtl="0" algn="l">
                <a:lnSpc>
                  <a:spcPct val="90000"/>
                </a:lnSpc>
                <a:spcBef>
                  <a:spcPts val="0"/>
                </a:spcBef>
                <a:spcAft>
                  <a:spcPts val="0"/>
                </a:spcAft>
                <a:buClr>
                  <a:schemeClr val="lt1"/>
                </a:buClr>
                <a:buSzPts val="1600"/>
                <a:buFont typeface="Calibri"/>
                <a:buNone/>
              </a:pPr>
              <a:r>
                <a:rPr lang="en-US" sz="2000">
                  <a:solidFill>
                    <a:srgbClr val="FFFFFF"/>
                  </a:solidFill>
                </a:rPr>
                <a:t>Requirement of trading expertise </a:t>
              </a:r>
              <a:endParaRPr sz="2000">
                <a:solidFill>
                  <a:schemeClr val="dk1"/>
                </a:solidFill>
                <a:highlight>
                  <a:srgbClr val="FFFFFF"/>
                </a:highlight>
              </a:endParaRPr>
            </a:p>
            <a:p>
              <a:pPr indent="0" lvl="0" marL="0" rtl="0" algn="l">
                <a:lnSpc>
                  <a:spcPct val="90000"/>
                </a:lnSpc>
                <a:spcBef>
                  <a:spcPts val="0"/>
                </a:spcBef>
                <a:spcAft>
                  <a:spcPts val="0"/>
                </a:spcAft>
                <a:buClr>
                  <a:schemeClr val="lt1"/>
                </a:buClr>
                <a:buSzPts val="1600"/>
                <a:buFont typeface="Calibri"/>
                <a:buNone/>
              </a:pPr>
              <a:r>
                <a:t/>
              </a:r>
              <a:endParaRPr sz="2000">
                <a:solidFill>
                  <a:srgbClr val="FFFFFF"/>
                </a:solidFill>
              </a:endParaRPr>
            </a:p>
          </p:txBody>
        </p:sp>
        <p:sp>
          <p:nvSpPr>
            <p:cNvPr id="111" name="Google Shape;111;p14"/>
            <p:cNvSpPr/>
            <p:nvPr/>
          </p:nvSpPr>
          <p:spPr>
            <a:xfrm>
              <a:off x="4" y="3431868"/>
              <a:ext cx="5929200" cy="512700"/>
            </a:xfrm>
            <a:prstGeom prst="roundRect">
              <a:avLst>
                <a:gd fmla="val 16667" name="adj"/>
              </a:avLst>
            </a:prstGeom>
            <a:solidFill>
              <a:srgbClr val="6FAB46"/>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4"/>
            <p:cNvSpPr txBox="1"/>
            <p:nvPr/>
          </p:nvSpPr>
          <p:spPr>
            <a:xfrm>
              <a:off x="22820" y="3526121"/>
              <a:ext cx="5929200" cy="379500"/>
            </a:xfrm>
            <a:prstGeom prst="rect">
              <a:avLst/>
            </a:prstGeom>
            <a:noFill/>
            <a:ln>
              <a:noFill/>
            </a:ln>
          </p:spPr>
          <p:txBody>
            <a:bodyPr anchorCtr="0" anchor="ctr" bIns="60950" lIns="60950" spcFirstLastPara="1" rIns="60950" wrap="square" tIns="60950">
              <a:noAutofit/>
            </a:bodyPr>
            <a:lstStyle/>
            <a:p>
              <a:pPr indent="0" lvl="0" marL="0" rtl="0" algn="l">
                <a:lnSpc>
                  <a:spcPct val="90000"/>
                </a:lnSpc>
                <a:spcBef>
                  <a:spcPts val="0"/>
                </a:spcBef>
                <a:spcAft>
                  <a:spcPts val="0"/>
                </a:spcAft>
                <a:buClr>
                  <a:schemeClr val="lt1"/>
                </a:buClr>
                <a:buSzPts val="1600"/>
                <a:buFont typeface="Calibri"/>
                <a:buNone/>
              </a:pPr>
              <a:r>
                <a:rPr lang="en-US" sz="2000">
                  <a:solidFill>
                    <a:srgbClr val="FFFFFF"/>
                  </a:solidFill>
                </a:rPr>
                <a:t>Requirement of high computational power</a:t>
              </a:r>
              <a:endParaRPr sz="2000">
                <a:solidFill>
                  <a:srgbClr val="FFFFFF"/>
                </a:solidFill>
              </a:endParaRPr>
            </a:p>
          </p:txBody>
        </p:sp>
      </p:grpSp>
      <p:sp>
        <p:nvSpPr>
          <p:cNvPr id="113" name="Google Shape;113;p14"/>
          <p:cNvSpPr/>
          <p:nvPr/>
        </p:nvSpPr>
        <p:spPr>
          <a:xfrm>
            <a:off x="0" y="0"/>
            <a:ext cx="4694400" cy="6858000"/>
          </a:xfrm>
          <a:prstGeom prst="rect">
            <a:avLst/>
          </a:prstGeom>
          <a:solidFill>
            <a:schemeClr val="dk1"/>
          </a:solid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lt1"/>
              </a:buClr>
              <a:buSzPts val="4800"/>
              <a:buFont typeface="Calibri"/>
              <a:buNone/>
            </a:pPr>
            <a:r>
              <a:rPr lang="en-US" sz="4800">
                <a:solidFill>
                  <a:schemeClr val="lt1"/>
                </a:solidFill>
                <a:latin typeface="Calibri"/>
                <a:ea typeface="Calibri"/>
                <a:cs typeface="Calibri"/>
                <a:sym typeface="Calibri"/>
              </a:rPr>
              <a:t>Executive Summary</a:t>
            </a:r>
            <a:endParaRPr b="0" i="0" sz="1800" u="none" cap="none" strike="noStrike">
              <a:solidFill>
                <a:schemeClr val="lt1"/>
              </a:solidFill>
              <a:latin typeface="Calibri"/>
              <a:ea typeface="Calibri"/>
              <a:cs typeface="Calibri"/>
              <a:sym typeface="Calibri"/>
            </a:endParaRPr>
          </a:p>
        </p:txBody>
      </p:sp>
      <p:grpSp>
        <p:nvGrpSpPr>
          <p:cNvPr id="114" name="Google Shape;114;p14"/>
          <p:cNvGrpSpPr/>
          <p:nvPr/>
        </p:nvGrpSpPr>
        <p:grpSpPr>
          <a:xfrm>
            <a:off x="767290" y="681628"/>
            <a:ext cx="1128381" cy="847205"/>
            <a:chOff x="668003" y="1684057"/>
            <a:chExt cx="1128381" cy="847205"/>
          </a:xfrm>
        </p:grpSpPr>
        <p:sp>
          <p:nvSpPr>
            <p:cNvPr id="115" name="Google Shape;115;p14"/>
            <p:cNvSpPr/>
            <p:nvPr/>
          </p:nvSpPr>
          <p:spPr>
            <a:xfrm>
              <a:off x="668003" y="1935883"/>
              <a:ext cx="675351" cy="595380"/>
            </a:xfrm>
            <a:custGeom>
              <a:rect b="b" l="l" r="r" t="t"/>
              <a:pathLst>
                <a:path extrusionOk="0" h="692" w="785">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cap="flat" cmpd="sng" w="2857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6" name="Google Shape;116;p14"/>
            <p:cNvSpPr/>
            <p:nvPr/>
          </p:nvSpPr>
          <p:spPr>
            <a:xfrm>
              <a:off x="1245893" y="1684057"/>
              <a:ext cx="550491" cy="485307"/>
            </a:xfrm>
            <a:custGeom>
              <a:rect b="b" l="l" r="r" t="t"/>
              <a:pathLst>
                <a:path extrusionOk="0" h="692" w="785">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cap="flat" cmpd="sng" w="2857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30" name="Shape 330"/>
        <p:cNvGrpSpPr/>
        <p:nvPr/>
      </p:nvGrpSpPr>
      <p:grpSpPr>
        <a:xfrm>
          <a:off x="0" y="0"/>
          <a:ext cx="0" cy="0"/>
          <a:chOff x="0" y="0"/>
          <a:chExt cx="0" cy="0"/>
        </a:xfrm>
      </p:grpSpPr>
      <p:sp>
        <p:nvSpPr>
          <p:cNvPr id="331" name="Google Shape;331;p32"/>
          <p:cNvSpPr/>
          <p:nvPr/>
        </p:nvSpPr>
        <p:spPr>
          <a:xfrm>
            <a:off x="0" y="0"/>
            <a:ext cx="12192000" cy="14985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32" name="Google Shape;332;p32"/>
          <p:cNvSpPr txBox="1"/>
          <p:nvPr>
            <p:ph type="title"/>
          </p:nvPr>
        </p:nvSpPr>
        <p:spPr>
          <a:xfrm>
            <a:off x="842694" y="-44620"/>
            <a:ext cx="10506600" cy="11979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lt1"/>
              </a:buClr>
              <a:buSzPts val="5400"/>
              <a:buFont typeface="Calibri"/>
              <a:buNone/>
            </a:pPr>
            <a:r>
              <a:rPr lang="en-US" sz="5400">
                <a:solidFill>
                  <a:schemeClr val="lt1"/>
                </a:solidFill>
              </a:rPr>
              <a:t>Correlation </a:t>
            </a:r>
            <a:endParaRPr/>
          </a:p>
        </p:txBody>
      </p:sp>
      <p:pic>
        <p:nvPicPr>
          <p:cNvPr id="333" name="Google Shape;333;p32"/>
          <p:cNvPicPr preferRelativeResize="0"/>
          <p:nvPr/>
        </p:nvPicPr>
        <p:blipFill>
          <a:blip r:embed="rId3">
            <a:alphaModFix/>
          </a:blip>
          <a:stretch>
            <a:fillRect/>
          </a:stretch>
        </p:blipFill>
        <p:spPr>
          <a:xfrm>
            <a:off x="2211178" y="1547500"/>
            <a:ext cx="7284800" cy="51469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pic>
        <p:nvPicPr>
          <p:cNvPr id="339" name="Google Shape;339;p33"/>
          <p:cNvPicPr preferRelativeResize="0"/>
          <p:nvPr/>
        </p:nvPicPr>
        <p:blipFill>
          <a:blip r:embed="rId3">
            <a:alphaModFix/>
          </a:blip>
          <a:stretch>
            <a:fillRect/>
          </a:stretch>
        </p:blipFill>
        <p:spPr>
          <a:xfrm>
            <a:off x="387251" y="1324850"/>
            <a:ext cx="11619721" cy="5469825"/>
          </a:xfrm>
          <a:prstGeom prst="rect">
            <a:avLst/>
          </a:prstGeom>
          <a:noFill/>
          <a:ln>
            <a:noFill/>
          </a:ln>
        </p:spPr>
      </p:pic>
      <p:sp>
        <p:nvSpPr>
          <p:cNvPr id="340" name="Google Shape;340;p33"/>
          <p:cNvSpPr txBox="1"/>
          <p:nvPr/>
        </p:nvSpPr>
        <p:spPr>
          <a:xfrm>
            <a:off x="6334775" y="481950"/>
            <a:ext cx="6412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Strong lift for Lower Band LMA &amp; SMA with the weeks 1,18,36, 53</a:t>
            </a:r>
            <a:endParaRPr>
              <a:latin typeface="Calibri"/>
              <a:ea typeface="Calibri"/>
              <a:cs typeface="Calibri"/>
              <a:sym typeface="Calibri"/>
            </a:endParaRPr>
          </a:p>
        </p:txBody>
      </p:sp>
      <p:sp>
        <p:nvSpPr>
          <p:cNvPr id="341" name="Google Shape;341;p33"/>
          <p:cNvSpPr/>
          <p:nvPr/>
        </p:nvSpPr>
        <p:spPr>
          <a:xfrm>
            <a:off x="0" y="0"/>
            <a:ext cx="5867100" cy="1364100"/>
          </a:xfrm>
          <a:prstGeom prst="rect">
            <a:avLst/>
          </a:prstGeom>
          <a:solidFill>
            <a:schemeClr val="dk1"/>
          </a:solidFill>
          <a:ln cap="sq" cmpd="thinThick" w="127000">
            <a:solidFill>
              <a:srgbClr val="40404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42" name="Google Shape;342;p33"/>
          <p:cNvSpPr txBox="1"/>
          <p:nvPr>
            <p:ph type="title"/>
          </p:nvPr>
        </p:nvSpPr>
        <p:spPr>
          <a:xfrm>
            <a:off x="546326" y="166350"/>
            <a:ext cx="5053500" cy="9303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rgbClr val="FFFFFF"/>
              </a:buClr>
              <a:buSzPts val="5400"/>
              <a:buFont typeface="Calibri"/>
              <a:buNone/>
            </a:pPr>
            <a:r>
              <a:rPr lang="en-US" sz="4800">
                <a:solidFill>
                  <a:srgbClr val="FFFFFF"/>
                </a:solidFill>
              </a:rPr>
              <a:t>Association</a:t>
            </a:r>
            <a:r>
              <a:rPr lang="en-US" sz="4800">
                <a:solidFill>
                  <a:srgbClr val="FFFFFF"/>
                </a:solidFill>
              </a:rPr>
              <a:t> Rules</a:t>
            </a:r>
            <a:endParaRPr sz="48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pic>
        <p:nvPicPr>
          <p:cNvPr id="348" name="Google Shape;348;p34"/>
          <p:cNvPicPr preferRelativeResize="0"/>
          <p:nvPr/>
        </p:nvPicPr>
        <p:blipFill>
          <a:blip r:embed="rId3">
            <a:alphaModFix/>
          </a:blip>
          <a:stretch>
            <a:fillRect/>
          </a:stretch>
        </p:blipFill>
        <p:spPr>
          <a:xfrm>
            <a:off x="170025" y="1945875"/>
            <a:ext cx="6634550" cy="4152650"/>
          </a:xfrm>
          <a:prstGeom prst="rect">
            <a:avLst/>
          </a:prstGeom>
          <a:noFill/>
          <a:ln>
            <a:noFill/>
          </a:ln>
        </p:spPr>
      </p:pic>
      <p:pic>
        <p:nvPicPr>
          <p:cNvPr id="349" name="Google Shape;349;p34"/>
          <p:cNvPicPr preferRelativeResize="0"/>
          <p:nvPr/>
        </p:nvPicPr>
        <p:blipFill>
          <a:blip r:embed="rId4">
            <a:alphaModFix/>
          </a:blip>
          <a:stretch>
            <a:fillRect/>
          </a:stretch>
        </p:blipFill>
        <p:spPr>
          <a:xfrm>
            <a:off x="6158225" y="1602850"/>
            <a:ext cx="6152100" cy="4838700"/>
          </a:xfrm>
          <a:prstGeom prst="rect">
            <a:avLst/>
          </a:prstGeom>
          <a:noFill/>
          <a:ln>
            <a:noFill/>
          </a:ln>
        </p:spPr>
      </p:pic>
      <p:sp>
        <p:nvSpPr>
          <p:cNvPr id="350" name="Google Shape;350;p34"/>
          <p:cNvSpPr/>
          <p:nvPr/>
        </p:nvSpPr>
        <p:spPr>
          <a:xfrm>
            <a:off x="0" y="0"/>
            <a:ext cx="12192000" cy="1364100"/>
          </a:xfrm>
          <a:prstGeom prst="rect">
            <a:avLst/>
          </a:prstGeom>
          <a:solidFill>
            <a:schemeClr val="dk1"/>
          </a:solidFill>
          <a:ln cap="sq" cmpd="thinThick" w="127000">
            <a:solidFill>
              <a:srgbClr val="40404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51" name="Google Shape;351;p34"/>
          <p:cNvSpPr txBox="1"/>
          <p:nvPr>
            <p:ph type="title"/>
          </p:nvPr>
        </p:nvSpPr>
        <p:spPr>
          <a:xfrm>
            <a:off x="546326" y="166345"/>
            <a:ext cx="11139900" cy="9303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rgbClr val="FFFFFF"/>
              </a:buClr>
              <a:buSzPts val="5400"/>
              <a:buFont typeface="Calibri"/>
              <a:buNone/>
            </a:pPr>
            <a:r>
              <a:rPr lang="en-US" sz="4800">
                <a:solidFill>
                  <a:srgbClr val="FFFFFF"/>
                </a:solidFill>
              </a:rPr>
              <a:t>K-Means</a:t>
            </a:r>
            <a:endParaRPr sz="48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55" name="Shape 355"/>
        <p:cNvGrpSpPr/>
        <p:nvPr/>
      </p:nvGrpSpPr>
      <p:grpSpPr>
        <a:xfrm>
          <a:off x="0" y="0"/>
          <a:ext cx="0" cy="0"/>
          <a:chOff x="0" y="0"/>
          <a:chExt cx="0" cy="0"/>
        </a:xfrm>
      </p:grpSpPr>
      <p:sp>
        <p:nvSpPr>
          <p:cNvPr id="356" name="Google Shape;356;p35"/>
          <p:cNvSpPr/>
          <p:nvPr/>
        </p:nvSpPr>
        <p:spPr>
          <a:xfrm>
            <a:off x="0" y="0"/>
            <a:ext cx="12192000" cy="1364100"/>
          </a:xfrm>
          <a:prstGeom prst="rect">
            <a:avLst/>
          </a:prstGeom>
          <a:solidFill>
            <a:schemeClr val="dk1"/>
          </a:solidFill>
          <a:ln cap="sq" cmpd="thinThick" w="127000">
            <a:solidFill>
              <a:srgbClr val="40404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57" name="Google Shape;357;p35"/>
          <p:cNvSpPr txBox="1"/>
          <p:nvPr>
            <p:ph type="title"/>
          </p:nvPr>
        </p:nvSpPr>
        <p:spPr>
          <a:xfrm>
            <a:off x="546326" y="166345"/>
            <a:ext cx="11139900" cy="9303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rgbClr val="FFFFFF"/>
              </a:buClr>
              <a:buSzPts val="5400"/>
              <a:buFont typeface="Calibri"/>
              <a:buNone/>
            </a:pPr>
            <a:r>
              <a:rPr lang="en-US" sz="4800">
                <a:solidFill>
                  <a:srgbClr val="FFFFFF"/>
                </a:solidFill>
              </a:rPr>
              <a:t>Decision Tree</a:t>
            </a:r>
            <a:endParaRPr sz="4800"/>
          </a:p>
        </p:txBody>
      </p:sp>
      <p:cxnSp>
        <p:nvCxnSpPr>
          <p:cNvPr id="358" name="Google Shape;358;p35"/>
          <p:cNvCxnSpPr/>
          <p:nvPr/>
        </p:nvCxnSpPr>
        <p:spPr>
          <a:xfrm>
            <a:off x="2230078" y="1522292"/>
            <a:ext cx="7772400" cy="0"/>
          </a:xfrm>
          <a:prstGeom prst="straightConnector1">
            <a:avLst/>
          </a:prstGeom>
          <a:noFill/>
          <a:ln cap="flat" cmpd="sng" w="22225">
            <a:solidFill>
              <a:srgbClr val="D9D9D9"/>
            </a:solidFill>
            <a:prstDash val="solid"/>
            <a:miter lim="800000"/>
            <a:headEnd len="sm" w="sm" type="none"/>
            <a:tailEnd len="sm" w="sm" type="none"/>
          </a:ln>
        </p:spPr>
      </p:cxnSp>
      <p:cxnSp>
        <p:nvCxnSpPr>
          <p:cNvPr id="359" name="Google Shape;359;p35"/>
          <p:cNvCxnSpPr/>
          <p:nvPr/>
        </p:nvCxnSpPr>
        <p:spPr>
          <a:xfrm>
            <a:off x="6198041" y="2864361"/>
            <a:ext cx="0" cy="3657600"/>
          </a:xfrm>
          <a:prstGeom prst="straightConnector1">
            <a:avLst/>
          </a:prstGeom>
          <a:noFill/>
          <a:ln cap="flat" cmpd="dbl" w="101600">
            <a:solidFill>
              <a:srgbClr val="595959"/>
            </a:solidFill>
            <a:prstDash val="solid"/>
            <a:miter lim="800000"/>
            <a:headEnd len="sm" w="sm" type="none"/>
            <a:tailEnd len="sm" w="sm" type="none"/>
          </a:ln>
        </p:spPr>
      </p:cxnSp>
      <p:pic>
        <p:nvPicPr>
          <p:cNvPr id="360" name="Google Shape;360;p35"/>
          <p:cNvPicPr preferRelativeResize="0"/>
          <p:nvPr/>
        </p:nvPicPr>
        <p:blipFill>
          <a:blip r:embed="rId3">
            <a:alphaModFix/>
          </a:blip>
          <a:stretch>
            <a:fillRect/>
          </a:stretch>
        </p:blipFill>
        <p:spPr>
          <a:xfrm>
            <a:off x="6619875" y="3082975"/>
            <a:ext cx="5066326" cy="3413383"/>
          </a:xfrm>
          <a:prstGeom prst="rect">
            <a:avLst/>
          </a:prstGeom>
          <a:noFill/>
          <a:ln>
            <a:noFill/>
          </a:ln>
        </p:spPr>
      </p:pic>
      <p:pic>
        <p:nvPicPr>
          <p:cNvPr id="361" name="Google Shape;361;p35"/>
          <p:cNvPicPr preferRelativeResize="0"/>
          <p:nvPr/>
        </p:nvPicPr>
        <p:blipFill>
          <a:blip r:embed="rId4">
            <a:alphaModFix/>
          </a:blip>
          <a:stretch>
            <a:fillRect/>
          </a:stretch>
        </p:blipFill>
        <p:spPr>
          <a:xfrm>
            <a:off x="573942" y="1867500"/>
            <a:ext cx="10930306" cy="873150"/>
          </a:xfrm>
          <a:prstGeom prst="rect">
            <a:avLst/>
          </a:prstGeom>
          <a:noFill/>
          <a:ln>
            <a:noFill/>
          </a:ln>
        </p:spPr>
      </p:pic>
      <p:sp>
        <p:nvSpPr>
          <p:cNvPr id="362" name="Google Shape;362;p35"/>
          <p:cNvSpPr/>
          <p:nvPr/>
        </p:nvSpPr>
        <p:spPr>
          <a:xfrm>
            <a:off x="9641300" y="2349100"/>
            <a:ext cx="233700" cy="280200"/>
          </a:xfrm>
          <a:prstGeom prst="leftArrow">
            <a:avLst>
              <a:gd fmla="val 50000" name="adj1"/>
              <a:gd fmla="val 50000" name="adj2"/>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63" name="Google Shape;363;p35"/>
          <p:cNvPicPr preferRelativeResize="0"/>
          <p:nvPr/>
        </p:nvPicPr>
        <p:blipFill>
          <a:blip r:embed="rId5">
            <a:alphaModFix/>
          </a:blip>
          <a:stretch>
            <a:fillRect/>
          </a:stretch>
        </p:blipFill>
        <p:spPr>
          <a:xfrm>
            <a:off x="152400" y="2893050"/>
            <a:ext cx="5850708" cy="3812551"/>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67" name="Shape 367"/>
        <p:cNvGrpSpPr/>
        <p:nvPr/>
      </p:nvGrpSpPr>
      <p:grpSpPr>
        <a:xfrm>
          <a:off x="0" y="0"/>
          <a:ext cx="0" cy="0"/>
          <a:chOff x="0" y="0"/>
          <a:chExt cx="0" cy="0"/>
        </a:xfrm>
      </p:grpSpPr>
      <p:sp>
        <p:nvSpPr>
          <p:cNvPr id="368" name="Google Shape;368;p36"/>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69" name="Google Shape;369;p36"/>
          <p:cNvSpPr/>
          <p:nvPr/>
        </p:nvSpPr>
        <p:spPr>
          <a:xfrm>
            <a:off x="0" y="0"/>
            <a:ext cx="4694548"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70" name="Google Shape;370;p36"/>
          <p:cNvSpPr txBox="1"/>
          <p:nvPr>
            <p:ph type="title"/>
          </p:nvPr>
        </p:nvSpPr>
        <p:spPr>
          <a:xfrm>
            <a:off x="1608250" y="839525"/>
            <a:ext cx="3220800" cy="10659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lt1"/>
              </a:buClr>
              <a:buSzPts val="4800"/>
              <a:buFont typeface="Calibri"/>
              <a:buNone/>
            </a:pPr>
            <a:r>
              <a:rPr lang="en-US" sz="4800">
                <a:solidFill>
                  <a:schemeClr val="lt1"/>
                </a:solidFill>
              </a:rPr>
              <a:t>SVM Linear</a:t>
            </a:r>
            <a:endParaRPr/>
          </a:p>
        </p:txBody>
      </p:sp>
      <p:grpSp>
        <p:nvGrpSpPr>
          <p:cNvPr id="371" name="Google Shape;371;p36"/>
          <p:cNvGrpSpPr/>
          <p:nvPr/>
        </p:nvGrpSpPr>
        <p:grpSpPr>
          <a:xfrm>
            <a:off x="393215" y="545603"/>
            <a:ext cx="1128382" cy="847206"/>
            <a:chOff x="668003" y="1684057"/>
            <a:chExt cx="1128382" cy="847206"/>
          </a:xfrm>
        </p:grpSpPr>
        <p:sp>
          <p:nvSpPr>
            <p:cNvPr id="372" name="Google Shape;372;p36"/>
            <p:cNvSpPr/>
            <p:nvPr/>
          </p:nvSpPr>
          <p:spPr>
            <a:xfrm>
              <a:off x="668003" y="1935883"/>
              <a:ext cx="675351" cy="595380"/>
            </a:xfrm>
            <a:custGeom>
              <a:rect b="b" l="l" r="r" t="t"/>
              <a:pathLst>
                <a:path extrusionOk="0" h="692" w="785">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cap="flat" cmpd="sng" w="2857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73" name="Google Shape;373;p36"/>
            <p:cNvSpPr/>
            <p:nvPr/>
          </p:nvSpPr>
          <p:spPr>
            <a:xfrm>
              <a:off x="1245893" y="1684057"/>
              <a:ext cx="550492" cy="485306"/>
            </a:xfrm>
            <a:custGeom>
              <a:rect b="b" l="l" r="r" t="t"/>
              <a:pathLst>
                <a:path extrusionOk="0" h="692" w="785">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cap="flat" cmpd="sng" w="2857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374" name="Google Shape;374;p36"/>
          <p:cNvSpPr txBox="1"/>
          <p:nvPr>
            <p:ph idx="1" type="body"/>
          </p:nvPr>
        </p:nvSpPr>
        <p:spPr>
          <a:xfrm>
            <a:off x="767290" y="3383121"/>
            <a:ext cx="3582072" cy="2793251"/>
          </a:xfrm>
          <a:prstGeom prst="rect">
            <a:avLst/>
          </a:prstGeom>
          <a:noFill/>
          <a:ln>
            <a:noFill/>
          </a:ln>
        </p:spPr>
        <p:txBody>
          <a:bodyPr anchorCtr="0" anchor="t" bIns="45700" lIns="91425" spcFirstLastPara="1" rIns="91425" wrap="square" tIns="45700">
            <a:normAutofit/>
          </a:bodyPr>
          <a:lstStyle/>
          <a:p>
            <a:pPr indent="-101600" lvl="0" marL="228600" rtl="0" algn="l">
              <a:lnSpc>
                <a:spcPct val="90000"/>
              </a:lnSpc>
              <a:spcBef>
                <a:spcPts val="0"/>
              </a:spcBef>
              <a:spcAft>
                <a:spcPts val="0"/>
              </a:spcAft>
              <a:buClr>
                <a:schemeClr val="dk1"/>
              </a:buClr>
              <a:buSzPts val="2000"/>
              <a:buNone/>
            </a:pPr>
            <a:r>
              <a:t/>
            </a:r>
            <a:endParaRPr sz="2000">
              <a:solidFill>
                <a:schemeClr val="lt1"/>
              </a:solidFill>
            </a:endParaRPr>
          </a:p>
        </p:txBody>
      </p:sp>
      <p:pic>
        <p:nvPicPr>
          <p:cNvPr id="375" name="Google Shape;375;p36"/>
          <p:cNvPicPr preferRelativeResize="0"/>
          <p:nvPr/>
        </p:nvPicPr>
        <p:blipFill>
          <a:blip r:embed="rId3">
            <a:alphaModFix/>
          </a:blip>
          <a:stretch>
            <a:fillRect/>
          </a:stretch>
        </p:blipFill>
        <p:spPr>
          <a:xfrm>
            <a:off x="4694550" y="3077775"/>
            <a:ext cx="7385975" cy="3780225"/>
          </a:xfrm>
          <a:prstGeom prst="rect">
            <a:avLst/>
          </a:prstGeom>
          <a:noFill/>
          <a:ln>
            <a:noFill/>
          </a:ln>
        </p:spPr>
      </p:pic>
      <p:pic>
        <p:nvPicPr>
          <p:cNvPr id="376" name="Google Shape;376;p36"/>
          <p:cNvPicPr preferRelativeResize="0"/>
          <p:nvPr/>
        </p:nvPicPr>
        <p:blipFill>
          <a:blip r:embed="rId4">
            <a:alphaModFix/>
          </a:blip>
          <a:stretch>
            <a:fillRect/>
          </a:stretch>
        </p:blipFill>
        <p:spPr>
          <a:xfrm>
            <a:off x="-1" y="3077775"/>
            <a:ext cx="4694551" cy="3780223"/>
          </a:xfrm>
          <a:prstGeom prst="rect">
            <a:avLst/>
          </a:prstGeom>
          <a:noFill/>
          <a:ln>
            <a:noFill/>
          </a:ln>
        </p:spPr>
      </p:pic>
      <p:pic>
        <p:nvPicPr>
          <p:cNvPr id="377" name="Google Shape;377;p36"/>
          <p:cNvPicPr preferRelativeResize="0"/>
          <p:nvPr/>
        </p:nvPicPr>
        <p:blipFill>
          <a:blip r:embed="rId5">
            <a:alphaModFix/>
          </a:blip>
          <a:stretch>
            <a:fillRect/>
          </a:stretch>
        </p:blipFill>
        <p:spPr>
          <a:xfrm>
            <a:off x="0" y="2093750"/>
            <a:ext cx="11256411" cy="984013"/>
          </a:xfrm>
          <a:prstGeom prst="rect">
            <a:avLst/>
          </a:prstGeom>
          <a:noFill/>
          <a:ln>
            <a:noFill/>
          </a:ln>
        </p:spPr>
      </p:pic>
      <p:sp>
        <p:nvSpPr>
          <p:cNvPr id="378" name="Google Shape;378;p36"/>
          <p:cNvSpPr/>
          <p:nvPr/>
        </p:nvSpPr>
        <p:spPr>
          <a:xfrm>
            <a:off x="9329575" y="2649700"/>
            <a:ext cx="233700" cy="280200"/>
          </a:xfrm>
          <a:prstGeom prst="leftArrow">
            <a:avLst>
              <a:gd fmla="val 50000" name="adj1"/>
              <a:gd fmla="val 50000" name="adj2"/>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82" name="Shape 382"/>
        <p:cNvGrpSpPr/>
        <p:nvPr/>
      </p:nvGrpSpPr>
      <p:grpSpPr>
        <a:xfrm>
          <a:off x="0" y="0"/>
          <a:ext cx="0" cy="0"/>
          <a:chOff x="0" y="0"/>
          <a:chExt cx="0" cy="0"/>
        </a:xfrm>
      </p:grpSpPr>
      <p:sp>
        <p:nvSpPr>
          <p:cNvPr id="383" name="Google Shape;383;p37"/>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84" name="Google Shape;384;p37"/>
          <p:cNvSpPr/>
          <p:nvPr/>
        </p:nvSpPr>
        <p:spPr>
          <a:xfrm>
            <a:off x="0" y="0"/>
            <a:ext cx="4694400"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85" name="Google Shape;385;p37"/>
          <p:cNvSpPr txBox="1"/>
          <p:nvPr>
            <p:ph type="title"/>
          </p:nvPr>
        </p:nvSpPr>
        <p:spPr>
          <a:xfrm>
            <a:off x="1980765" y="844761"/>
            <a:ext cx="3582000" cy="14634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lt1"/>
              </a:buClr>
              <a:buSzPts val="4800"/>
              <a:buFont typeface="Calibri"/>
              <a:buNone/>
            </a:pPr>
            <a:r>
              <a:rPr lang="en-US" sz="4800">
                <a:solidFill>
                  <a:schemeClr val="lt1"/>
                </a:solidFill>
              </a:rPr>
              <a:t>Random Forest</a:t>
            </a:r>
            <a:endParaRPr/>
          </a:p>
        </p:txBody>
      </p:sp>
      <p:grpSp>
        <p:nvGrpSpPr>
          <p:cNvPr id="386" name="Google Shape;386;p37"/>
          <p:cNvGrpSpPr/>
          <p:nvPr/>
        </p:nvGrpSpPr>
        <p:grpSpPr>
          <a:xfrm>
            <a:off x="767290" y="681628"/>
            <a:ext cx="1128381" cy="847205"/>
            <a:chOff x="668003" y="1684057"/>
            <a:chExt cx="1128381" cy="847205"/>
          </a:xfrm>
        </p:grpSpPr>
        <p:sp>
          <p:nvSpPr>
            <p:cNvPr id="387" name="Google Shape;387;p37"/>
            <p:cNvSpPr/>
            <p:nvPr/>
          </p:nvSpPr>
          <p:spPr>
            <a:xfrm>
              <a:off x="668003" y="1935883"/>
              <a:ext cx="675351" cy="595380"/>
            </a:xfrm>
            <a:custGeom>
              <a:rect b="b" l="l" r="r" t="t"/>
              <a:pathLst>
                <a:path extrusionOk="0" h="692" w="785">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cap="flat" cmpd="sng" w="2857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88" name="Google Shape;388;p37"/>
            <p:cNvSpPr/>
            <p:nvPr/>
          </p:nvSpPr>
          <p:spPr>
            <a:xfrm>
              <a:off x="1245893" y="1684057"/>
              <a:ext cx="550491" cy="485307"/>
            </a:xfrm>
            <a:custGeom>
              <a:rect b="b" l="l" r="r" t="t"/>
              <a:pathLst>
                <a:path extrusionOk="0" h="692" w="785">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cap="flat" cmpd="sng" w="2857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389" name="Google Shape;389;p37"/>
          <p:cNvSpPr txBox="1"/>
          <p:nvPr>
            <p:ph idx="1" type="body"/>
          </p:nvPr>
        </p:nvSpPr>
        <p:spPr>
          <a:xfrm>
            <a:off x="767290" y="3383121"/>
            <a:ext cx="3582000" cy="2793300"/>
          </a:xfrm>
          <a:prstGeom prst="rect">
            <a:avLst/>
          </a:prstGeom>
          <a:noFill/>
          <a:ln>
            <a:noFill/>
          </a:ln>
        </p:spPr>
        <p:txBody>
          <a:bodyPr anchorCtr="0" anchor="t" bIns="45700" lIns="91425" spcFirstLastPara="1" rIns="91425" wrap="square" tIns="45700">
            <a:normAutofit/>
          </a:bodyPr>
          <a:lstStyle/>
          <a:p>
            <a:pPr indent="-101600" lvl="0" marL="228600" rtl="0" algn="l">
              <a:lnSpc>
                <a:spcPct val="90000"/>
              </a:lnSpc>
              <a:spcBef>
                <a:spcPts val="0"/>
              </a:spcBef>
              <a:spcAft>
                <a:spcPts val="0"/>
              </a:spcAft>
              <a:buClr>
                <a:schemeClr val="dk1"/>
              </a:buClr>
              <a:buSzPts val="2000"/>
              <a:buNone/>
            </a:pPr>
            <a:r>
              <a:t/>
            </a:r>
            <a:endParaRPr sz="2000">
              <a:solidFill>
                <a:schemeClr val="lt1"/>
              </a:solidFill>
            </a:endParaRPr>
          </a:p>
        </p:txBody>
      </p:sp>
      <p:pic>
        <p:nvPicPr>
          <p:cNvPr id="390" name="Google Shape;390;p37"/>
          <p:cNvPicPr preferRelativeResize="0"/>
          <p:nvPr/>
        </p:nvPicPr>
        <p:blipFill>
          <a:blip r:embed="rId3">
            <a:alphaModFix/>
          </a:blip>
          <a:stretch>
            <a:fillRect/>
          </a:stretch>
        </p:blipFill>
        <p:spPr>
          <a:xfrm>
            <a:off x="4694400" y="3302950"/>
            <a:ext cx="7497600" cy="3555050"/>
          </a:xfrm>
          <a:prstGeom prst="rect">
            <a:avLst/>
          </a:prstGeom>
          <a:noFill/>
          <a:ln>
            <a:noFill/>
          </a:ln>
        </p:spPr>
      </p:pic>
      <p:pic>
        <p:nvPicPr>
          <p:cNvPr id="391" name="Google Shape;391;p37"/>
          <p:cNvPicPr preferRelativeResize="0"/>
          <p:nvPr/>
        </p:nvPicPr>
        <p:blipFill>
          <a:blip r:embed="rId4">
            <a:alphaModFix/>
          </a:blip>
          <a:stretch>
            <a:fillRect/>
          </a:stretch>
        </p:blipFill>
        <p:spPr>
          <a:xfrm>
            <a:off x="0" y="3302940"/>
            <a:ext cx="4694400" cy="3555060"/>
          </a:xfrm>
          <a:prstGeom prst="rect">
            <a:avLst/>
          </a:prstGeom>
          <a:noFill/>
          <a:ln>
            <a:noFill/>
          </a:ln>
        </p:spPr>
      </p:pic>
      <p:sp>
        <p:nvSpPr>
          <p:cNvPr id="392" name="Google Shape;392;p37"/>
          <p:cNvSpPr txBox="1"/>
          <p:nvPr/>
        </p:nvSpPr>
        <p:spPr>
          <a:xfrm>
            <a:off x="4998775" y="534400"/>
            <a:ext cx="64128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High Training Accuracy</a:t>
            </a:r>
            <a:endParaRPr>
              <a:latin typeface="Calibri"/>
              <a:ea typeface="Calibri"/>
              <a:cs typeface="Calibri"/>
              <a:sym typeface="Calibri"/>
            </a:endParaRPr>
          </a:p>
          <a:p>
            <a:pPr indent="0" lvl="0" marL="0" rtl="0" algn="l">
              <a:spcBef>
                <a:spcPts val="0"/>
              </a:spcBef>
              <a:spcAft>
                <a:spcPts val="0"/>
              </a:spcAft>
              <a:buNone/>
            </a:pPr>
            <a:r>
              <a:rPr lang="en-US">
                <a:latin typeface="Calibri"/>
                <a:ea typeface="Calibri"/>
                <a:cs typeface="Calibri"/>
                <a:sym typeface="Calibri"/>
              </a:rPr>
              <a:t>But </a:t>
            </a:r>
            <a:r>
              <a:rPr lang="en-US">
                <a:latin typeface="Calibri"/>
                <a:ea typeface="Calibri"/>
                <a:cs typeface="Calibri"/>
                <a:sym typeface="Calibri"/>
              </a:rPr>
              <a:t>just</a:t>
            </a:r>
            <a:r>
              <a:rPr lang="en-US">
                <a:latin typeface="Calibri"/>
                <a:ea typeface="Calibri"/>
                <a:cs typeface="Calibri"/>
                <a:sym typeface="Calibri"/>
              </a:rPr>
              <a:t> ended up </a:t>
            </a:r>
            <a:r>
              <a:rPr lang="en-US">
                <a:latin typeface="Calibri"/>
                <a:ea typeface="Calibri"/>
                <a:cs typeface="Calibri"/>
                <a:sym typeface="Calibri"/>
              </a:rPr>
              <a:t>predicting</a:t>
            </a:r>
            <a:r>
              <a:rPr lang="en-US">
                <a:latin typeface="Calibri"/>
                <a:ea typeface="Calibri"/>
                <a:cs typeface="Calibri"/>
                <a:sym typeface="Calibri"/>
              </a:rPr>
              <a:t> the majority class alone</a:t>
            </a:r>
            <a:endParaRPr>
              <a:latin typeface="Calibri"/>
              <a:ea typeface="Calibri"/>
              <a:cs typeface="Calibri"/>
              <a:sym typeface="Calibri"/>
            </a:endParaRPr>
          </a:p>
        </p:txBody>
      </p:sp>
      <p:pic>
        <p:nvPicPr>
          <p:cNvPr id="393" name="Google Shape;393;p37"/>
          <p:cNvPicPr preferRelativeResize="0"/>
          <p:nvPr/>
        </p:nvPicPr>
        <p:blipFill>
          <a:blip r:embed="rId5">
            <a:alphaModFix/>
          </a:blip>
          <a:stretch>
            <a:fillRect/>
          </a:stretch>
        </p:blipFill>
        <p:spPr>
          <a:xfrm>
            <a:off x="0" y="2250904"/>
            <a:ext cx="12192002" cy="1052042"/>
          </a:xfrm>
          <a:prstGeom prst="rect">
            <a:avLst/>
          </a:prstGeom>
          <a:noFill/>
          <a:ln>
            <a:noFill/>
          </a:ln>
        </p:spPr>
      </p:pic>
      <p:sp>
        <p:nvSpPr>
          <p:cNvPr id="394" name="Google Shape;394;p37"/>
          <p:cNvSpPr/>
          <p:nvPr/>
        </p:nvSpPr>
        <p:spPr>
          <a:xfrm>
            <a:off x="9975300" y="2905750"/>
            <a:ext cx="233700" cy="280200"/>
          </a:xfrm>
          <a:prstGeom prst="leftArrow">
            <a:avLst>
              <a:gd fmla="val 50000" name="adj1"/>
              <a:gd fmla="val 50000" name="adj2"/>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98" name="Shape 398"/>
        <p:cNvGrpSpPr/>
        <p:nvPr/>
      </p:nvGrpSpPr>
      <p:grpSpPr>
        <a:xfrm>
          <a:off x="0" y="0"/>
          <a:ext cx="0" cy="0"/>
          <a:chOff x="0" y="0"/>
          <a:chExt cx="0" cy="0"/>
        </a:xfrm>
      </p:grpSpPr>
      <p:sp>
        <p:nvSpPr>
          <p:cNvPr id="399" name="Google Shape;399;p38"/>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00" name="Google Shape;400;p38"/>
          <p:cNvSpPr/>
          <p:nvPr/>
        </p:nvSpPr>
        <p:spPr>
          <a:xfrm>
            <a:off x="0" y="0"/>
            <a:ext cx="4694548"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nvGrpSpPr>
          <p:cNvPr id="401" name="Google Shape;401;p38"/>
          <p:cNvGrpSpPr/>
          <p:nvPr/>
        </p:nvGrpSpPr>
        <p:grpSpPr>
          <a:xfrm>
            <a:off x="767290" y="681628"/>
            <a:ext cx="1128382" cy="847206"/>
            <a:chOff x="668003" y="1684057"/>
            <a:chExt cx="1128382" cy="847206"/>
          </a:xfrm>
        </p:grpSpPr>
        <p:sp>
          <p:nvSpPr>
            <p:cNvPr id="402" name="Google Shape;402;p38"/>
            <p:cNvSpPr/>
            <p:nvPr/>
          </p:nvSpPr>
          <p:spPr>
            <a:xfrm>
              <a:off x="668003" y="1935883"/>
              <a:ext cx="675351" cy="595380"/>
            </a:xfrm>
            <a:custGeom>
              <a:rect b="b" l="l" r="r" t="t"/>
              <a:pathLst>
                <a:path extrusionOk="0" h="692" w="785">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cap="flat" cmpd="sng" w="2857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03" name="Google Shape;403;p38"/>
            <p:cNvSpPr/>
            <p:nvPr/>
          </p:nvSpPr>
          <p:spPr>
            <a:xfrm>
              <a:off x="1245893" y="1684057"/>
              <a:ext cx="550492" cy="485306"/>
            </a:xfrm>
            <a:custGeom>
              <a:rect b="b" l="l" r="r" t="t"/>
              <a:pathLst>
                <a:path extrusionOk="0" h="692" w="785">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cap="flat" cmpd="sng" w="2857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404" name="Google Shape;404;p38"/>
          <p:cNvSpPr txBox="1"/>
          <p:nvPr>
            <p:ph type="title"/>
          </p:nvPr>
        </p:nvSpPr>
        <p:spPr>
          <a:xfrm>
            <a:off x="767290" y="1166932"/>
            <a:ext cx="3582073" cy="4279709"/>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4800"/>
              <a:buFont typeface="Calibri"/>
              <a:buNone/>
            </a:pPr>
            <a:r>
              <a:rPr lang="en-US" sz="4800">
                <a:solidFill>
                  <a:schemeClr val="lt1"/>
                </a:solidFill>
              </a:rPr>
              <a:t>Conclusion </a:t>
            </a:r>
            <a:endParaRPr/>
          </a:p>
        </p:txBody>
      </p:sp>
      <p:sp>
        <p:nvSpPr>
          <p:cNvPr id="405" name="Google Shape;405;p38"/>
          <p:cNvSpPr txBox="1"/>
          <p:nvPr>
            <p:ph idx="1" type="body"/>
          </p:nvPr>
        </p:nvSpPr>
        <p:spPr>
          <a:xfrm>
            <a:off x="4943100" y="912925"/>
            <a:ext cx="6726000" cy="4850700"/>
          </a:xfrm>
          <a:prstGeom prst="rect">
            <a:avLst/>
          </a:prstGeom>
          <a:noFill/>
          <a:ln>
            <a:noFill/>
          </a:ln>
        </p:spPr>
        <p:txBody>
          <a:bodyPr anchorCtr="0" anchor="ctr" bIns="45700" lIns="91425" spcFirstLastPara="1" rIns="91425" wrap="square" tIns="45700">
            <a:normAutofit/>
          </a:bodyPr>
          <a:lstStyle/>
          <a:p>
            <a:pPr indent="-76200" lvl="0" marL="228600" rtl="0" algn="l">
              <a:lnSpc>
                <a:spcPct val="90000"/>
              </a:lnSpc>
              <a:spcBef>
                <a:spcPts val="0"/>
              </a:spcBef>
              <a:spcAft>
                <a:spcPts val="0"/>
              </a:spcAft>
              <a:buClr>
                <a:schemeClr val="dk1"/>
              </a:buClr>
              <a:buSzPts val="2400"/>
              <a:buNone/>
            </a:pPr>
            <a:r>
              <a:t/>
            </a:r>
            <a:endParaRPr sz="2400"/>
          </a:p>
          <a:p>
            <a:pPr indent="-228600" lvl="0" marL="228600" rtl="0" algn="l">
              <a:lnSpc>
                <a:spcPct val="90000"/>
              </a:lnSpc>
              <a:spcBef>
                <a:spcPts val="1000"/>
              </a:spcBef>
              <a:spcAft>
                <a:spcPts val="0"/>
              </a:spcAft>
              <a:buClr>
                <a:schemeClr val="dk1"/>
              </a:buClr>
              <a:buSzPts val="2400"/>
              <a:buChar char="•"/>
            </a:pPr>
            <a:r>
              <a:rPr lang="en-US" sz="2400"/>
              <a:t>We explored two </a:t>
            </a:r>
            <a:r>
              <a:rPr lang="en-US" sz="2400"/>
              <a:t>different approaches using different calculated metrics,via a series of machine learning algorithms, we came to the same conclusion - the past market data is not useful for future equity market movement prediction </a:t>
            </a:r>
            <a:endParaRPr/>
          </a:p>
          <a:p>
            <a:pPr indent="-228600" lvl="0" marL="228600" rtl="0" algn="l">
              <a:lnSpc>
                <a:spcPct val="90000"/>
              </a:lnSpc>
              <a:spcBef>
                <a:spcPts val="1000"/>
              </a:spcBef>
              <a:spcAft>
                <a:spcPts val="0"/>
              </a:spcAft>
              <a:buClr>
                <a:schemeClr val="dk1"/>
              </a:buClr>
              <a:buSzPts val="2400"/>
              <a:buChar char="•"/>
            </a:pPr>
            <a:r>
              <a:rPr lang="en-US" sz="2400"/>
              <a:t>Through comprehensive exploratory analysis, we observed that the technical indicators are not very useful to categorize the market directions </a:t>
            </a:r>
            <a:endParaRPr sz="2400"/>
          </a:p>
          <a:p>
            <a:pPr indent="-228600" lvl="0" marL="228600" rtl="0" algn="l">
              <a:lnSpc>
                <a:spcPct val="90000"/>
              </a:lnSpc>
              <a:spcBef>
                <a:spcPts val="1000"/>
              </a:spcBef>
              <a:spcAft>
                <a:spcPts val="0"/>
              </a:spcAft>
              <a:buSzPts val="2400"/>
              <a:buChar char="•"/>
            </a:pPr>
            <a:r>
              <a:rPr lang="en-US" sz="2400"/>
              <a:t>All of the observations throughout the project seem to align with the Weak-form market efficiency hypothesis </a:t>
            </a:r>
            <a:endParaRPr sz="24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09" name="Shape 409"/>
        <p:cNvGrpSpPr/>
        <p:nvPr/>
      </p:nvGrpSpPr>
      <p:grpSpPr>
        <a:xfrm>
          <a:off x="0" y="0"/>
          <a:ext cx="0" cy="0"/>
          <a:chOff x="0" y="0"/>
          <a:chExt cx="0" cy="0"/>
        </a:xfrm>
      </p:grpSpPr>
      <p:sp>
        <p:nvSpPr>
          <p:cNvPr id="410" name="Google Shape;410;p39"/>
          <p:cNvSpPr/>
          <p:nvPr/>
        </p:nvSpPr>
        <p:spPr>
          <a:xfrm>
            <a:off x="0" y="0"/>
            <a:ext cx="12192000" cy="24294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11" name="Google Shape;411;p39"/>
          <p:cNvSpPr txBox="1"/>
          <p:nvPr>
            <p:ph type="title"/>
          </p:nvPr>
        </p:nvSpPr>
        <p:spPr>
          <a:xfrm>
            <a:off x="1027744" y="950780"/>
            <a:ext cx="10506600" cy="1197900"/>
          </a:xfrm>
          <a:prstGeom prst="rect">
            <a:avLst/>
          </a:prstGeom>
          <a:noFill/>
          <a:ln>
            <a:noFill/>
          </a:ln>
        </p:spPr>
        <p:txBody>
          <a:bodyPr anchorCtr="0" anchor="b" bIns="45700" lIns="91425" spcFirstLastPara="1" rIns="91425" wrap="square" tIns="45700">
            <a:normAutofit fontScale="90000"/>
          </a:bodyPr>
          <a:lstStyle/>
          <a:p>
            <a:pPr indent="0" lvl="0" marL="0" rtl="0" algn="ctr">
              <a:spcBef>
                <a:spcPts val="0"/>
              </a:spcBef>
              <a:spcAft>
                <a:spcPts val="0"/>
              </a:spcAft>
              <a:buClr>
                <a:schemeClr val="lt1"/>
              </a:buClr>
              <a:buSzPct val="113684"/>
              <a:buFont typeface="Calibri"/>
              <a:buNone/>
            </a:pPr>
            <a:r>
              <a:rPr lang="en-US">
                <a:solidFill>
                  <a:schemeClr val="lt1"/>
                </a:solidFill>
              </a:rPr>
              <a:t>What’s Weak-form Market Efficiency Hypothesis?</a:t>
            </a:r>
            <a:endParaRPr sz="4750"/>
          </a:p>
          <a:p>
            <a:pPr indent="0" lvl="0" marL="0" rtl="0" algn="ctr">
              <a:spcBef>
                <a:spcPts val="0"/>
              </a:spcBef>
              <a:spcAft>
                <a:spcPts val="0"/>
              </a:spcAft>
              <a:buClr>
                <a:schemeClr val="dk1"/>
              </a:buClr>
              <a:buSzPts val="990"/>
              <a:buFont typeface="Arial"/>
              <a:buNone/>
            </a:pPr>
            <a:r>
              <a:t/>
            </a:r>
            <a:endParaRPr sz="6000"/>
          </a:p>
        </p:txBody>
      </p:sp>
      <p:sp>
        <p:nvSpPr>
          <p:cNvPr id="412" name="Google Shape;412;p39"/>
          <p:cNvSpPr txBox="1"/>
          <p:nvPr/>
        </p:nvSpPr>
        <p:spPr>
          <a:xfrm>
            <a:off x="684100" y="3189275"/>
            <a:ext cx="11193900" cy="21240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1000"/>
              </a:spcBef>
              <a:spcAft>
                <a:spcPts val="0"/>
              </a:spcAft>
              <a:buNone/>
            </a:pPr>
            <a:r>
              <a:rPr lang="en-US" sz="3500">
                <a:solidFill>
                  <a:schemeClr val="dk1"/>
                </a:solidFill>
                <a:highlight>
                  <a:schemeClr val="lt1"/>
                </a:highlight>
                <a:latin typeface="Times New Roman"/>
                <a:ea typeface="Times New Roman"/>
                <a:cs typeface="Times New Roman"/>
                <a:sym typeface="Times New Roman"/>
              </a:rPr>
              <a:t> The hypothesis states that current security price fully reflect all currently available security market data. Thus, past price and volume (market) information will have no predictive power about the future direction of security prices. </a:t>
            </a:r>
            <a:endParaRPr sz="3500">
              <a:highlight>
                <a:schemeClr val="lt1"/>
              </a:highlight>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7" name="Shape 417"/>
        <p:cNvGrpSpPr/>
        <p:nvPr/>
      </p:nvGrpSpPr>
      <p:grpSpPr>
        <a:xfrm>
          <a:off x="0" y="0"/>
          <a:ext cx="0" cy="0"/>
          <a:chOff x="0" y="0"/>
          <a:chExt cx="0" cy="0"/>
        </a:xfrm>
      </p:grpSpPr>
      <p:sp>
        <p:nvSpPr>
          <p:cNvPr id="418" name="Google Shape;418;p40"/>
          <p:cNvSpPr txBox="1"/>
          <p:nvPr>
            <p:ph type="title"/>
          </p:nvPr>
        </p:nvSpPr>
        <p:spPr>
          <a:xfrm>
            <a:off x="838200" y="365125"/>
            <a:ext cx="2851200" cy="53160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Questions? </a:t>
            </a:r>
            <a:endParaRPr/>
          </a:p>
        </p:txBody>
      </p:sp>
      <p:pic>
        <p:nvPicPr>
          <p:cNvPr id="419" name="Google Shape;419;p40"/>
          <p:cNvPicPr preferRelativeResize="0"/>
          <p:nvPr/>
        </p:nvPicPr>
        <p:blipFill>
          <a:blip r:embed="rId3">
            <a:alphaModFix/>
          </a:blip>
          <a:stretch>
            <a:fillRect/>
          </a:stretch>
        </p:blipFill>
        <p:spPr>
          <a:xfrm>
            <a:off x="3689400" y="668600"/>
            <a:ext cx="7673950" cy="51359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0" name="Shape 120"/>
        <p:cNvGrpSpPr/>
        <p:nvPr/>
      </p:nvGrpSpPr>
      <p:grpSpPr>
        <a:xfrm>
          <a:off x="0" y="0"/>
          <a:ext cx="0" cy="0"/>
          <a:chOff x="0" y="0"/>
          <a:chExt cx="0" cy="0"/>
        </a:xfrm>
      </p:grpSpPr>
      <p:sp>
        <p:nvSpPr>
          <p:cNvPr id="121" name="Google Shape;121;p15"/>
          <p:cNvSpPr/>
          <p:nvPr/>
        </p:nvSpPr>
        <p:spPr>
          <a:xfrm>
            <a:off x="0" y="-187625"/>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2" name="Google Shape;122;p15"/>
          <p:cNvSpPr txBox="1"/>
          <p:nvPr>
            <p:ph type="title"/>
          </p:nvPr>
        </p:nvSpPr>
        <p:spPr>
          <a:xfrm>
            <a:off x="364775" y="1528825"/>
            <a:ext cx="2855700" cy="2713200"/>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chemeClr val="lt1"/>
              </a:buClr>
              <a:buSzPts val="4800"/>
              <a:buFont typeface="Calibri"/>
              <a:buNone/>
            </a:pPr>
            <a:r>
              <a:rPr lang="en-US" sz="4800">
                <a:solidFill>
                  <a:schemeClr val="lt1"/>
                </a:solidFill>
              </a:rPr>
              <a:t>Table of Content</a:t>
            </a:r>
            <a:endParaRPr/>
          </a:p>
        </p:txBody>
      </p:sp>
      <p:grpSp>
        <p:nvGrpSpPr>
          <p:cNvPr id="123" name="Google Shape;123;p15"/>
          <p:cNvGrpSpPr/>
          <p:nvPr/>
        </p:nvGrpSpPr>
        <p:grpSpPr>
          <a:xfrm>
            <a:off x="767290" y="681628"/>
            <a:ext cx="1128382" cy="847206"/>
            <a:chOff x="668003" y="1684057"/>
            <a:chExt cx="1128382" cy="847206"/>
          </a:xfrm>
        </p:grpSpPr>
        <p:sp>
          <p:nvSpPr>
            <p:cNvPr id="124" name="Google Shape;124;p15"/>
            <p:cNvSpPr/>
            <p:nvPr/>
          </p:nvSpPr>
          <p:spPr>
            <a:xfrm>
              <a:off x="668003" y="1935883"/>
              <a:ext cx="675351" cy="595380"/>
            </a:xfrm>
            <a:custGeom>
              <a:rect b="b" l="l" r="r" t="t"/>
              <a:pathLst>
                <a:path extrusionOk="0" h="692" w="785">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cap="flat" cmpd="sng" w="2857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5" name="Google Shape;125;p15"/>
            <p:cNvSpPr/>
            <p:nvPr/>
          </p:nvSpPr>
          <p:spPr>
            <a:xfrm>
              <a:off x="1245893" y="1684057"/>
              <a:ext cx="550492" cy="485306"/>
            </a:xfrm>
            <a:custGeom>
              <a:rect b="b" l="l" r="r" t="t"/>
              <a:pathLst>
                <a:path extrusionOk="0" h="692" w="785">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cap="flat" cmpd="sng" w="2857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126" name="Google Shape;126;p15"/>
          <p:cNvGrpSpPr/>
          <p:nvPr/>
        </p:nvGrpSpPr>
        <p:grpSpPr>
          <a:xfrm>
            <a:off x="4943675" y="681625"/>
            <a:ext cx="6137766" cy="5133909"/>
            <a:chOff x="0" y="1657"/>
            <a:chExt cx="5929063" cy="3837289"/>
          </a:xfrm>
        </p:grpSpPr>
        <p:sp>
          <p:nvSpPr>
            <p:cNvPr id="127" name="Google Shape;127;p15"/>
            <p:cNvSpPr/>
            <p:nvPr/>
          </p:nvSpPr>
          <p:spPr>
            <a:xfrm>
              <a:off x="0" y="1657"/>
              <a:ext cx="5929063" cy="467085"/>
            </a:xfrm>
            <a:prstGeom prst="roundRect">
              <a:avLst>
                <a:gd fmla="val 16667" name="adj"/>
              </a:avLst>
            </a:prstGeom>
            <a:solidFill>
              <a:srgbClr val="599BD5"/>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5"/>
            <p:cNvSpPr txBox="1"/>
            <p:nvPr/>
          </p:nvSpPr>
          <p:spPr>
            <a:xfrm>
              <a:off x="22801" y="24458"/>
              <a:ext cx="5883461" cy="421483"/>
            </a:xfrm>
            <a:prstGeom prst="rect">
              <a:avLst/>
            </a:prstGeom>
            <a:noFill/>
            <a:ln>
              <a:noFill/>
            </a:ln>
          </p:spPr>
          <p:txBody>
            <a:bodyPr anchorCtr="0" anchor="ctr" bIns="106675" lIns="106675" spcFirstLastPara="1" rIns="106675" wrap="square" tIns="106675">
              <a:noAutofit/>
            </a:bodyPr>
            <a:lstStyle/>
            <a:p>
              <a:pPr indent="0" lvl="0" marL="0" marR="0" rtl="0" algn="l">
                <a:lnSpc>
                  <a:spcPct val="90000"/>
                </a:lnSpc>
                <a:spcBef>
                  <a:spcPts val="0"/>
                </a:spcBef>
                <a:spcAft>
                  <a:spcPts val="0"/>
                </a:spcAft>
                <a:buClr>
                  <a:schemeClr val="lt1"/>
                </a:buClr>
                <a:buSzPts val="2800"/>
                <a:buFont typeface="Calibri"/>
                <a:buNone/>
              </a:pPr>
              <a:r>
                <a:rPr b="1" lang="en-US" sz="2800">
                  <a:solidFill>
                    <a:schemeClr val="lt1"/>
                  </a:solidFill>
                  <a:latin typeface="Calibri"/>
                  <a:ea typeface="Calibri"/>
                  <a:cs typeface="Calibri"/>
                  <a:sym typeface="Calibri"/>
                </a:rPr>
                <a:t>Approach #1 - Lagged Return </a:t>
              </a:r>
              <a:endParaRPr sz="2800">
                <a:solidFill>
                  <a:schemeClr val="lt1"/>
                </a:solidFill>
                <a:latin typeface="Calibri"/>
                <a:ea typeface="Calibri"/>
                <a:cs typeface="Calibri"/>
                <a:sym typeface="Calibri"/>
              </a:endParaRPr>
            </a:p>
          </p:txBody>
        </p:sp>
        <p:sp>
          <p:nvSpPr>
            <p:cNvPr id="129" name="Google Shape;129;p15"/>
            <p:cNvSpPr/>
            <p:nvPr/>
          </p:nvSpPr>
          <p:spPr>
            <a:xfrm>
              <a:off x="0" y="483114"/>
              <a:ext cx="5929063" cy="467085"/>
            </a:xfrm>
            <a:prstGeom prst="roundRect">
              <a:avLst>
                <a:gd fmla="val 16667" name="adj"/>
              </a:avLst>
            </a:prstGeom>
            <a:solidFill>
              <a:srgbClr val="55B6D0"/>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15"/>
            <p:cNvSpPr txBox="1"/>
            <p:nvPr/>
          </p:nvSpPr>
          <p:spPr>
            <a:xfrm>
              <a:off x="22801" y="505915"/>
              <a:ext cx="5883600" cy="421500"/>
            </a:xfrm>
            <a:prstGeom prst="rect">
              <a:avLst/>
            </a:prstGeom>
            <a:noFill/>
            <a:ln>
              <a:noFill/>
            </a:ln>
          </p:spPr>
          <p:txBody>
            <a:bodyPr anchorCtr="0" anchor="ctr" bIns="60950" lIns="60950" spcFirstLastPara="1" rIns="60950" wrap="square" tIns="60950">
              <a:noAutofit/>
            </a:bodyPr>
            <a:lstStyle/>
            <a:p>
              <a:pPr indent="0" lvl="0" marL="0" marR="0" rtl="0" algn="l">
                <a:lnSpc>
                  <a:spcPct val="90000"/>
                </a:lnSpc>
                <a:spcBef>
                  <a:spcPts val="0"/>
                </a:spcBef>
                <a:spcAft>
                  <a:spcPts val="0"/>
                </a:spcAft>
                <a:buClr>
                  <a:schemeClr val="lt1"/>
                </a:buClr>
                <a:buSzPts val="1600"/>
                <a:buFont typeface="Calibri"/>
                <a:buNone/>
              </a:pPr>
              <a:r>
                <a:rPr lang="en-US" sz="1600">
                  <a:solidFill>
                    <a:schemeClr val="lt1"/>
                  </a:solidFill>
                  <a:latin typeface="Calibri"/>
                  <a:ea typeface="Calibri"/>
                  <a:cs typeface="Calibri"/>
                  <a:sym typeface="Calibri"/>
                </a:rPr>
                <a:t>Data Preprocessing </a:t>
              </a:r>
              <a:endParaRPr/>
            </a:p>
          </p:txBody>
        </p:sp>
        <p:sp>
          <p:nvSpPr>
            <p:cNvPr id="131" name="Google Shape;131;p15"/>
            <p:cNvSpPr/>
            <p:nvPr/>
          </p:nvSpPr>
          <p:spPr>
            <a:xfrm>
              <a:off x="0" y="975370"/>
              <a:ext cx="5929063" cy="467085"/>
            </a:xfrm>
            <a:prstGeom prst="roundRect">
              <a:avLst>
                <a:gd fmla="val 16667" name="adj"/>
              </a:avLst>
            </a:prstGeom>
            <a:solidFill>
              <a:srgbClr val="51CBC3"/>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15"/>
            <p:cNvSpPr txBox="1"/>
            <p:nvPr/>
          </p:nvSpPr>
          <p:spPr>
            <a:xfrm>
              <a:off x="22801" y="998171"/>
              <a:ext cx="5883461" cy="421483"/>
            </a:xfrm>
            <a:prstGeom prst="rect">
              <a:avLst/>
            </a:prstGeom>
            <a:noFill/>
            <a:ln>
              <a:noFill/>
            </a:ln>
          </p:spPr>
          <p:txBody>
            <a:bodyPr anchorCtr="0" anchor="ctr" bIns="60950" lIns="60950" spcFirstLastPara="1" rIns="60950" wrap="square" tIns="60950">
              <a:noAutofit/>
            </a:bodyPr>
            <a:lstStyle/>
            <a:p>
              <a:pPr indent="0" lvl="0" marL="0" marR="0" rtl="0" algn="l">
                <a:lnSpc>
                  <a:spcPct val="90000"/>
                </a:lnSpc>
                <a:spcBef>
                  <a:spcPts val="0"/>
                </a:spcBef>
                <a:spcAft>
                  <a:spcPts val="0"/>
                </a:spcAft>
                <a:buClr>
                  <a:schemeClr val="lt1"/>
                </a:buClr>
                <a:buSzPts val="1600"/>
                <a:buFont typeface="Calibri"/>
                <a:buNone/>
              </a:pPr>
              <a:r>
                <a:rPr lang="en-US" sz="1600">
                  <a:solidFill>
                    <a:schemeClr val="lt1"/>
                  </a:solidFill>
                  <a:latin typeface="Calibri"/>
                  <a:ea typeface="Calibri"/>
                  <a:cs typeface="Calibri"/>
                  <a:sym typeface="Calibri"/>
                </a:rPr>
                <a:t>Exploratory Analysis </a:t>
              </a:r>
              <a:endParaRPr/>
            </a:p>
          </p:txBody>
        </p:sp>
        <p:sp>
          <p:nvSpPr>
            <p:cNvPr id="133" name="Google Shape;133;p15"/>
            <p:cNvSpPr/>
            <p:nvPr/>
          </p:nvSpPr>
          <p:spPr>
            <a:xfrm>
              <a:off x="0" y="1446030"/>
              <a:ext cx="5929063" cy="467085"/>
            </a:xfrm>
            <a:prstGeom prst="roundRect">
              <a:avLst>
                <a:gd fmla="val 16667" name="adj"/>
              </a:avLst>
            </a:prstGeom>
            <a:solidFill>
              <a:srgbClr val="4DC69E"/>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15"/>
            <p:cNvSpPr txBox="1"/>
            <p:nvPr/>
          </p:nvSpPr>
          <p:spPr>
            <a:xfrm>
              <a:off x="22801" y="1468831"/>
              <a:ext cx="5883461" cy="421483"/>
            </a:xfrm>
            <a:prstGeom prst="rect">
              <a:avLst/>
            </a:prstGeom>
            <a:noFill/>
            <a:ln>
              <a:noFill/>
            </a:ln>
          </p:spPr>
          <p:txBody>
            <a:bodyPr anchorCtr="0" anchor="ctr" bIns="60950" lIns="60950" spcFirstLastPara="1" rIns="60950" wrap="square" tIns="60950">
              <a:noAutofit/>
            </a:bodyPr>
            <a:lstStyle/>
            <a:p>
              <a:pPr indent="0" lvl="0" marL="0" marR="0" rtl="0" algn="l">
                <a:lnSpc>
                  <a:spcPct val="90000"/>
                </a:lnSpc>
                <a:spcBef>
                  <a:spcPts val="0"/>
                </a:spcBef>
                <a:spcAft>
                  <a:spcPts val="0"/>
                </a:spcAft>
                <a:buClr>
                  <a:schemeClr val="lt1"/>
                </a:buClr>
                <a:buSzPts val="1600"/>
                <a:buFont typeface="Calibri"/>
                <a:buNone/>
              </a:pPr>
              <a:r>
                <a:rPr lang="en-US" sz="1600">
                  <a:solidFill>
                    <a:schemeClr val="lt1"/>
                  </a:solidFill>
                  <a:latin typeface="Calibri"/>
                  <a:ea typeface="Calibri"/>
                  <a:cs typeface="Calibri"/>
                  <a:sym typeface="Calibri"/>
                </a:rPr>
                <a:t>Model applications - kNN, SVM, Random Forest </a:t>
              </a:r>
              <a:endParaRPr/>
            </a:p>
          </p:txBody>
        </p:sp>
        <p:sp>
          <p:nvSpPr>
            <p:cNvPr id="135" name="Google Shape;135;p15"/>
            <p:cNvSpPr/>
            <p:nvPr/>
          </p:nvSpPr>
          <p:spPr>
            <a:xfrm>
              <a:off x="0" y="1927488"/>
              <a:ext cx="5929063" cy="467085"/>
            </a:xfrm>
            <a:prstGeom prst="roundRect">
              <a:avLst>
                <a:gd fmla="val 16667" name="adj"/>
              </a:avLst>
            </a:prstGeom>
            <a:solidFill>
              <a:srgbClr val="4AC17A"/>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5"/>
            <p:cNvSpPr txBox="1"/>
            <p:nvPr/>
          </p:nvSpPr>
          <p:spPr>
            <a:xfrm>
              <a:off x="22801" y="1950289"/>
              <a:ext cx="5883461" cy="421483"/>
            </a:xfrm>
            <a:prstGeom prst="rect">
              <a:avLst/>
            </a:prstGeom>
            <a:noFill/>
            <a:ln>
              <a:noFill/>
            </a:ln>
          </p:spPr>
          <p:txBody>
            <a:bodyPr anchorCtr="0" anchor="ctr" bIns="106675" lIns="106675" spcFirstLastPara="1" rIns="106675" wrap="square" tIns="106675">
              <a:noAutofit/>
            </a:bodyPr>
            <a:lstStyle/>
            <a:p>
              <a:pPr indent="0" lvl="0" marL="0" marR="0" rtl="0" algn="l">
                <a:lnSpc>
                  <a:spcPct val="90000"/>
                </a:lnSpc>
                <a:spcBef>
                  <a:spcPts val="0"/>
                </a:spcBef>
                <a:spcAft>
                  <a:spcPts val="0"/>
                </a:spcAft>
                <a:buClr>
                  <a:schemeClr val="lt1"/>
                </a:buClr>
                <a:buSzPts val="2800"/>
                <a:buFont typeface="Calibri"/>
                <a:buNone/>
              </a:pPr>
              <a:r>
                <a:rPr b="1" lang="en-US" sz="2800">
                  <a:solidFill>
                    <a:schemeClr val="lt1"/>
                  </a:solidFill>
                  <a:latin typeface="Calibri"/>
                  <a:ea typeface="Calibri"/>
                  <a:cs typeface="Calibri"/>
                  <a:sym typeface="Calibri"/>
                </a:rPr>
                <a:t>Approach #2 - Technical indicators</a:t>
              </a:r>
              <a:endParaRPr sz="2800">
                <a:solidFill>
                  <a:schemeClr val="lt1"/>
                </a:solidFill>
                <a:latin typeface="Calibri"/>
                <a:ea typeface="Calibri"/>
                <a:cs typeface="Calibri"/>
                <a:sym typeface="Calibri"/>
              </a:endParaRPr>
            </a:p>
          </p:txBody>
        </p:sp>
        <p:sp>
          <p:nvSpPr>
            <p:cNvPr id="137" name="Google Shape;137;p15"/>
            <p:cNvSpPr/>
            <p:nvPr/>
          </p:nvSpPr>
          <p:spPr>
            <a:xfrm>
              <a:off x="0" y="2408946"/>
              <a:ext cx="5929063" cy="467085"/>
            </a:xfrm>
            <a:prstGeom prst="roundRect">
              <a:avLst>
                <a:gd fmla="val 16667" name="adj"/>
              </a:avLst>
            </a:prstGeom>
            <a:solidFill>
              <a:srgbClr val="46BC57"/>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5"/>
            <p:cNvSpPr txBox="1"/>
            <p:nvPr/>
          </p:nvSpPr>
          <p:spPr>
            <a:xfrm>
              <a:off x="22801" y="2431747"/>
              <a:ext cx="5883461" cy="421483"/>
            </a:xfrm>
            <a:prstGeom prst="rect">
              <a:avLst/>
            </a:prstGeom>
            <a:noFill/>
            <a:ln>
              <a:noFill/>
            </a:ln>
          </p:spPr>
          <p:txBody>
            <a:bodyPr anchorCtr="0" anchor="ctr" bIns="60950" lIns="60950" spcFirstLastPara="1" rIns="60950" wrap="square" tIns="60950">
              <a:noAutofit/>
            </a:bodyPr>
            <a:lstStyle/>
            <a:p>
              <a:pPr indent="0" lvl="0" marL="0" marR="0" rtl="0" algn="l">
                <a:lnSpc>
                  <a:spcPct val="90000"/>
                </a:lnSpc>
                <a:spcBef>
                  <a:spcPts val="0"/>
                </a:spcBef>
                <a:spcAft>
                  <a:spcPts val="0"/>
                </a:spcAft>
                <a:buClr>
                  <a:schemeClr val="lt1"/>
                </a:buClr>
                <a:buSzPts val="1600"/>
                <a:buFont typeface="Calibri"/>
                <a:buNone/>
              </a:pPr>
              <a:r>
                <a:rPr lang="en-US" sz="1600">
                  <a:solidFill>
                    <a:schemeClr val="lt1"/>
                  </a:solidFill>
                  <a:latin typeface="Calibri"/>
                  <a:ea typeface="Calibri"/>
                  <a:cs typeface="Calibri"/>
                  <a:sym typeface="Calibri"/>
                </a:rPr>
                <a:t>Data Preprocessing </a:t>
              </a:r>
              <a:endParaRPr/>
            </a:p>
          </p:txBody>
        </p:sp>
        <p:sp>
          <p:nvSpPr>
            <p:cNvPr id="139" name="Google Shape;139;p15"/>
            <p:cNvSpPr/>
            <p:nvPr/>
          </p:nvSpPr>
          <p:spPr>
            <a:xfrm>
              <a:off x="0" y="2890404"/>
              <a:ext cx="5929063" cy="467085"/>
            </a:xfrm>
            <a:prstGeom prst="roundRect">
              <a:avLst>
                <a:gd fmla="val 16667" name="adj"/>
              </a:avLst>
            </a:prstGeom>
            <a:solidFill>
              <a:srgbClr val="55B445"/>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15"/>
            <p:cNvSpPr txBox="1"/>
            <p:nvPr/>
          </p:nvSpPr>
          <p:spPr>
            <a:xfrm>
              <a:off x="22801" y="2913205"/>
              <a:ext cx="5883461" cy="421483"/>
            </a:xfrm>
            <a:prstGeom prst="rect">
              <a:avLst/>
            </a:prstGeom>
            <a:noFill/>
            <a:ln>
              <a:noFill/>
            </a:ln>
          </p:spPr>
          <p:txBody>
            <a:bodyPr anchorCtr="0" anchor="ctr" bIns="60950" lIns="60950" spcFirstLastPara="1" rIns="60950" wrap="square" tIns="60950">
              <a:noAutofit/>
            </a:bodyPr>
            <a:lstStyle/>
            <a:p>
              <a:pPr indent="0" lvl="0" marL="0" rtl="0" algn="l">
                <a:lnSpc>
                  <a:spcPct val="90000"/>
                </a:lnSpc>
                <a:spcBef>
                  <a:spcPts val="0"/>
                </a:spcBef>
                <a:spcAft>
                  <a:spcPts val="0"/>
                </a:spcAft>
                <a:buClr>
                  <a:schemeClr val="lt1"/>
                </a:buClr>
                <a:buSzPts val="1600"/>
                <a:buFont typeface="Calibri"/>
                <a:buNone/>
              </a:pPr>
              <a:r>
                <a:rPr lang="en-US" sz="1600">
                  <a:solidFill>
                    <a:schemeClr val="lt1"/>
                  </a:solidFill>
                  <a:latin typeface="Calibri"/>
                  <a:ea typeface="Calibri"/>
                  <a:cs typeface="Calibri"/>
                  <a:sym typeface="Calibri"/>
                </a:rPr>
                <a:t>Exploratory Analysis </a:t>
              </a:r>
              <a:endParaRPr/>
            </a:p>
          </p:txBody>
        </p:sp>
        <p:sp>
          <p:nvSpPr>
            <p:cNvPr id="141" name="Google Shape;141;p15"/>
            <p:cNvSpPr/>
            <p:nvPr/>
          </p:nvSpPr>
          <p:spPr>
            <a:xfrm>
              <a:off x="0" y="3371861"/>
              <a:ext cx="5929063" cy="467085"/>
            </a:xfrm>
            <a:prstGeom prst="roundRect">
              <a:avLst>
                <a:gd fmla="val 16667" name="adj"/>
              </a:avLst>
            </a:prstGeom>
            <a:solidFill>
              <a:srgbClr val="6FAB46"/>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5"/>
            <p:cNvSpPr txBox="1"/>
            <p:nvPr/>
          </p:nvSpPr>
          <p:spPr>
            <a:xfrm>
              <a:off x="22801" y="3394662"/>
              <a:ext cx="5883461" cy="421483"/>
            </a:xfrm>
            <a:prstGeom prst="rect">
              <a:avLst/>
            </a:prstGeom>
            <a:noFill/>
            <a:ln>
              <a:noFill/>
            </a:ln>
          </p:spPr>
          <p:txBody>
            <a:bodyPr anchorCtr="0" anchor="ctr" bIns="60950" lIns="60950" spcFirstLastPara="1" rIns="60950" wrap="square" tIns="60950">
              <a:noAutofit/>
            </a:bodyPr>
            <a:lstStyle/>
            <a:p>
              <a:pPr indent="0" lvl="0" marL="0" marR="0" rtl="0" algn="l">
                <a:lnSpc>
                  <a:spcPct val="90000"/>
                </a:lnSpc>
                <a:spcBef>
                  <a:spcPts val="0"/>
                </a:spcBef>
                <a:spcAft>
                  <a:spcPts val="0"/>
                </a:spcAft>
                <a:buClr>
                  <a:schemeClr val="lt1"/>
                </a:buClr>
                <a:buSzPts val="1600"/>
                <a:buFont typeface="Calibri"/>
                <a:buNone/>
              </a:pPr>
              <a:r>
                <a:rPr lang="en-US" sz="1600">
                  <a:solidFill>
                    <a:schemeClr val="lt1"/>
                  </a:solidFill>
                  <a:latin typeface="Calibri"/>
                  <a:ea typeface="Calibri"/>
                  <a:cs typeface="Calibri"/>
                  <a:sym typeface="Calibri"/>
                </a:rPr>
                <a:t>Model applications - </a:t>
              </a:r>
              <a:r>
                <a:rPr lang="en-US" sz="1600">
                  <a:solidFill>
                    <a:schemeClr val="lt1"/>
                  </a:solidFill>
                  <a:latin typeface="Calibri"/>
                  <a:ea typeface="Calibri"/>
                  <a:cs typeface="Calibri"/>
                  <a:sym typeface="Calibri"/>
                </a:rPr>
                <a:t>Association Rule, K- Means, Decision Tree, SVM Linear, Random Forest </a:t>
              </a:r>
              <a:endParaRPr/>
            </a:p>
          </p:txBody>
        </p:sp>
      </p:grpSp>
      <p:sp>
        <p:nvSpPr>
          <p:cNvPr id="143" name="Google Shape;143;p15"/>
          <p:cNvSpPr/>
          <p:nvPr/>
        </p:nvSpPr>
        <p:spPr>
          <a:xfrm>
            <a:off x="0" y="0"/>
            <a:ext cx="4694400"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nvGrpSpPr>
          <p:cNvPr id="144" name="Google Shape;144;p15"/>
          <p:cNvGrpSpPr/>
          <p:nvPr/>
        </p:nvGrpSpPr>
        <p:grpSpPr>
          <a:xfrm>
            <a:off x="767290" y="681628"/>
            <a:ext cx="1128381" cy="847205"/>
            <a:chOff x="668003" y="1684057"/>
            <a:chExt cx="1128381" cy="847205"/>
          </a:xfrm>
        </p:grpSpPr>
        <p:sp>
          <p:nvSpPr>
            <p:cNvPr id="145" name="Google Shape;145;p15"/>
            <p:cNvSpPr/>
            <p:nvPr/>
          </p:nvSpPr>
          <p:spPr>
            <a:xfrm>
              <a:off x="668003" y="1935883"/>
              <a:ext cx="675351" cy="595380"/>
            </a:xfrm>
            <a:custGeom>
              <a:rect b="b" l="l" r="r" t="t"/>
              <a:pathLst>
                <a:path extrusionOk="0" h="692" w="785">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cap="flat" cmpd="sng" w="2857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6" name="Google Shape;146;p15"/>
            <p:cNvSpPr/>
            <p:nvPr/>
          </p:nvSpPr>
          <p:spPr>
            <a:xfrm>
              <a:off x="1245893" y="1684057"/>
              <a:ext cx="550491" cy="485307"/>
            </a:xfrm>
            <a:custGeom>
              <a:rect b="b" l="l" r="r" t="t"/>
              <a:pathLst>
                <a:path extrusionOk="0" h="692" w="785">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cap="flat" cmpd="sng" w="2857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47" name="Google Shape;147;p15"/>
          <p:cNvSpPr txBox="1"/>
          <p:nvPr>
            <p:ph type="title"/>
          </p:nvPr>
        </p:nvSpPr>
        <p:spPr>
          <a:xfrm>
            <a:off x="1158300" y="2412125"/>
            <a:ext cx="3190800" cy="25653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lt1"/>
              </a:buClr>
              <a:buSzPts val="4800"/>
              <a:buFont typeface="Calibri"/>
              <a:buNone/>
            </a:pPr>
            <a:r>
              <a:rPr lang="en-US" sz="4800">
                <a:solidFill>
                  <a:schemeClr val="lt1"/>
                </a:solidFill>
              </a:rPr>
              <a:t>Table of Contents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2" name="Shape 152"/>
        <p:cNvGrpSpPr/>
        <p:nvPr/>
      </p:nvGrpSpPr>
      <p:grpSpPr>
        <a:xfrm>
          <a:off x="0" y="0"/>
          <a:ext cx="0" cy="0"/>
          <a:chOff x="0" y="0"/>
          <a:chExt cx="0" cy="0"/>
        </a:xfrm>
      </p:grpSpPr>
      <p:sp>
        <p:nvSpPr>
          <p:cNvPr id="153" name="Google Shape;153;p16"/>
          <p:cNvSpPr/>
          <p:nvPr/>
        </p:nvSpPr>
        <p:spPr>
          <a:xfrm rot="-5400000">
            <a:off x="1288521" y="381403"/>
            <a:ext cx="2200313" cy="3342508"/>
          </a:xfrm>
          <a:prstGeom prst="downArrow">
            <a:avLst>
              <a:gd fmla="val 100000" name="adj1"/>
              <a:gd fmla="val 15788" name="adj2"/>
            </a:avLst>
          </a:prstGeom>
          <a:solidFill>
            <a:schemeClr val="dk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54" name="Google Shape;154;p16"/>
          <p:cNvSpPr txBox="1"/>
          <p:nvPr>
            <p:ph type="title"/>
          </p:nvPr>
        </p:nvSpPr>
        <p:spPr>
          <a:xfrm>
            <a:off x="966952" y="1204108"/>
            <a:ext cx="2669406" cy="17811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3200"/>
              <a:buFont typeface="Calibri"/>
              <a:buNone/>
            </a:pPr>
            <a:r>
              <a:rPr lang="en-US" sz="3200">
                <a:solidFill>
                  <a:srgbClr val="FFFFFF"/>
                </a:solidFill>
                <a:latin typeface="Calibri"/>
                <a:ea typeface="Calibri"/>
                <a:cs typeface="Calibri"/>
                <a:sym typeface="Calibri"/>
              </a:rPr>
              <a:t>Data Set </a:t>
            </a:r>
            <a:br>
              <a:rPr lang="en-US" sz="3200">
                <a:solidFill>
                  <a:srgbClr val="FFFFFF"/>
                </a:solidFill>
                <a:latin typeface="Calibri"/>
                <a:ea typeface="Calibri"/>
                <a:cs typeface="Calibri"/>
                <a:sym typeface="Calibri"/>
              </a:rPr>
            </a:br>
            <a:endParaRPr sz="3200">
              <a:solidFill>
                <a:srgbClr val="FFFFFF"/>
              </a:solidFill>
              <a:latin typeface="Calibri"/>
              <a:ea typeface="Calibri"/>
              <a:cs typeface="Calibri"/>
              <a:sym typeface="Calibri"/>
            </a:endParaRPr>
          </a:p>
        </p:txBody>
      </p:sp>
      <p:sp>
        <p:nvSpPr>
          <p:cNvPr id="155" name="Google Shape;155;p16"/>
          <p:cNvSpPr txBox="1"/>
          <p:nvPr>
            <p:ph idx="1" type="body"/>
          </p:nvPr>
        </p:nvSpPr>
        <p:spPr>
          <a:xfrm>
            <a:off x="717425" y="3544625"/>
            <a:ext cx="3093600" cy="2200200"/>
          </a:xfrm>
          <a:prstGeom prst="rect">
            <a:avLst/>
          </a:prstGeom>
          <a:noFill/>
          <a:ln>
            <a:noFill/>
          </a:ln>
        </p:spPr>
        <p:txBody>
          <a:bodyPr anchorCtr="0" anchor="t" bIns="45700" lIns="91425" spcFirstLastPara="1" rIns="91425" wrap="square" tIns="45700">
            <a:normAutofit lnSpcReduction="10000"/>
          </a:bodyPr>
          <a:lstStyle/>
          <a:p>
            <a:pPr indent="-355600" lvl="0" marL="457200" rtl="0" algn="l">
              <a:lnSpc>
                <a:spcPct val="90000"/>
              </a:lnSpc>
              <a:spcBef>
                <a:spcPts val="0"/>
              </a:spcBef>
              <a:spcAft>
                <a:spcPts val="0"/>
              </a:spcAft>
              <a:buClr>
                <a:srgbClr val="000000"/>
              </a:buClr>
              <a:buSzPts val="2000"/>
              <a:buChar char="●"/>
            </a:pPr>
            <a:r>
              <a:rPr lang="en-US" sz="2000">
                <a:solidFill>
                  <a:srgbClr val="000000"/>
                </a:solidFill>
              </a:rPr>
              <a:t>Ticker: SPY (</a:t>
            </a:r>
            <a:r>
              <a:rPr lang="en-US" sz="2000">
                <a:solidFill>
                  <a:srgbClr val="000000"/>
                </a:solidFill>
                <a:highlight>
                  <a:srgbClr val="FFFFFF"/>
                </a:highlight>
                <a:latin typeface="Roboto"/>
                <a:ea typeface="Roboto"/>
                <a:cs typeface="Roboto"/>
                <a:sym typeface="Roboto"/>
              </a:rPr>
              <a:t>SPDR S&amp;P 500 ETF Trust)</a:t>
            </a:r>
            <a:endParaRPr sz="2000">
              <a:solidFill>
                <a:srgbClr val="000000"/>
              </a:solidFill>
            </a:endParaRPr>
          </a:p>
          <a:p>
            <a:pPr indent="0" lvl="0" marL="457200" rtl="0" algn="l">
              <a:lnSpc>
                <a:spcPct val="90000"/>
              </a:lnSpc>
              <a:spcBef>
                <a:spcPts val="0"/>
              </a:spcBef>
              <a:spcAft>
                <a:spcPts val="0"/>
              </a:spcAft>
              <a:buNone/>
            </a:pPr>
            <a:r>
              <a:t/>
            </a:r>
            <a:endParaRPr sz="2000">
              <a:solidFill>
                <a:srgbClr val="000000"/>
              </a:solidFill>
            </a:endParaRPr>
          </a:p>
          <a:p>
            <a:pPr indent="-355600" lvl="0" marL="457200" rtl="0" algn="l">
              <a:lnSpc>
                <a:spcPct val="90000"/>
              </a:lnSpc>
              <a:spcBef>
                <a:spcPts val="0"/>
              </a:spcBef>
              <a:spcAft>
                <a:spcPts val="0"/>
              </a:spcAft>
              <a:buClr>
                <a:srgbClr val="000000"/>
              </a:buClr>
              <a:buSzPts val="2000"/>
              <a:buChar char="●"/>
            </a:pPr>
            <a:r>
              <a:rPr lang="en-US" sz="2000">
                <a:solidFill>
                  <a:srgbClr val="000000"/>
                </a:solidFill>
              </a:rPr>
              <a:t>Timeline: </a:t>
            </a:r>
            <a:endParaRPr sz="2000">
              <a:solidFill>
                <a:srgbClr val="000000"/>
              </a:solidFill>
            </a:endParaRPr>
          </a:p>
          <a:p>
            <a:pPr indent="0" lvl="0" marL="457200" rtl="0" algn="l">
              <a:lnSpc>
                <a:spcPct val="90000"/>
              </a:lnSpc>
              <a:spcBef>
                <a:spcPts val="0"/>
              </a:spcBef>
              <a:spcAft>
                <a:spcPts val="0"/>
              </a:spcAft>
              <a:buNone/>
            </a:pPr>
            <a:r>
              <a:rPr lang="en-US" sz="2000">
                <a:solidFill>
                  <a:srgbClr val="000000"/>
                </a:solidFill>
              </a:rPr>
              <a:t>2001 - 2021</a:t>
            </a:r>
            <a:endParaRPr sz="2000">
              <a:solidFill>
                <a:srgbClr val="000000"/>
              </a:solidFill>
            </a:endParaRPr>
          </a:p>
          <a:p>
            <a:pPr indent="0" lvl="0" marL="457200" rtl="0" algn="l">
              <a:lnSpc>
                <a:spcPct val="90000"/>
              </a:lnSpc>
              <a:spcBef>
                <a:spcPts val="0"/>
              </a:spcBef>
              <a:spcAft>
                <a:spcPts val="0"/>
              </a:spcAft>
              <a:buNone/>
            </a:pPr>
            <a:r>
              <a:t/>
            </a:r>
            <a:endParaRPr sz="2000">
              <a:solidFill>
                <a:srgbClr val="000000"/>
              </a:solidFill>
            </a:endParaRPr>
          </a:p>
          <a:p>
            <a:pPr indent="-355600" lvl="0" marL="457200" rtl="0" algn="l">
              <a:lnSpc>
                <a:spcPct val="90000"/>
              </a:lnSpc>
              <a:spcBef>
                <a:spcPts val="0"/>
              </a:spcBef>
              <a:spcAft>
                <a:spcPts val="0"/>
              </a:spcAft>
              <a:buSzPts val="2000"/>
              <a:buChar char="●"/>
            </a:pPr>
            <a:r>
              <a:rPr lang="en-US" sz="2000">
                <a:solidFill>
                  <a:srgbClr val="000000"/>
                </a:solidFill>
              </a:rPr>
              <a:t>Frequency: daily</a:t>
            </a:r>
            <a:r>
              <a:rPr lang="en-US" sz="2000"/>
              <a:t> (trading day)</a:t>
            </a:r>
            <a:endParaRPr sz="2000"/>
          </a:p>
        </p:txBody>
      </p:sp>
      <p:pic>
        <p:nvPicPr>
          <p:cNvPr id="156" name="Google Shape;156;p16"/>
          <p:cNvPicPr preferRelativeResize="0"/>
          <p:nvPr/>
        </p:nvPicPr>
        <p:blipFill>
          <a:blip r:embed="rId3">
            <a:alphaModFix/>
          </a:blip>
          <a:stretch>
            <a:fillRect/>
          </a:stretch>
        </p:blipFill>
        <p:spPr>
          <a:xfrm>
            <a:off x="4767749" y="829762"/>
            <a:ext cx="4822100" cy="49717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0" name="Shape 160"/>
        <p:cNvGrpSpPr/>
        <p:nvPr/>
      </p:nvGrpSpPr>
      <p:grpSpPr>
        <a:xfrm>
          <a:off x="0" y="0"/>
          <a:ext cx="0" cy="0"/>
          <a:chOff x="0" y="0"/>
          <a:chExt cx="0" cy="0"/>
        </a:xfrm>
      </p:grpSpPr>
      <p:sp>
        <p:nvSpPr>
          <p:cNvPr id="161" name="Google Shape;161;p17"/>
          <p:cNvSpPr/>
          <p:nvPr/>
        </p:nvSpPr>
        <p:spPr>
          <a:xfrm>
            <a:off x="0" y="0"/>
            <a:ext cx="12192000" cy="16143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62" name="Google Shape;162;p17"/>
          <p:cNvSpPr txBox="1"/>
          <p:nvPr>
            <p:ph type="title"/>
          </p:nvPr>
        </p:nvSpPr>
        <p:spPr>
          <a:xfrm>
            <a:off x="842769" y="66705"/>
            <a:ext cx="10506600" cy="11979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lt1"/>
              </a:buClr>
              <a:buSzPts val="5400"/>
              <a:buFont typeface="Calibri"/>
              <a:buNone/>
            </a:pPr>
            <a:r>
              <a:rPr lang="en-US" sz="5400">
                <a:solidFill>
                  <a:schemeClr val="lt1"/>
                </a:solidFill>
              </a:rPr>
              <a:t>Exploratory Analysis </a:t>
            </a:r>
            <a:endParaRPr/>
          </a:p>
        </p:txBody>
      </p:sp>
      <p:pic>
        <p:nvPicPr>
          <p:cNvPr descr="Chart, histogram&#10;&#10;Description automatically generated" id="163" name="Google Shape;163;p17"/>
          <p:cNvPicPr preferRelativeResize="0"/>
          <p:nvPr/>
        </p:nvPicPr>
        <p:blipFill rotWithShape="1">
          <a:blip r:embed="rId3">
            <a:alphaModFix/>
          </a:blip>
          <a:srcRect b="0" l="0" r="0" t="0"/>
          <a:stretch/>
        </p:blipFill>
        <p:spPr>
          <a:xfrm>
            <a:off x="-48176" y="2527225"/>
            <a:ext cx="5995551" cy="3702250"/>
          </a:xfrm>
          <a:prstGeom prst="rect">
            <a:avLst/>
          </a:prstGeom>
          <a:noFill/>
          <a:ln>
            <a:noFill/>
          </a:ln>
        </p:spPr>
      </p:pic>
      <p:pic>
        <p:nvPicPr>
          <p:cNvPr id="164" name="Google Shape;164;p17"/>
          <p:cNvPicPr preferRelativeResize="0"/>
          <p:nvPr/>
        </p:nvPicPr>
        <p:blipFill>
          <a:blip r:embed="rId4">
            <a:alphaModFix/>
          </a:blip>
          <a:stretch>
            <a:fillRect/>
          </a:stretch>
        </p:blipFill>
        <p:spPr>
          <a:xfrm>
            <a:off x="5678200" y="2489659"/>
            <a:ext cx="6513800" cy="3777391"/>
          </a:xfrm>
          <a:prstGeom prst="rect">
            <a:avLst/>
          </a:prstGeom>
          <a:noFill/>
          <a:ln>
            <a:noFill/>
          </a:ln>
        </p:spPr>
      </p:pic>
      <p:sp>
        <p:nvSpPr>
          <p:cNvPr id="165" name="Google Shape;165;p17"/>
          <p:cNvSpPr/>
          <p:nvPr/>
        </p:nvSpPr>
        <p:spPr>
          <a:xfrm>
            <a:off x="8414925" y="5541300"/>
            <a:ext cx="323400" cy="258900"/>
          </a:xfrm>
          <a:prstGeom prst="ellipse">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0000"/>
              </a:solidFill>
            </a:endParaRPr>
          </a:p>
        </p:txBody>
      </p:sp>
      <p:sp>
        <p:nvSpPr>
          <p:cNvPr id="166" name="Google Shape;166;p17"/>
          <p:cNvSpPr/>
          <p:nvPr/>
        </p:nvSpPr>
        <p:spPr>
          <a:xfrm>
            <a:off x="6756125" y="5445775"/>
            <a:ext cx="323400" cy="258900"/>
          </a:xfrm>
          <a:prstGeom prst="ellipse">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0000"/>
              </a:solidFill>
            </a:endParaRPr>
          </a:p>
        </p:txBody>
      </p:sp>
      <p:sp>
        <p:nvSpPr>
          <p:cNvPr id="167" name="Google Shape;167;p17"/>
          <p:cNvSpPr/>
          <p:nvPr/>
        </p:nvSpPr>
        <p:spPr>
          <a:xfrm>
            <a:off x="11453000" y="4001925"/>
            <a:ext cx="323400" cy="258900"/>
          </a:xfrm>
          <a:prstGeom prst="ellipse">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0000"/>
              </a:solidFill>
            </a:endParaRPr>
          </a:p>
        </p:txBody>
      </p:sp>
      <p:sp>
        <p:nvSpPr>
          <p:cNvPr id="168" name="Google Shape;168;p17"/>
          <p:cNvSpPr/>
          <p:nvPr/>
        </p:nvSpPr>
        <p:spPr>
          <a:xfrm>
            <a:off x="2558450" y="3299550"/>
            <a:ext cx="323400" cy="258900"/>
          </a:xfrm>
          <a:prstGeom prst="ellipse">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0000"/>
              </a:solidFill>
            </a:endParaRPr>
          </a:p>
        </p:txBody>
      </p:sp>
      <p:sp>
        <p:nvSpPr>
          <p:cNvPr id="169" name="Google Shape;169;p17"/>
          <p:cNvSpPr/>
          <p:nvPr/>
        </p:nvSpPr>
        <p:spPr>
          <a:xfrm>
            <a:off x="5288000" y="4562600"/>
            <a:ext cx="323400" cy="258900"/>
          </a:xfrm>
          <a:prstGeom prst="ellipse">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73" name="Shape 173"/>
        <p:cNvGrpSpPr/>
        <p:nvPr/>
      </p:nvGrpSpPr>
      <p:grpSpPr>
        <a:xfrm>
          <a:off x="0" y="0"/>
          <a:ext cx="0" cy="0"/>
          <a:chOff x="0" y="0"/>
          <a:chExt cx="0" cy="0"/>
        </a:xfrm>
      </p:grpSpPr>
      <p:sp>
        <p:nvSpPr>
          <p:cNvPr id="174" name="Google Shape;174;p18"/>
          <p:cNvSpPr/>
          <p:nvPr/>
        </p:nvSpPr>
        <p:spPr>
          <a:xfrm rot="-5400000">
            <a:off x="1288521" y="381403"/>
            <a:ext cx="2200313" cy="3342508"/>
          </a:xfrm>
          <a:prstGeom prst="downArrow">
            <a:avLst>
              <a:gd fmla="val 100000" name="adj1"/>
              <a:gd fmla="val 15788" name="adj2"/>
            </a:avLst>
          </a:prstGeom>
          <a:solidFill>
            <a:schemeClr val="dk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75" name="Google Shape;175;p18"/>
          <p:cNvSpPr txBox="1"/>
          <p:nvPr>
            <p:ph type="title"/>
          </p:nvPr>
        </p:nvSpPr>
        <p:spPr>
          <a:xfrm>
            <a:off x="966952" y="1204108"/>
            <a:ext cx="2669406" cy="17811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3200"/>
              <a:buFont typeface="Calibri"/>
              <a:buNone/>
            </a:pPr>
            <a:r>
              <a:rPr lang="en-US" sz="3200">
                <a:solidFill>
                  <a:srgbClr val="FFFFFF"/>
                </a:solidFill>
                <a:latin typeface="Calibri"/>
                <a:ea typeface="Calibri"/>
                <a:cs typeface="Calibri"/>
                <a:sym typeface="Calibri"/>
              </a:rPr>
              <a:t>Data Preprocessing </a:t>
            </a:r>
            <a:endParaRPr/>
          </a:p>
        </p:txBody>
      </p:sp>
      <p:sp>
        <p:nvSpPr>
          <p:cNvPr id="176" name="Google Shape;176;p18"/>
          <p:cNvSpPr txBox="1"/>
          <p:nvPr>
            <p:ph idx="1" type="body"/>
          </p:nvPr>
        </p:nvSpPr>
        <p:spPr>
          <a:xfrm>
            <a:off x="669775" y="3697850"/>
            <a:ext cx="3132000" cy="2028300"/>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90000"/>
              </a:lnSpc>
              <a:spcBef>
                <a:spcPts val="0"/>
              </a:spcBef>
              <a:spcAft>
                <a:spcPts val="0"/>
              </a:spcAft>
              <a:buClr>
                <a:schemeClr val="dk1"/>
              </a:buClr>
              <a:buSzPts val="2000"/>
              <a:buChar char="•"/>
            </a:pPr>
            <a:r>
              <a:rPr lang="en-US" sz="2000"/>
              <a:t>Calculate lagged returns to avoid look-ahead bias</a:t>
            </a:r>
            <a:endParaRPr sz="2000"/>
          </a:p>
          <a:p>
            <a:pPr indent="0" lvl="0" marL="0" rtl="0" algn="l">
              <a:lnSpc>
                <a:spcPct val="90000"/>
              </a:lnSpc>
              <a:spcBef>
                <a:spcPts val="0"/>
              </a:spcBef>
              <a:spcAft>
                <a:spcPts val="0"/>
              </a:spcAft>
              <a:buNone/>
            </a:pPr>
            <a:r>
              <a:t/>
            </a:r>
            <a:endParaRPr sz="2000"/>
          </a:p>
          <a:p>
            <a:pPr indent="-228600" lvl="0" marL="228600" rtl="0" algn="l">
              <a:lnSpc>
                <a:spcPct val="90000"/>
              </a:lnSpc>
              <a:spcBef>
                <a:spcPts val="0"/>
              </a:spcBef>
              <a:spcAft>
                <a:spcPts val="0"/>
              </a:spcAft>
              <a:buSzPts val="2000"/>
              <a:buChar char="•"/>
            </a:pPr>
            <a:r>
              <a:rPr lang="en-US" sz="2000"/>
              <a:t>Label day of week, month and year, etc.</a:t>
            </a:r>
            <a:endParaRPr sz="2000"/>
          </a:p>
          <a:p>
            <a:pPr indent="-228600" lvl="0" marL="228600" rtl="0" algn="l">
              <a:lnSpc>
                <a:spcPct val="90000"/>
              </a:lnSpc>
              <a:spcBef>
                <a:spcPts val="1000"/>
              </a:spcBef>
              <a:spcAft>
                <a:spcPts val="0"/>
              </a:spcAft>
              <a:buClr>
                <a:schemeClr val="dk1"/>
              </a:buClr>
              <a:buSzPts val="2000"/>
              <a:buChar char="•"/>
            </a:pPr>
            <a:r>
              <a:rPr lang="en-US" sz="2000"/>
              <a:t>Create a ‘Class’ column based on 1-day return </a:t>
            </a:r>
            <a:endParaRPr/>
          </a:p>
        </p:txBody>
      </p:sp>
      <p:pic>
        <p:nvPicPr>
          <p:cNvPr id="177" name="Google Shape;177;p18"/>
          <p:cNvPicPr preferRelativeResize="0"/>
          <p:nvPr/>
        </p:nvPicPr>
        <p:blipFill>
          <a:blip r:embed="rId3">
            <a:alphaModFix/>
          </a:blip>
          <a:stretch>
            <a:fillRect/>
          </a:stretch>
        </p:blipFill>
        <p:spPr>
          <a:xfrm>
            <a:off x="4136200" y="1515925"/>
            <a:ext cx="7939400" cy="340370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19"/>
          <p:cNvSpPr txBox="1"/>
          <p:nvPr>
            <p:ph type="title"/>
          </p:nvPr>
        </p:nvSpPr>
        <p:spPr>
          <a:xfrm>
            <a:off x="838200" y="591450"/>
            <a:ext cx="9983100" cy="499800"/>
          </a:xfrm>
          <a:prstGeom prst="rect">
            <a:avLst/>
          </a:prstGeom>
        </p:spPr>
        <p:txBody>
          <a:bodyPr anchorCtr="0" anchor="ctr" bIns="45700" lIns="91425" spcFirstLastPara="1" rIns="91425" wrap="square" tIns="45700">
            <a:normAutofit fontScale="90000"/>
          </a:bodyPr>
          <a:lstStyle/>
          <a:p>
            <a:pPr indent="0" lvl="0" marL="0" rtl="0" algn="ctr">
              <a:spcBef>
                <a:spcPts val="0"/>
              </a:spcBef>
              <a:spcAft>
                <a:spcPts val="0"/>
              </a:spcAft>
              <a:buNone/>
            </a:pPr>
            <a:r>
              <a:rPr lang="en-US"/>
              <a:t>Market Movement </a:t>
            </a:r>
            <a:endParaRPr/>
          </a:p>
          <a:p>
            <a:pPr indent="0" lvl="0" marL="0" rtl="0" algn="ctr">
              <a:spcBef>
                <a:spcPts val="0"/>
              </a:spcBef>
              <a:spcAft>
                <a:spcPts val="0"/>
              </a:spcAft>
              <a:buNone/>
            </a:pPr>
            <a:r>
              <a:t/>
            </a:r>
            <a:endParaRPr/>
          </a:p>
        </p:txBody>
      </p:sp>
      <p:pic>
        <p:nvPicPr>
          <p:cNvPr id="184" name="Google Shape;184;p19"/>
          <p:cNvPicPr preferRelativeResize="0"/>
          <p:nvPr/>
        </p:nvPicPr>
        <p:blipFill>
          <a:blip r:embed="rId3">
            <a:alphaModFix/>
          </a:blip>
          <a:stretch>
            <a:fillRect/>
          </a:stretch>
        </p:blipFill>
        <p:spPr>
          <a:xfrm>
            <a:off x="556725" y="805550"/>
            <a:ext cx="11078547" cy="605244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88" name="Shape 188"/>
        <p:cNvGrpSpPr/>
        <p:nvPr/>
      </p:nvGrpSpPr>
      <p:grpSpPr>
        <a:xfrm>
          <a:off x="0" y="0"/>
          <a:ext cx="0" cy="0"/>
          <a:chOff x="0" y="0"/>
          <a:chExt cx="0" cy="0"/>
        </a:xfrm>
      </p:grpSpPr>
      <p:sp>
        <p:nvSpPr>
          <p:cNvPr id="189" name="Google Shape;189;p20"/>
          <p:cNvSpPr/>
          <p:nvPr/>
        </p:nvSpPr>
        <p:spPr>
          <a:xfrm>
            <a:off x="0" y="0"/>
            <a:ext cx="12192000" cy="14985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90" name="Google Shape;190;p20"/>
          <p:cNvSpPr txBox="1"/>
          <p:nvPr>
            <p:ph type="title"/>
          </p:nvPr>
        </p:nvSpPr>
        <p:spPr>
          <a:xfrm>
            <a:off x="842769" y="55580"/>
            <a:ext cx="10506600" cy="11979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lt1"/>
              </a:buClr>
              <a:buSzPts val="5400"/>
              <a:buFont typeface="Calibri"/>
              <a:buNone/>
            </a:pPr>
            <a:r>
              <a:rPr lang="en-US" sz="5400">
                <a:solidFill>
                  <a:schemeClr val="lt1"/>
                </a:solidFill>
              </a:rPr>
              <a:t>Correlation </a:t>
            </a:r>
            <a:endParaRPr/>
          </a:p>
        </p:txBody>
      </p:sp>
      <p:pic>
        <p:nvPicPr>
          <p:cNvPr id="191" name="Google Shape;191;p20"/>
          <p:cNvPicPr preferRelativeResize="0"/>
          <p:nvPr/>
        </p:nvPicPr>
        <p:blipFill>
          <a:blip r:embed="rId3">
            <a:alphaModFix/>
          </a:blip>
          <a:stretch>
            <a:fillRect/>
          </a:stretch>
        </p:blipFill>
        <p:spPr>
          <a:xfrm>
            <a:off x="2545939" y="1498500"/>
            <a:ext cx="7100273" cy="53595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95" name="Shape 195"/>
        <p:cNvGrpSpPr/>
        <p:nvPr/>
      </p:nvGrpSpPr>
      <p:grpSpPr>
        <a:xfrm>
          <a:off x="0" y="0"/>
          <a:ext cx="0" cy="0"/>
          <a:chOff x="0" y="0"/>
          <a:chExt cx="0" cy="0"/>
        </a:xfrm>
      </p:grpSpPr>
      <p:sp>
        <p:nvSpPr>
          <p:cNvPr id="196" name="Google Shape;196;p21"/>
          <p:cNvSpPr/>
          <p:nvPr/>
        </p:nvSpPr>
        <p:spPr>
          <a:xfrm>
            <a:off x="0" y="0"/>
            <a:ext cx="12192000" cy="6857452"/>
          </a:xfrm>
          <a:prstGeom prst="rect">
            <a:avLst/>
          </a:prstGeom>
          <a:solidFill>
            <a:schemeClr val="dk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97" name="Google Shape;197;p21"/>
          <p:cNvSpPr txBox="1"/>
          <p:nvPr>
            <p:ph type="title"/>
          </p:nvPr>
        </p:nvSpPr>
        <p:spPr>
          <a:xfrm>
            <a:off x="764949" y="3499076"/>
            <a:ext cx="6053558" cy="242477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4400"/>
              <a:buFont typeface="Calibri"/>
              <a:buNone/>
            </a:pPr>
            <a:r>
              <a:rPr lang="en-US">
                <a:solidFill>
                  <a:srgbClr val="FFFFFF"/>
                </a:solidFill>
                <a:latin typeface="Calibri"/>
                <a:ea typeface="Calibri"/>
                <a:cs typeface="Calibri"/>
                <a:sym typeface="Calibri"/>
              </a:rPr>
              <a:t>Modeling </a:t>
            </a:r>
            <a:br>
              <a:rPr lang="en-US">
                <a:solidFill>
                  <a:srgbClr val="FFFFFF"/>
                </a:solidFill>
                <a:latin typeface="Calibri"/>
                <a:ea typeface="Calibri"/>
                <a:cs typeface="Calibri"/>
                <a:sym typeface="Calibri"/>
              </a:rPr>
            </a:br>
            <a:endParaRPr>
              <a:solidFill>
                <a:srgbClr val="FFFFFF"/>
              </a:solidFill>
              <a:latin typeface="Calibri"/>
              <a:ea typeface="Calibri"/>
              <a:cs typeface="Calibri"/>
              <a:sym typeface="Calibri"/>
            </a:endParaRPr>
          </a:p>
        </p:txBody>
      </p:sp>
      <p:sp>
        <p:nvSpPr>
          <p:cNvPr id="198" name="Google Shape;198;p21"/>
          <p:cNvSpPr/>
          <p:nvPr/>
        </p:nvSpPr>
        <p:spPr>
          <a:xfrm>
            <a:off x="3476199" y="548"/>
            <a:ext cx="4349752" cy="3142889"/>
          </a:xfrm>
          <a:custGeom>
            <a:rect b="b" l="l" r="r" t="t"/>
            <a:pathLst>
              <a:path extrusionOk="0" h="3142889" w="4349752">
                <a:moveTo>
                  <a:pt x="229420" y="0"/>
                </a:moveTo>
                <a:lnTo>
                  <a:pt x="4120333" y="0"/>
                </a:lnTo>
                <a:lnTo>
                  <a:pt x="4178840" y="121453"/>
                </a:lnTo>
                <a:cubicBezTo>
                  <a:pt x="4288894" y="381652"/>
                  <a:pt x="4349752" y="667725"/>
                  <a:pt x="4349752" y="968013"/>
                </a:cubicBezTo>
                <a:cubicBezTo>
                  <a:pt x="4349752" y="2169164"/>
                  <a:pt x="3376027" y="3142889"/>
                  <a:pt x="2174876" y="3142889"/>
                </a:cubicBezTo>
                <a:cubicBezTo>
                  <a:pt x="973725" y="3142889"/>
                  <a:pt x="0" y="2169164"/>
                  <a:pt x="0" y="968013"/>
                </a:cubicBezTo>
                <a:cubicBezTo>
                  <a:pt x="0" y="667725"/>
                  <a:pt x="60858" y="381652"/>
                  <a:pt x="170913" y="121453"/>
                </a:cubicBezTo>
                <a:close/>
              </a:path>
            </a:pathLst>
          </a:custGeom>
          <a:solidFill>
            <a:srgbClr val="FFFFFF">
              <a:alpha val="8000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99" name="Google Shape;199;p21"/>
          <p:cNvSpPr/>
          <p:nvPr/>
        </p:nvSpPr>
        <p:spPr>
          <a:xfrm>
            <a:off x="7653759" y="1421356"/>
            <a:ext cx="4538241" cy="5436644"/>
          </a:xfrm>
          <a:custGeom>
            <a:rect b="b" l="l" r="r" t="t"/>
            <a:pathLst>
              <a:path extrusionOk="0" h="5436644" w="4538241">
                <a:moveTo>
                  <a:pt x="3084645" y="0"/>
                </a:moveTo>
                <a:cubicBezTo>
                  <a:pt x="3510546" y="0"/>
                  <a:pt x="3916286" y="86315"/>
                  <a:pt x="4285328" y="242407"/>
                </a:cubicBezTo>
                <a:lnTo>
                  <a:pt x="4538241" y="364242"/>
                </a:lnTo>
                <a:lnTo>
                  <a:pt x="4538241" y="5436644"/>
                </a:lnTo>
                <a:lnTo>
                  <a:pt x="1091428" y="5436644"/>
                </a:lnTo>
                <a:lnTo>
                  <a:pt x="903472" y="5265818"/>
                </a:lnTo>
                <a:cubicBezTo>
                  <a:pt x="345261" y="4707608"/>
                  <a:pt x="0" y="3936446"/>
                  <a:pt x="0" y="3084645"/>
                </a:cubicBezTo>
                <a:cubicBezTo>
                  <a:pt x="0" y="1381043"/>
                  <a:pt x="1381043" y="0"/>
                  <a:pt x="3084645" y="0"/>
                </a:cubicBezTo>
                <a:close/>
              </a:path>
            </a:pathLst>
          </a:custGeom>
          <a:solidFill>
            <a:srgbClr val="FFFFFF">
              <a:alpha val="8000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00" name="Google Shape;200;p21"/>
          <p:cNvSpPr/>
          <p:nvPr/>
        </p:nvSpPr>
        <p:spPr>
          <a:xfrm>
            <a:off x="3639395" y="0"/>
            <a:ext cx="4023360" cy="2980240"/>
          </a:xfrm>
          <a:custGeom>
            <a:rect b="b" l="l" r="r" t="t"/>
            <a:pathLst>
              <a:path extrusionOk="0" h="2980240" w="4023360">
                <a:moveTo>
                  <a:pt x="248676" y="0"/>
                </a:moveTo>
                <a:lnTo>
                  <a:pt x="3774684" y="0"/>
                </a:lnTo>
                <a:lnTo>
                  <a:pt x="3780561" y="9674"/>
                </a:lnTo>
                <a:cubicBezTo>
                  <a:pt x="3935405" y="294716"/>
                  <a:pt x="4023360" y="621366"/>
                  <a:pt x="4023360" y="968560"/>
                </a:cubicBezTo>
                <a:cubicBezTo>
                  <a:pt x="4023360" y="2079580"/>
                  <a:pt x="3122700" y="2980240"/>
                  <a:pt x="2011680" y="2980240"/>
                </a:cubicBezTo>
                <a:cubicBezTo>
                  <a:pt x="900660" y="2980240"/>
                  <a:pt x="0" y="2079580"/>
                  <a:pt x="0" y="968560"/>
                </a:cubicBezTo>
                <a:cubicBezTo>
                  <a:pt x="0" y="621366"/>
                  <a:pt x="87955" y="294716"/>
                  <a:pt x="242799" y="9674"/>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01" name="Google Shape;201;p21"/>
          <p:cNvSpPr txBox="1"/>
          <p:nvPr>
            <p:ph idx="1" type="body"/>
          </p:nvPr>
        </p:nvSpPr>
        <p:spPr>
          <a:xfrm>
            <a:off x="4215161" y="356187"/>
            <a:ext cx="2878409" cy="1792281"/>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700"/>
              <a:buChar char="•"/>
            </a:pPr>
            <a:r>
              <a:rPr lang="en-US" sz="1700"/>
              <a:t>Training data set: </a:t>
            </a:r>
            <a:endParaRPr/>
          </a:p>
          <a:p>
            <a:pPr indent="0" lvl="0" marL="0" rtl="0" algn="l">
              <a:lnSpc>
                <a:spcPct val="90000"/>
              </a:lnSpc>
              <a:spcBef>
                <a:spcPts val="1000"/>
              </a:spcBef>
              <a:spcAft>
                <a:spcPts val="0"/>
              </a:spcAft>
              <a:buClr>
                <a:schemeClr val="dk1"/>
              </a:buClr>
              <a:buSzPts val="1700"/>
              <a:buChar char="•"/>
            </a:pPr>
            <a:r>
              <a:rPr lang="en-US" sz="1700"/>
              <a:t>2001 - 2017 </a:t>
            </a:r>
            <a:endParaRPr/>
          </a:p>
          <a:p>
            <a:pPr indent="0" lvl="0" marL="0" rtl="0" algn="l">
              <a:lnSpc>
                <a:spcPct val="90000"/>
              </a:lnSpc>
              <a:spcBef>
                <a:spcPts val="1000"/>
              </a:spcBef>
              <a:spcAft>
                <a:spcPts val="0"/>
              </a:spcAft>
              <a:buClr>
                <a:schemeClr val="dk1"/>
              </a:buClr>
              <a:buSzPts val="1700"/>
              <a:buChar char="•"/>
            </a:pPr>
            <a:r>
              <a:rPr lang="en-US" sz="1700"/>
              <a:t>Testing data set:  </a:t>
            </a:r>
            <a:endParaRPr/>
          </a:p>
          <a:p>
            <a:pPr indent="0" lvl="0" marL="0" rtl="0" algn="l">
              <a:lnSpc>
                <a:spcPct val="90000"/>
              </a:lnSpc>
              <a:spcBef>
                <a:spcPts val="1000"/>
              </a:spcBef>
              <a:spcAft>
                <a:spcPts val="0"/>
              </a:spcAft>
              <a:buClr>
                <a:schemeClr val="dk1"/>
              </a:buClr>
              <a:buSzPts val="1700"/>
              <a:buChar char="•"/>
            </a:pPr>
            <a:r>
              <a:rPr lang="en-US" sz="1700"/>
              <a:t>2018 - 2020 </a:t>
            </a:r>
            <a:endParaRPr/>
          </a:p>
          <a:p>
            <a:pPr indent="0" lvl="0" marL="0" rtl="0" algn="l">
              <a:lnSpc>
                <a:spcPct val="90000"/>
              </a:lnSpc>
              <a:spcBef>
                <a:spcPts val="1000"/>
              </a:spcBef>
              <a:spcAft>
                <a:spcPts val="0"/>
              </a:spcAft>
              <a:buClr>
                <a:schemeClr val="dk1"/>
              </a:buClr>
              <a:buSzPts val="1700"/>
              <a:buChar char="•"/>
            </a:pPr>
            <a:r>
              <a:rPr lang="en-US" sz="1700"/>
              <a:t>Cross Validation: 5 folds </a:t>
            </a:r>
            <a:endParaRPr/>
          </a:p>
          <a:p>
            <a:pPr indent="-120650" lvl="0" marL="228600" rtl="0" algn="l">
              <a:lnSpc>
                <a:spcPct val="90000"/>
              </a:lnSpc>
              <a:spcBef>
                <a:spcPts val="1000"/>
              </a:spcBef>
              <a:spcAft>
                <a:spcPts val="0"/>
              </a:spcAft>
              <a:buClr>
                <a:schemeClr val="dk1"/>
              </a:buClr>
              <a:buSzPts val="1700"/>
              <a:buNone/>
            </a:pPr>
            <a:r>
              <a:t/>
            </a:r>
            <a:endParaRPr sz="1700"/>
          </a:p>
        </p:txBody>
      </p:sp>
      <p:sp>
        <p:nvSpPr>
          <p:cNvPr id="202" name="Google Shape;202;p21"/>
          <p:cNvSpPr/>
          <p:nvPr/>
        </p:nvSpPr>
        <p:spPr>
          <a:xfrm>
            <a:off x="7816897" y="1584494"/>
            <a:ext cx="4375105" cy="5273507"/>
          </a:xfrm>
          <a:custGeom>
            <a:rect b="b" l="l" r="r" t="t"/>
            <a:pathLst>
              <a:path extrusionOk="0" h="5273507" w="4375105">
                <a:moveTo>
                  <a:pt x="2921508" y="0"/>
                </a:moveTo>
                <a:cubicBezTo>
                  <a:pt x="3425728" y="0"/>
                  <a:pt x="3900114" y="127735"/>
                  <a:pt x="4314072" y="352611"/>
                </a:cubicBezTo>
                <a:lnTo>
                  <a:pt x="4375105" y="389689"/>
                </a:lnTo>
                <a:lnTo>
                  <a:pt x="4375105" y="5273507"/>
                </a:lnTo>
                <a:lnTo>
                  <a:pt x="1193705" y="5273507"/>
                </a:lnTo>
                <a:lnTo>
                  <a:pt x="1063158" y="5175886"/>
                </a:lnTo>
                <a:cubicBezTo>
                  <a:pt x="413861" y="4640038"/>
                  <a:pt x="0" y="3829104"/>
                  <a:pt x="0" y="2921508"/>
                </a:cubicBezTo>
                <a:cubicBezTo>
                  <a:pt x="0" y="1308004"/>
                  <a:pt x="1308004" y="0"/>
                  <a:pt x="2921508"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03" name="Google Shape;203;p21"/>
          <p:cNvSpPr txBox="1"/>
          <p:nvPr/>
        </p:nvSpPr>
        <p:spPr>
          <a:xfrm>
            <a:off x="8386139" y="3143438"/>
            <a:ext cx="3474621" cy="2780412"/>
          </a:xfrm>
          <a:prstGeom prst="rect">
            <a:avLst/>
          </a:prstGeom>
          <a:noFill/>
          <a:ln>
            <a:noFill/>
          </a:ln>
        </p:spPr>
        <p:txBody>
          <a:bodyPr anchorCtr="0" anchor="ctr" bIns="45700" lIns="91425" spcFirstLastPara="1" rIns="91425" wrap="square" tIns="45700">
            <a:normAutofit/>
          </a:bodyPr>
          <a:lstStyle/>
          <a:p>
            <a:pPr indent="-228600" lvl="0" marL="228600" marR="0" rtl="0" algn="l">
              <a:lnSpc>
                <a:spcPct val="90000"/>
              </a:lnSpc>
              <a:spcBef>
                <a:spcPts val="0"/>
              </a:spcBef>
              <a:spcAft>
                <a:spcPts val="0"/>
              </a:spcAft>
              <a:buClr>
                <a:schemeClr val="dk1"/>
              </a:buClr>
              <a:buSzPts val="2000"/>
              <a:buFont typeface="Arial"/>
              <a:buChar char="•"/>
            </a:pPr>
            <a:r>
              <a:rPr lang="en-US" sz="2000">
                <a:solidFill>
                  <a:schemeClr val="dk1"/>
                </a:solidFill>
                <a:latin typeface="Calibri"/>
                <a:ea typeface="Calibri"/>
                <a:cs typeface="Calibri"/>
                <a:sym typeface="Calibri"/>
              </a:rPr>
              <a:t>Approach #1: Lagged Returns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