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6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72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555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300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147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30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58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949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21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8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831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AE0F-713A-4A21-A217-852C19EC0C1E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E588-EFCC-4A09-9579-69B7393B10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15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Conception d’un IP DCF77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Ismail Ben Salah</a:t>
            </a:r>
          </a:p>
          <a:p>
            <a:r>
              <a:rPr lang="fr-CH" dirty="0" smtClean="0"/>
              <a:t>Vincent Meier</a:t>
            </a:r>
          </a:p>
          <a:p>
            <a:r>
              <a:rPr lang="fr-CH" dirty="0" smtClean="0"/>
              <a:t>INF2 IIE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497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générale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70" t="15679" r="1319" b="14198"/>
          <a:stretch/>
        </p:blipFill>
        <p:spPr>
          <a:xfrm>
            <a:off x="247381" y="1690688"/>
            <a:ext cx="1169723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3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la hiérarchie UART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431" t="21481" r="38333" b="25309"/>
          <a:stretch/>
        </p:blipFill>
        <p:spPr>
          <a:xfrm>
            <a:off x="838200" y="1562100"/>
            <a:ext cx="9046958" cy="45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3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l’IP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00" t="15556" r="34375" b="14938"/>
          <a:stretch/>
        </p:blipFill>
        <p:spPr>
          <a:xfrm>
            <a:off x="1771650" y="1501324"/>
            <a:ext cx="8648700" cy="53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5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du décodeur de trame 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61" t="19753" r="35347" b="23456"/>
          <a:stretch/>
        </p:blipFill>
        <p:spPr>
          <a:xfrm>
            <a:off x="1035050" y="1400582"/>
            <a:ext cx="10121900" cy="51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du bloc de décodage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500" t="17778" r="35556" b="27160"/>
          <a:stretch/>
        </p:blipFill>
        <p:spPr>
          <a:xfrm>
            <a:off x="1263650" y="1593850"/>
            <a:ext cx="9664700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3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242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92157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Conception d’un IP DCF77</vt:lpstr>
      <vt:lpstr>Structure générale</vt:lpstr>
      <vt:lpstr>Structure de la hiérarchie UART</vt:lpstr>
      <vt:lpstr>Structure de l’IP</vt:lpstr>
      <vt:lpstr>Structure du décodeur de trame </vt:lpstr>
      <vt:lpstr>Structure du bloc de décodage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IP DCF77</dc:title>
  <dc:creator>Meier Vincent</dc:creator>
  <cp:lastModifiedBy>Meier Vincent</cp:lastModifiedBy>
  <cp:revision>3</cp:revision>
  <dcterms:created xsi:type="dcterms:W3CDTF">2015-06-01T13:14:30Z</dcterms:created>
  <dcterms:modified xsi:type="dcterms:W3CDTF">2015-06-01T13:25:21Z</dcterms:modified>
</cp:coreProperties>
</file>