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2" r:id="rId4"/>
    <p:sldId id="257" r:id="rId5"/>
    <p:sldId id="276" r:id="rId6"/>
    <p:sldId id="280" r:id="rId7"/>
    <p:sldId id="275" r:id="rId8"/>
    <p:sldId id="263" r:id="rId9"/>
    <p:sldId id="262" r:id="rId10"/>
    <p:sldId id="271" r:id="rId11"/>
    <p:sldId id="261" r:id="rId12"/>
    <p:sldId id="260" r:id="rId13"/>
    <p:sldId id="259" r:id="rId14"/>
    <p:sldId id="258" r:id="rId15"/>
    <p:sldId id="266" r:id="rId16"/>
    <p:sldId id="265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24BAC-099C-4F3F-A372-C7EEFF09CB3F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0838A-8FC4-47F2-9D75-6876C65575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2660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B4E2C-78C9-48AE-940A-74CA6952D383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CD481-987B-472B-906E-928B7990C2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8801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CD481-987B-472B-906E-928B7990C2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754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3BF-38B3-45DA-953A-F7313900C527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102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443-5A22-46FD-913B-50561AF20762}" type="datetime1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83785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443-5A22-46FD-913B-50561AF20762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16693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443-5A22-46FD-913B-50561AF20762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5642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443-5A22-46FD-913B-50561AF20762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00236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443-5A22-46FD-913B-50561AF20762}" type="datetime1">
              <a:rPr lang="fr-CH" smtClean="0"/>
              <a:t>08.06.2015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72589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E443-5A22-46FD-913B-50561AF20762}" type="datetime1">
              <a:rPr lang="fr-CH" smtClean="0"/>
              <a:t>08.06.2015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3016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8948-AB11-4432-B195-1BEDB5C2B8F1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684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62B7-0E78-4930-BF67-D146608B1E3C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80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8B42-4DD6-4212-A65A-4DE13D2126F1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852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CEBD-58A1-4369-A2F4-0E44A7AF934A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1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98D0-4174-440A-A3E0-3A3CD9E2629C}" type="datetime1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386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C7C1-1900-4A5E-8E39-069409D2F651}" type="datetime1">
              <a:rPr lang="fr-CH" smtClean="0"/>
              <a:t>08.06.2015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6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A856-D9AF-48C2-A318-553914A93C79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61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A7C9-BB5F-47A7-8830-9C259816A22D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159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80-87CA-4EA9-B917-5AE5AFB1412D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2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A38-5DD1-4F36-924A-1DC2423434F9}" type="datetime1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425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05E443-5A22-46FD-913B-50561AF20762}" type="datetime1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223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537"/>
          </a:xfrm>
        </p:spPr>
        <p:txBody>
          <a:bodyPr/>
          <a:lstStyle/>
          <a:p>
            <a:r>
              <a:rPr lang="fr-CH" dirty="0" smtClean="0"/>
              <a:t>Conception d’un IP </a:t>
            </a:r>
            <a:r>
              <a:rPr lang="fr-CH" dirty="0" smtClean="0"/>
              <a:t>							DCF77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182938"/>
            <a:ext cx="9144000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fr-CH" dirty="0" smtClean="0"/>
              <a:t>Ismail Ben Salah</a:t>
            </a:r>
          </a:p>
          <a:p>
            <a:pPr algn="ctr"/>
            <a:r>
              <a:rPr lang="fr-CH" dirty="0" smtClean="0"/>
              <a:t>Vincent Meier</a:t>
            </a:r>
          </a:p>
          <a:p>
            <a:pPr algn="ctr"/>
            <a:r>
              <a:rPr lang="fr-CH" dirty="0" smtClean="0"/>
              <a:t>INF2 </a:t>
            </a:r>
            <a:r>
              <a:rPr lang="fr-CH" dirty="0" smtClean="0"/>
              <a:t>IIE</a:t>
            </a:r>
          </a:p>
          <a:p>
            <a:pPr algn="ctr"/>
            <a:r>
              <a:rPr lang="fr-CH" dirty="0" smtClean="0"/>
              <a:t>Systèmes Numériques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49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Registres de l’IP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10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5555" t="19136" r="32292" b="16297"/>
          <a:stretch/>
        </p:blipFill>
        <p:spPr>
          <a:xfrm>
            <a:off x="2235200" y="1644650"/>
            <a:ext cx="6765749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du décodeur de trame 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11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61" t="19753" r="35347" b="23456"/>
          <a:stretch/>
        </p:blipFill>
        <p:spPr>
          <a:xfrm>
            <a:off x="1035050" y="1400582"/>
            <a:ext cx="10121900" cy="5190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7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du bloc de décodage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12</a:t>
            </a:fld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00" t="17778" r="35556" b="27160"/>
          <a:stretch/>
        </p:blipFill>
        <p:spPr>
          <a:xfrm>
            <a:off x="1263650" y="1593850"/>
            <a:ext cx="9664700" cy="4832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0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Machine d’états</a:t>
            </a:r>
            <a:endParaRPr lang="fr-CH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13</a:t>
            </a:fld>
            <a:endParaRPr lang="fr-CH"/>
          </a:p>
        </p:txBody>
      </p:sp>
      <p:sp>
        <p:nvSpPr>
          <p:cNvPr id="5" name="Ellipse 4"/>
          <p:cNvSpPr/>
          <p:nvPr/>
        </p:nvSpPr>
        <p:spPr>
          <a:xfrm>
            <a:off x="6907651" y="1893093"/>
            <a:ext cx="1685925" cy="1688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/>
          <p:cNvSpPr/>
          <p:nvPr/>
        </p:nvSpPr>
        <p:spPr>
          <a:xfrm>
            <a:off x="5048648" y="3975376"/>
            <a:ext cx="1685925" cy="1688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llipse 7"/>
          <p:cNvSpPr/>
          <p:nvPr/>
        </p:nvSpPr>
        <p:spPr>
          <a:xfrm>
            <a:off x="3086100" y="1893093"/>
            <a:ext cx="1685925" cy="1688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Arc 10"/>
          <p:cNvSpPr/>
          <p:nvPr/>
        </p:nvSpPr>
        <p:spPr>
          <a:xfrm>
            <a:off x="4000500" y="1893093"/>
            <a:ext cx="914400" cy="914400"/>
          </a:xfrm>
          <a:prstGeom prst="arc">
            <a:avLst>
              <a:gd name="adj1" fmla="val 14377252"/>
              <a:gd name="adj2" fmla="val 29350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/>
          <p:cNvSpPr txBox="1"/>
          <p:nvPr/>
        </p:nvSpPr>
        <p:spPr>
          <a:xfrm>
            <a:off x="3282346" y="2552580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DCF_Detect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5295546" y="4573821"/>
            <a:ext cx="12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Bit_Decode</a:t>
            </a:r>
            <a:endParaRPr lang="fr-CH" dirty="0"/>
          </a:p>
        </p:txBody>
      </p:sp>
      <p:sp>
        <p:nvSpPr>
          <p:cNvPr id="14" name="ZoneTexte 13"/>
          <p:cNvSpPr txBox="1"/>
          <p:nvPr/>
        </p:nvSpPr>
        <p:spPr>
          <a:xfrm>
            <a:off x="7004928" y="2561081"/>
            <a:ext cx="149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State_Decode</a:t>
            </a:r>
            <a:endParaRPr lang="fr-CH" dirty="0"/>
          </a:p>
        </p:txBody>
      </p:sp>
      <p:cxnSp>
        <p:nvCxnSpPr>
          <p:cNvPr id="16" name="Connecteur droit avec flèche 15"/>
          <p:cNvCxnSpPr>
            <a:stCxn id="8" idx="5"/>
            <a:endCxn id="7" idx="1"/>
          </p:cNvCxnSpPr>
          <p:nvPr/>
        </p:nvCxnSpPr>
        <p:spPr>
          <a:xfrm>
            <a:off x="4525127" y="3334153"/>
            <a:ext cx="770419" cy="88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4343400" y="3470099"/>
            <a:ext cx="809625" cy="9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7"/>
            <a:endCxn id="5" idx="3"/>
          </p:cNvCxnSpPr>
          <p:nvPr/>
        </p:nvCxnSpPr>
        <p:spPr>
          <a:xfrm flipV="1">
            <a:off x="6487675" y="3334153"/>
            <a:ext cx="666874" cy="88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2995224">
            <a:off x="7941881" y="2425708"/>
            <a:ext cx="914400" cy="914400"/>
          </a:xfrm>
          <a:prstGeom prst="arc">
            <a:avLst>
              <a:gd name="adj1" fmla="val 14377252"/>
              <a:gd name="adj2" fmla="val 29350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Connecteur droit avec flèche 24"/>
          <p:cNvCxnSpPr>
            <a:stCxn id="5" idx="2"/>
            <a:endCxn id="8" idx="6"/>
          </p:cNvCxnSpPr>
          <p:nvPr/>
        </p:nvCxnSpPr>
        <p:spPr>
          <a:xfrm flipH="1">
            <a:off x="4772025" y="2737247"/>
            <a:ext cx="213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20767627">
            <a:off x="2502780" y="1937418"/>
            <a:ext cx="914400" cy="914400"/>
          </a:xfrm>
          <a:prstGeom prst="arc">
            <a:avLst>
              <a:gd name="adj1" fmla="val 14377252"/>
              <a:gd name="adj2" fmla="val 203960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24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Signaux de </a:t>
            </a:r>
            <a:r>
              <a:rPr lang="fr-CH" dirty="0" err="1" smtClean="0"/>
              <a:t>DCF_decode</a:t>
            </a:r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14</a:t>
            </a:fld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389" t="26667" r="25694" b="54445"/>
          <a:stretch/>
        </p:blipFill>
        <p:spPr>
          <a:xfrm>
            <a:off x="483098" y="2057400"/>
            <a:ext cx="11225804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Signaux de l’IP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15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6389" t="33211" r="12639" b="34938"/>
          <a:stretch/>
        </p:blipFill>
        <p:spPr>
          <a:xfrm>
            <a:off x="393700" y="1690688"/>
            <a:ext cx="11150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Signaux de l’état de la trame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16</a:t>
            </a:fld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6458" t="32592" r="23333" b="58025"/>
          <a:stretch/>
        </p:blipFill>
        <p:spPr>
          <a:xfrm>
            <a:off x="737002" y="2046288"/>
            <a:ext cx="10616798" cy="11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Signaux d’adresses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17</a:t>
            </a:fld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6389" t="35309" r="11458" b="46049"/>
          <a:stretch/>
        </p:blipFill>
        <p:spPr>
          <a:xfrm>
            <a:off x="412750" y="1993900"/>
            <a:ext cx="11366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Signaux de l’</a:t>
            </a:r>
            <a:r>
              <a:rPr lang="fr-CH" dirty="0" err="1" smtClean="0"/>
              <a:t>Uart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18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9" b="7311"/>
          <a:stretch/>
        </p:blipFill>
        <p:spPr>
          <a:xfrm>
            <a:off x="1066800" y="1690688"/>
            <a:ext cx="10058400" cy="37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14625"/>
            <a:ext cx="10515600" cy="1325563"/>
          </a:xfrm>
        </p:spPr>
        <p:txBody>
          <a:bodyPr/>
          <a:lstStyle/>
          <a:p>
            <a:pPr algn="ctr"/>
            <a:r>
              <a:rPr lang="fr-CH" dirty="0" smtClean="0"/>
              <a:t>Merci de votre attention !</a:t>
            </a:r>
            <a:br>
              <a:rPr lang="fr-CH" dirty="0" smtClean="0"/>
            </a:br>
            <a:r>
              <a:rPr lang="fr-CH" dirty="0" smtClean="0"/>
              <a:t>Avez-vous des questions ?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58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9137"/>
          </a:xfrm>
        </p:spPr>
        <p:txBody>
          <a:bodyPr>
            <a:normAutofit/>
          </a:bodyPr>
          <a:lstStyle/>
          <a:p>
            <a:r>
              <a:rPr lang="fr-CH" sz="3200" dirty="0" smtClean="0"/>
              <a:t>Structure de la présentation</a:t>
            </a:r>
            <a:endParaRPr lang="fr-CH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006600"/>
            <a:ext cx="5778500" cy="42291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CH" sz="2000" dirty="0" smtClean="0"/>
              <a:t>1. Présentation du DCF77</a:t>
            </a:r>
          </a:p>
          <a:p>
            <a:pPr algn="l"/>
            <a:r>
              <a:rPr lang="fr-CH" sz="2000" dirty="0" smtClean="0"/>
              <a:t>2. Présentation de l’IP</a:t>
            </a:r>
          </a:p>
          <a:p>
            <a:pPr algn="l"/>
            <a:r>
              <a:rPr lang="fr-CH" sz="2000" dirty="0" smtClean="0"/>
              <a:t>3. Plan </a:t>
            </a:r>
            <a:r>
              <a:rPr lang="fr-CH" sz="2000" dirty="0" err="1" smtClean="0"/>
              <a:t>memoire</a:t>
            </a:r>
            <a:endParaRPr lang="fr-CH" sz="2000" dirty="0" smtClean="0"/>
          </a:p>
          <a:p>
            <a:pPr algn="l"/>
            <a:r>
              <a:rPr lang="fr-CH" sz="2000" dirty="0" smtClean="0"/>
              <a:t>4. Structure générale</a:t>
            </a:r>
          </a:p>
          <a:p>
            <a:pPr algn="l"/>
            <a:r>
              <a:rPr lang="fr-CH" dirty="0"/>
              <a:t>	</a:t>
            </a:r>
            <a:r>
              <a:rPr lang="fr-CH" dirty="0" smtClean="0"/>
              <a:t>4.1 KCPSM3</a:t>
            </a:r>
          </a:p>
          <a:p>
            <a:pPr algn="l"/>
            <a:r>
              <a:rPr lang="fr-CH" sz="2000" dirty="0" smtClean="0"/>
              <a:t>	4.2 Programmation</a:t>
            </a:r>
          </a:p>
          <a:p>
            <a:pPr algn="l"/>
            <a:r>
              <a:rPr lang="fr-CH" sz="2000" dirty="0" smtClean="0"/>
              <a:t>	4.3 Structure de la hiérarchie UART</a:t>
            </a:r>
          </a:p>
          <a:p>
            <a:pPr algn="l"/>
            <a:r>
              <a:rPr lang="fr-CH" sz="2000" dirty="0" smtClean="0"/>
              <a:t>	4.4 Structure de l’IP</a:t>
            </a:r>
          </a:p>
          <a:p>
            <a:pPr algn="l"/>
            <a:r>
              <a:rPr lang="fr-CH" sz="2000" dirty="0" smtClean="0"/>
              <a:t>	4.5 Registres de l’IP</a:t>
            </a:r>
          </a:p>
          <a:p>
            <a:pPr algn="l"/>
            <a:r>
              <a:rPr lang="fr-CH" sz="2000" dirty="0" smtClean="0"/>
              <a:t>	4.6 Structure du décodeur de trame</a:t>
            </a:r>
          </a:p>
          <a:p>
            <a:pPr algn="l"/>
            <a:r>
              <a:rPr lang="fr-CH" sz="2000" dirty="0" smtClean="0"/>
              <a:t>	4.7 Structure du bloc de décodage</a:t>
            </a:r>
          </a:p>
          <a:p>
            <a:pPr algn="l"/>
            <a:r>
              <a:rPr lang="fr-CH" sz="2000" dirty="0" smtClean="0"/>
              <a:t>		4.7.1 Machine d’états</a:t>
            </a:r>
          </a:p>
          <a:p>
            <a:pPr algn="l"/>
            <a:r>
              <a:rPr lang="fr-CH" sz="2000" dirty="0" smtClean="0"/>
              <a:t>5. Signaux</a:t>
            </a:r>
          </a:p>
          <a:p>
            <a:pPr algn="l"/>
            <a:r>
              <a:rPr lang="fr-CH" dirty="0" smtClean="0"/>
              <a:t>6. Questions</a:t>
            </a:r>
            <a:endParaRPr lang="fr-CH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27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DCF77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3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9516" t="16284" r="24406" b="10625"/>
          <a:stretch/>
        </p:blipFill>
        <p:spPr>
          <a:xfrm>
            <a:off x="1854200" y="1409700"/>
            <a:ext cx="8470900" cy="527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07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générale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4</a:t>
            </a:fld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2302" t="15538" r="11111" b="27601"/>
          <a:stretch/>
        </p:blipFill>
        <p:spPr>
          <a:xfrm>
            <a:off x="370114" y="1690688"/>
            <a:ext cx="11451771" cy="4230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4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KCPSM3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459" t="27202" r="22539" b="44841"/>
          <a:stretch/>
        </p:blipFill>
        <p:spPr>
          <a:xfrm>
            <a:off x="646111" y="1447800"/>
            <a:ext cx="40640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5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401044" y="1741269"/>
            <a:ext cx="526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 err="1" smtClean="0"/>
              <a:t>Picoblaze</a:t>
            </a:r>
            <a:endParaRPr lang="fr-CH" sz="3600" dirty="0"/>
          </a:p>
        </p:txBody>
      </p:sp>
      <p:sp>
        <p:nvSpPr>
          <p:cNvPr id="8" name="ZoneTexte 7"/>
          <p:cNvSpPr txBox="1"/>
          <p:nvPr/>
        </p:nvSpPr>
        <p:spPr>
          <a:xfrm>
            <a:off x="5401044" y="2508168"/>
            <a:ext cx="526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 smtClean="0"/>
              <a:t>Uniquement sur </a:t>
            </a:r>
            <a:r>
              <a:rPr lang="fr-CH" sz="3600" dirty="0" err="1" smtClean="0"/>
              <a:t>Xillinx</a:t>
            </a:r>
            <a:endParaRPr lang="fr-CH" sz="3600" dirty="0"/>
          </a:p>
        </p:txBody>
      </p:sp>
      <p:sp>
        <p:nvSpPr>
          <p:cNvPr id="9" name="ZoneTexte 8"/>
          <p:cNvSpPr txBox="1"/>
          <p:nvPr/>
        </p:nvSpPr>
        <p:spPr>
          <a:xfrm>
            <a:off x="646110" y="3676151"/>
            <a:ext cx="811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 smtClean="0"/>
              <a:t>Programmé en Assembleur</a:t>
            </a:r>
            <a:endParaRPr lang="fr-CH" sz="3600" dirty="0"/>
          </a:p>
        </p:txBody>
      </p:sp>
      <p:sp>
        <p:nvSpPr>
          <p:cNvPr id="10" name="ZoneTexte 9"/>
          <p:cNvSpPr txBox="1"/>
          <p:nvPr/>
        </p:nvSpPr>
        <p:spPr>
          <a:xfrm>
            <a:off x="646110" y="4520968"/>
            <a:ext cx="101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 smtClean="0"/>
              <a:t>Permet de commander l’affichage et l’UART</a:t>
            </a:r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214772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Programmation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fr-CH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333500" y="1701800"/>
            <a:ext cx="193040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prstClr val="white"/>
                </a:solidFill>
              </a:rPr>
              <a:t>INIT</a:t>
            </a:r>
            <a:endParaRPr lang="fr-CH" dirty="0">
              <a:solidFill>
                <a:prstClr val="white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61767" y="1701800"/>
            <a:ext cx="193040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prstClr val="white"/>
                </a:solidFill>
              </a:rPr>
              <a:t>VERIFICATION</a:t>
            </a:r>
            <a:br>
              <a:rPr lang="fr-CH" dirty="0" smtClean="0">
                <a:solidFill>
                  <a:prstClr val="white"/>
                </a:solidFill>
              </a:rPr>
            </a:br>
            <a:r>
              <a:rPr lang="fr-CH" dirty="0" smtClean="0">
                <a:solidFill>
                  <a:prstClr val="white"/>
                </a:solidFill>
              </a:rPr>
              <a:t>TEST</a:t>
            </a:r>
            <a:endParaRPr lang="fr-CH" dirty="0">
              <a:solidFill>
                <a:prstClr val="white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190034" y="1701800"/>
            <a:ext cx="193040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prstClr val="white"/>
                </a:solidFill>
              </a:rPr>
              <a:t>MAIN</a:t>
            </a:r>
            <a:endParaRPr lang="fr-CH" dirty="0">
              <a:solidFill>
                <a:prstClr val="whit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190034" y="3319182"/>
            <a:ext cx="193040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prstClr val="white"/>
                </a:solidFill>
              </a:rPr>
              <a:t>INTERRUPTION</a:t>
            </a:r>
            <a:endParaRPr lang="fr-CH" dirty="0">
              <a:solidFill>
                <a:prstClr val="white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8618301" y="1701800"/>
            <a:ext cx="193040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prstClr val="white"/>
                </a:solidFill>
              </a:rPr>
              <a:t>ENVOI UART</a:t>
            </a:r>
            <a:endParaRPr lang="fr-CH" dirty="0">
              <a:solidFill>
                <a:prstClr val="white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3263900" y="2209800"/>
            <a:ext cx="497867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prstClr val="white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5692167" y="2209800"/>
            <a:ext cx="497867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062648" y="2717800"/>
            <a:ext cx="185172" cy="6013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prstClr val="white"/>
              </a:solidFill>
            </a:endParaRPr>
          </a:p>
        </p:txBody>
      </p:sp>
      <p:sp>
        <p:nvSpPr>
          <p:cNvPr id="23" name="Double flèche verticale 22"/>
          <p:cNvSpPr/>
          <p:nvPr/>
        </p:nvSpPr>
        <p:spPr>
          <a:xfrm rot="5400000">
            <a:off x="8282994" y="2077693"/>
            <a:ext cx="172747" cy="49786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 mémoire</a:t>
            </a:r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CH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838200" y="2057400"/>
          <a:ext cx="327282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36"/>
                <a:gridCol w="2013589"/>
              </a:tblGrid>
              <a:tr h="361526">
                <a:tc>
                  <a:txBody>
                    <a:bodyPr/>
                    <a:lstStyle/>
                    <a:p>
                      <a:r>
                        <a:rPr lang="fr-CH" dirty="0" smtClean="0"/>
                        <a:t>Adresse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Elément</a:t>
                      </a:r>
                      <a:endParaRPr lang="fr-CH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Bitcount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0x02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Status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0x03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Prescaler</a:t>
                      </a:r>
                      <a:r>
                        <a:rPr lang="fr-CH" sz="1400" dirty="0" smtClean="0"/>
                        <a:t> </a:t>
                      </a:r>
                      <a:r>
                        <a:rPr lang="fr-CH" sz="1400" dirty="0" err="1" smtClean="0"/>
                        <a:t>low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0x04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Prescaler</a:t>
                      </a:r>
                      <a:r>
                        <a:rPr lang="fr-CH" sz="1400" baseline="0" dirty="0" smtClean="0"/>
                        <a:t> high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0x05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Flags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0x06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Hours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0x07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Minutes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58659"/>
              </p:ext>
            </p:extLst>
          </p:nvPr>
        </p:nvGraphicFramePr>
        <p:xfrm>
          <a:off x="4394200" y="2078566"/>
          <a:ext cx="32131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2057400"/>
              </a:tblGrid>
              <a:tr h="318029">
                <a:tc>
                  <a:txBody>
                    <a:bodyPr/>
                    <a:lstStyle/>
                    <a:p>
                      <a:r>
                        <a:rPr lang="fr-CH" dirty="0" smtClean="0"/>
                        <a:t>Adresse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Elément</a:t>
                      </a:r>
                      <a:endParaRPr lang="fr-CH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0x08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Day of </a:t>
                      </a:r>
                      <a:r>
                        <a:rPr lang="fr-CH" sz="1400" dirty="0" err="1" smtClean="0"/>
                        <a:t>mounth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0x09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Day of </a:t>
                      </a:r>
                      <a:r>
                        <a:rPr lang="fr-CH" sz="1400" dirty="0" err="1" smtClean="0"/>
                        <a:t>week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0x0A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Month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0x0B</a:t>
                      </a:r>
                      <a:endParaRPr lang="fr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Year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0x10</a:t>
                      </a:r>
                      <a:endParaRPr lang="fr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Affichage</a:t>
                      </a:r>
                      <a:r>
                        <a:rPr lang="fr-CH" sz="1400" baseline="0" dirty="0" smtClean="0"/>
                        <a:t> </a:t>
                      </a:r>
                      <a:r>
                        <a:rPr lang="fr-CH" sz="1400" dirty="0" err="1" smtClean="0"/>
                        <a:t>Bitcount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0x11</a:t>
                      </a:r>
                      <a:endParaRPr lang="fr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Affichage</a:t>
                      </a:r>
                      <a:r>
                        <a:rPr lang="fr-CH" sz="1400" baseline="0" dirty="0" smtClean="0"/>
                        <a:t> </a:t>
                      </a:r>
                      <a:r>
                        <a:rPr lang="fr-CH" sz="1400" dirty="0" err="1" smtClean="0"/>
                        <a:t>Hours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0x12</a:t>
                      </a:r>
                      <a:endParaRPr lang="fr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Affichage</a:t>
                      </a:r>
                      <a:r>
                        <a:rPr lang="fr-CH" sz="1400" baseline="0" dirty="0" smtClean="0"/>
                        <a:t> </a:t>
                      </a:r>
                      <a:r>
                        <a:rPr lang="fr-CH" sz="1400" dirty="0" smtClean="0"/>
                        <a:t>Minutes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04925"/>
              </p:ext>
            </p:extLst>
          </p:nvPr>
        </p:nvGraphicFramePr>
        <p:xfrm>
          <a:off x="7937500" y="2103966"/>
          <a:ext cx="373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09"/>
                <a:gridCol w="2217391"/>
              </a:tblGrid>
              <a:tr h="318029">
                <a:tc>
                  <a:txBody>
                    <a:bodyPr/>
                    <a:lstStyle/>
                    <a:p>
                      <a:r>
                        <a:rPr lang="fr-CH" dirty="0" smtClean="0"/>
                        <a:t>Adresse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Elément</a:t>
                      </a:r>
                      <a:endParaRPr lang="fr-CH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0x13</a:t>
                      </a:r>
                      <a:endParaRPr lang="fr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Affichage </a:t>
                      </a:r>
                      <a:r>
                        <a:rPr lang="fr-CH" sz="1400" dirty="0" err="1" smtClean="0"/>
                        <a:t>Debug</a:t>
                      </a:r>
                      <a:r>
                        <a:rPr lang="fr-CH" sz="1400" dirty="0" smtClean="0"/>
                        <a:t> </a:t>
                      </a:r>
                      <a:r>
                        <a:rPr lang="fr-CH" sz="1400" dirty="0" err="1" smtClean="0"/>
                        <a:t>LEDs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0x14</a:t>
                      </a:r>
                      <a:endParaRPr lang="fr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Affichage </a:t>
                      </a:r>
                      <a:r>
                        <a:rPr lang="fr-CH" sz="1400" dirty="0" err="1" smtClean="0"/>
                        <a:t>Status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0x21</a:t>
                      </a:r>
                      <a:endParaRPr lang="fr-CH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Test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0x22</a:t>
                      </a:r>
                      <a:endParaRPr lang="fr-CH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Buffer_full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0x3X</a:t>
                      </a:r>
                      <a:endParaRPr lang="fr-CH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Uart_tx</a:t>
                      </a:r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/>
                    </a:p>
                  </a:txBody>
                  <a:tcPr/>
                </a:tc>
              </a:tr>
              <a:tr h="318029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2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de la hiérarchie UART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8</a:t>
            </a:fld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699" t="19206" r="39047" b="25062"/>
          <a:stretch/>
        </p:blipFill>
        <p:spPr>
          <a:xfrm>
            <a:off x="1335314" y="1363985"/>
            <a:ext cx="9521371" cy="5123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3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de l’IP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9</a:t>
            </a:fld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236" t="15538" r="35318" b="10811"/>
          <a:stretch/>
        </p:blipFill>
        <p:spPr>
          <a:xfrm>
            <a:off x="1949450" y="1320800"/>
            <a:ext cx="8050893" cy="534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6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</TotalTime>
  <Words>185</Words>
  <Application>Microsoft Office PowerPoint</Application>
  <PresentationFormat>Grand écran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Conception d’un IP        DCF77</vt:lpstr>
      <vt:lpstr>Structure de la présentation</vt:lpstr>
      <vt:lpstr>Présentation DCF77</vt:lpstr>
      <vt:lpstr>Structure générale</vt:lpstr>
      <vt:lpstr>KCPSM3</vt:lpstr>
      <vt:lpstr>Programmation</vt:lpstr>
      <vt:lpstr>Plan mémoire</vt:lpstr>
      <vt:lpstr>Structure de la hiérarchie UART</vt:lpstr>
      <vt:lpstr>Structure de l’IP</vt:lpstr>
      <vt:lpstr>Registres de l’IP</vt:lpstr>
      <vt:lpstr>Structure du décodeur de trame </vt:lpstr>
      <vt:lpstr>Structure du bloc de décodage</vt:lpstr>
      <vt:lpstr>Machine d’états</vt:lpstr>
      <vt:lpstr>Signaux de DCF_decode</vt:lpstr>
      <vt:lpstr>Signaux de l’IP</vt:lpstr>
      <vt:lpstr>Signaux de l’état de la trame</vt:lpstr>
      <vt:lpstr>Signaux d’adresses</vt:lpstr>
      <vt:lpstr>Signaux de l’Uart</vt:lpstr>
      <vt:lpstr>Merci de votre attention ! Avez-vous 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IP DCF77</dc:title>
  <dc:creator>Meier Vincent</dc:creator>
  <cp:lastModifiedBy>Meier Vincent</cp:lastModifiedBy>
  <cp:revision>31</cp:revision>
  <dcterms:created xsi:type="dcterms:W3CDTF">2015-06-01T13:14:30Z</dcterms:created>
  <dcterms:modified xsi:type="dcterms:W3CDTF">2015-06-08T11:30:41Z</dcterms:modified>
</cp:coreProperties>
</file>