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60" d="100"/>
          <a:sy n="60" d="100"/>
        </p:scale>
        <p:origin x="31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715C-1BB1-4744-9184-0272BC7A7B93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24A0-DBD9-49B6-B3A4-D77A045D0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4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715C-1BB1-4744-9184-0272BC7A7B93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24A0-DBD9-49B6-B3A4-D77A045D0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29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715C-1BB1-4744-9184-0272BC7A7B93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24A0-DBD9-49B6-B3A4-D77A045D0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0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715C-1BB1-4744-9184-0272BC7A7B93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24A0-DBD9-49B6-B3A4-D77A045D0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715C-1BB1-4744-9184-0272BC7A7B93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24A0-DBD9-49B6-B3A4-D77A045D0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0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715C-1BB1-4744-9184-0272BC7A7B93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24A0-DBD9-49B6-B3A4-D77A045D0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6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715C-1BB1-4744-9184-0272BC7A7B93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24A0-DBD9-49B6-B3A4-D77A045D0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715C-1BB1-4744-9184-0272BC7A7B93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24A0-DBD9-49B6-B3A4-D77A045D0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3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715C-1BB1-4744-9184-0272BC7A7B93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24A0-DBD9-49B6-B3A4-D77A045D0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6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715C-1BB1-4744-9184-0272BC7A7B93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24A0-DBD9-49B6-B3A4-D77A045D0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8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715C-1BB1-4744-9184-0272BC7A7B93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24A0-DBD9-49B6-B3A4-D77A045D0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6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715C-1BB1-4744-9184-0272BC7A7B93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24A0-DBD9-49B6-B3A4-D77A045D0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4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28" y="732382"/>
            <a:ext cx="1119792" cy="1119794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5252770" y="736000"/>
            <a:ext cx="904875" cy="264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nginx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252451" y="1675230"/>
            <a:ext cx="904875" cy="264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891467" y="1178573"/>
            <a:ext cx="904875" cy="264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80" y="2356015"/>
            <a:ext cx="1119792" cy="1119794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5268544" y="2363347"/>
            <a:ext cx="904875" cy="264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nginx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261002" y="3288925"/>
            <a:ext cx="915885" cy="264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893571" y="2815933"/>
            <a:ext cx="904875" cy="264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85" y="702882"/>
            <a:ext cx="1119792" cy="111979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708" y="626670"/>
            <a:ext cx="920576" cy="530398"/>
          </a:xfrm>
          <a:prstGeom prst="rect">
            <a:avLst/>
          </a:prstGeom>
        </p:spPr>
      </p:pic>
      <p:cxnSp>
        <p:nvCxnSpPr>
          <p:cNvPr id="44" name="直接箭头连接符 43"/>
          <p:cNvCxnSpPr>
            <a:endCxn id="41" idx="1"/>
          </p:cNvCxnSpPr>
          <p:nvPr/>
        </p:nvCxnSpPr>
        <p:spPr>
          <a:xfrm flipV="1">
            <a:off x="6937820" y="1262779"/>
            <a:ext cx="2607465" cy="92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7" idx="3"/>
            <a:endCxn id="41" idx="2"/>
          </p:cNvCxnSpPr>
          <p:nvPr/>
        </p:nvCxnSpPr>
        <p:spPr>
          <a:xfrm flipV="1">
            <a:off x="6946372" y="1822676"/>
            <a:ext cx="3158809" cy="1093236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542859" y="2574344"/>
            <a:ext cx="1614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用户读写数据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03397" y="927867"/>
            <a:ext cx="226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用户读写数据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455" y="3100658"/>
            <a:ext cx="1121761" cy="1121761"/>
          </a:xfrm>
          <a:prstGeom prst="rect">
            <a:avLst/>
          </a:prstGeom>
        </p:spPr>
      </p:pic>
      <p:sp>
        <p:nvSpPr>
          <p:cNvPr id="69" name="圆角矩形 68"/>
          <p:cNvSpPr/>
          <p:nvPr/>
        </p:nvSpPr>
        <p:spPr>
          <a:xfrm>
            <a:off x="9000503" y="3072241"/>
            <a:ext cx="904875" cy="264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肘形连接符 70"/>
          <p:cNvCxnSpPr>
            <a:stCxn id="4" idx="2"/>
            <a:endCxn id="55" idx="0"/>
          </p:cNvCxnSpPr>
          <p:nvPr/>
        </p:nvCxnSpPr>
        <p:spPr>
          <a:xfrm rot="16200000" flipH="1">
            <a:off x="7622389" y="607711"/>
            <a:ext cx="1248482" cy="3737412"/>
          </a:xfrm>
          <a:prstGeom prst="bentConnector3">
            <a:avLst>
              <a:gd name="adj1" fmla="val 17168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37" idx="2"/>
            <a:endCxn id="55" idx="1"/>
          </p:cNvCxnSpPr>
          <p:nvPr/>
        </p:nvCxnSpPr>
        <p:spPr>
          <a:xfrm rot="16200000" flipH="1">
            <a:off x="7877600" y="1984684"/>
            <a:ext cx="185730" cy="31679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377359" y="333637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挂载用户上传文件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425871" y="171322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挂载用户上传文件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578" y="5470902"/>
            <a:ext cx="1121761" cy="1121761"/>
          </a:xfrm>
          <a:prstGeom prst="rect">
            <a:avLst/>
          </a:prstGeom>
        </p:spPr>
      </p:pic>
      <p:sp>
        <p:nvSpPr>
          <p:cNvPr id="83" name="圆角矩形 82"/>
          <p:cNvSpPr/>
          <p:nvPr/>
        </p:nvSpPr>
        <p:spPr>
          <a:xfrm>
            <a:off x="8831986" y="5449383"/>
            <a:ext cx="1042527" cy="248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backup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肘形连接符 84"/>
          <p:cNvCxnSpPr>
            <a:stCxn id="4" idx="0"/>
            <a:endCxn id="82" idx="3"/>
          </p:cNvCxnSpPr>
          <p:nvPr/>
        </p:nvCxnSpPr>
        <p:spPr>
          <a:xfrm rot="16200000" flipH="1">
            <a:off x="5860430" y="1249875"/>
            <a:ext cx="5299401" cy="4264415"/>
          </a:xfrm>
          <a:prstGeom prst="bentConnector4">
            <a:avLst>
              <a:gd name="adj1" fmla="val -4314"/>
              <a:gd name="adj2" fmla="val 120519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37" idx="2"/>
            <a:endCxn id="82" idx="1"/>
          </p:cNvCxnSpPr>
          <p:nvPr/>
        </p:nvCxnSpPr>
        <p:spPr>
          <a:xfrm rot="16200000" flipH="1">
            <a:off x="6675540" y="3186745"/>
            <a:ext cx="2555974" cy="31341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55" idx="2"/>
          </p:cNvCxnSpPr>
          <p:nvPr/>
        </p:nvCxnSpPr>
        <p:spPr>
          <a:xfrm rot="5400000">
            <a:off x="9490603" y="4846168"/>
            <a:ext cx="1248483" cy="9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肘形连接符 100"/>
          <p:cNvCxnSpPr/>
          <p:nvPr/>
        </p:nvCxnSpPr>
        <p:spPr>
          <a:xfrm flipH="1">
            <a:off x="10627627" y="1226889"/>
            <a:ext cx="31908" cy="4804894"/>
          </a:xfrm>
          <a:prstGeom prst="bentConnector3">
            <a:avLst>
              <a:gd name="adj1" fmla="val -185284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7061971" y="132731"/>
            <a:ext cx="339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rsync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定时任务同步服务器配置文件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344047" y="4372560"/>
            <a:ext cx="1845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rsync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定时任务同步服务器配置文件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0851110" y="2208633"/>
            <a:ext cx="430887" cy="24852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rsync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定时任务备份数据库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672985" y="4419873"/>
            <a:ext cx="1477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serync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实时同步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服务器客户上传资料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3469553" y="1634597"/>
            <a:ext cx="1184527" cy="1184527"/>
            <a:chOff x="3136360" y="1549649"/>
            <a:chExt cx="1184527" cy="1184527"/>
          </a:xfrm>
        </p:grpSpPr>
        <p:pic>
          <p:nvPicPr>
            <p:cNvPr id="119" name="图片 1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360" y="1549649"/>
              <a:ext cx="1184527" cy="1184527"/>
            </a:xfrm>
            <a:prstGeom prst="rect">
              <a:avLst/>
            </a:prstGeom>
          </p:spPr>
        </p:pic>
        <p:sp>
          <p:nvSpPr>
            <p:cNvPr id="120" name="文本框 119"/>
            <p:cNvSpPr txBox="1"/>
            <p:nvPr/>
          </p:nvSpPr>
          <p:spPr>
            <a:xfrm flipH="1">
              <a:off x="3435800" y="1961326"/>
              <a:ext cx="663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内网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1" name="图片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240" y="730415"/>
            <a:ext cx="1121761" cy="1121761"/>
          </a:xfrm>
          <a:prstGeom prst="rect">
            <a:avLst/>
          </a:prstGeom>
        </p:spPr>
      </p:pic>
      <p:sp>
        <p:nvSpPr>
          <p:cNvPr id="123" name="圆角矩形 122"/>
          <p:cNvSpPr/>
          <p:nvPr/>
        </p:nvSpPr>
        <p:spPr>
          <a:xfrm>
            <a:off x="866166" y="730415"/>
            <a:ext cx="904875" cy="264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nginx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5" name="肘形连接符 124"/>
          <p:cNvCxnSpPr/>
          <p:nvPr/>
        </p:nvCxnSpPr>
        <p:spPr>
          <a:xfrm>
            <a:off x="2587001" y="1291296"/>
            <a:ext cx="1474816" cy="343301"/>
          </a:xfrm>
          <a:prstGeom prst="bentConnector2">
            <a:avLst/>
          </a:prstGeom>
          <a:ln w="381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119" idx="3"/>
            <a:endCxn id="4" idx="1"/>
          </p:cNvCxnSpPr>
          <p:nvPr/>
        </p:nvCxnSpPr>
        <p:spPr>
          <a:xfrm flipV="1">
            <a:off x="4654080" y="1292279"/>
            <a:ext cx="1163948" cy="934582"/>
          </a:xfrm>
          <a:prstGeom prst="bentConnector3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119" idx="3"/>
            <a:endCxn id="37" idx="1"/>
          </p:cNvCxnSpPr>
          <p:nvPr/>
        </p:nvCxnSpPr>
        <p:spPr>
          <a:xfrm>
            <a:off x="4654080" y="2226861"/>
            <a:ext cx="1172500" cy="689051"/>
          </a:xfrm>
          <a:prstGeom prst="bentConnector3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2735029" y="9278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2" name="图片 1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239" y="2738216"/>
            <a:ext cx="1121761" cy="1121761"/>
          </a:xfrm>
          <a:prstGeom prst="rect">
            <a:avLst/>
          </a:prstGeom>
        </p:spPr>
      </p:pic>
      <p:sp>
        <p:nvSpPr>
          <p:cNvPr id="143" name="圆角矩形 142"/>
          <p:cNvSpPr/>
          <p:nvPr/>
        </p:nvSpPr>
        <p:spPr>
          <a:xfrm>
            <a:off x="783069" y="2738216"/>
            <a:ext cx="904875" cy="264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nginx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7" name="肘形连接符 146"/>
          <p:cNvCxnSpPr>
            <a:stCxn id="142" idx="3"/>
            <a:endCxn id="119" idx="2"/>
          </p:cNvCxnSpPr>
          <p:nvPr/>
        </p:nvCxnSpPr>
        <p:spPr>
          <a:xfrm flipV="1">
            <a:off x="2587000" y="2819124"/>
            <a:ext cx="1474817" cy="479973"/>
          </a:xfrm>
          <a:prstGeom prst="bentConnector2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/>
          <p:cNvSpPr txBox="1"/>
          <p:nvPr/>
        </p:nvSpPr>
        <p:spPr>
          <a:xfrm>
            <a:off x="2709990" y="29000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9" name="图片 1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083" y="5333233"/>
            <a:ext cx="1121761" cy="1121761"/>
          </a:xfrm>
          <a:prstGeom prst="rect">
            <a:avLst/>
          </a:prstGeom>
        </p:spPr>
      </p:pic>
      <p:cxnSp>
        <p:nvCxnSpPr>
          <p:cNvPr id="152" name="直接箭头连接符 151"/>
          <p:cNvCxnSpPr>
            <a:stCxn id="121" idx="2"/>
            <a:endCxn id="142" idx="0"/>
          </p:cNvCxnSpPr>
          <p:nvPr/>
        </p:nvCxnSpPr>
        <p:spPr>
          <a:xfrm flipH="1">
            <a:off x="2026120" y="1852176"/>
            <a:ext cx="1" cy="88604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图片 1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08" y="2155991"/>
            <a:ext cx="320426" cy="320426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496172" y="2110530"/>
            <a:ext cx="142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keepalived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8" name="肘形连接符 157"/>
          <p:cNvCxnSpPr>
            <a:stCxn id="149" idx="0"/>
            <a:endCxn id="119" idx="2"/>
          </p:cNvCxnSpPr>
          <p:nvPr/>
        </p:nvCxnSpPr>
        <p:spPr>
          <a:xfrm rot="5400000" flipH="1" flipV="1">
            <a:off x="2803336" y="4074753"/>
            <a:ext cx="2514109" cy="2853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2977790" y="335740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2795850" y="369570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批量管理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774209" y="4034006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661999" y="437230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zabbix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618717" y="4710604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ntp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时间同步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2590665" y="504890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内网访问外网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1" name="直接箭头连接符 170"/>
          <p:cNvCxnSpPr/>
          <p:nvPr/>
        </p:nvCxnSpPr>
        <p:spPr>
          <a:xfrm flipH="1" flipV="1">
            <a:off x="1235506" y="6498844"/>
            <a:ext cx="8664778" cy="938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49" idx="2"/>
          </p:cNvCxnSpPr>
          <p:nvPr/>
        </p:nvCxnSpPr>
        <p:spPr>
          <a:xfrm flipH="1" flipV="1">
            <a:off x="1235506" y="6438333"/>
            <a:ext cx="2823458" cy="166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图片 1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6" y="5698219"/>
            <a:ext cx="1009838" cy="1009838"/>
          </a:xfrm>
          <a:prstGeom prst="rect">
            <a:avLst/>
          </a:prstGeom>
        </p:spPr>
      </p:pic>
      <p:grpSp>
        <p:nvGrpSpPr>
          <p:cNvPr id="177" name="组合 176"/>
          <p:cNvGrpSpPr/>
          <p:nvPr/>
        </p:nvGrpSpPr>
        <p:grpSpPr>
          <a:xfrm>
            <a:off x="5718944" y="6124826"/>
            <a:ext cx="1734885" cy="381997"/>
            <a:chOff x="5718944" y="6124826"/>
            <a:chExt cx="1734885" cy="381997"/>
          </a:xfrm>
        </p:grpSpPr>
        <p:pic>
          <p:nvPicPr>
            <p:cNvPr id="168" name="图片 16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811" y="6124826"/>
              <a:ext cx="374018" cy="374018"/>
            </a:xfrm>
            <a:prstGeom prst="rect">
              <a:avLst/>
            </a:prstGeom>
          </p:spPr>
        </p:pic>
        <p:sp>
          <p:nvSpPr>
            <p:cNvPr id="175" name="文本框 174"/>
            <p:cNvSpPr txBox="1"/>
            <p:nvPr/>
          </p:nvSpPr>
          <p:spPr>
            <a:xfrm>
              <a:off x="5718944" y="6168269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定时任务邮件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1837197" y="5972611"/>
            <a:ext cx="1263137" cy="443797"/>
            <a:chOff x="1837197" y="5972611"/>
            <a:chExt cx="1263137" cy="443797"/>
          </a:xfrm>
        </p:grpSpPr>
        <p:pic>
          <p:nvPicPr>
            <p:cNvPr id="167" name="图片 1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197" y="5972611"/>
              <a:ext cx="443797" cy="443797"/>
            </a:xfrm>
            <a:prstGeom prst="rect">
              <a:avLst/>
            </a:prstGeom>
          </p:spPr>
        </p:pic>
        <p:sp>
          <p:nvSpPr>
            <p:cNvPr id="176" name="文本框 175"/>
            <p:cNvSpPr txBox="1"/>
            <p:nvPr/>
          </p:nvSpPr>
          <p:spPr>
            <a:xfrm>
              <a:off x="2094931" y="602627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监控短信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0" grpId="1" animBg="1"/>
      <p:bldP spid="38" grpId="0" animBg="1"/>
      <p:bldP spid="39" grpId="0" animBg="1"/>
      <p:bldP spid="40" grpId="0" animBg="1"/>
      <p:bldP spid="40" grpId="1" animBg="1"/>
      <p:bldP spid="50" grpId="0"/>
      <p:bldP spid="51" grpId="0"/>
      <p:bldP spid="69" grpId="0" animBg="1"/>
      <p:bldP spid="75" grpId="0"/>
      <p:bldP spid="76" grpId="0"/>
      <p:bldP spid="83" grpId="0" animBg="1"/>
      <p:bldP spid="103" grpId="0"/>
      <p:bldP spid="104" grpId="0"/>
      <p:bldP spid="105" grpId="0"/>
      <p:bldP spid="109" grpId="0"/>
      <p:bldP spid="123" grpId="0" animBg="1"/>
      <p:bldP spid="141" grpId="0"/>
      <p:bldP spid="143" grpId="0" animBg="1"/>
      <p:bldP spid="148" grpId="0"/>
      <p:bldP spid="156" grpId="0"/>
      <p:bldP spid="160" grpId="0"/>
      <p:bldP spid="161" grpId="0"/>
      <p:bldP spid="162" grpId="0"/>
      <p:bldP spid="163" grpId="0"/>
      <p:bldP spid="164" grpId="0"/>
      <p:bldP spid="16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79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宋体</vt:lpstr>
      <vt:lpstr>微软雅黑</vt:lpstr>
      <vt:lpstr>Arial</vt:lpstr>
      <vt:lpstr>Office 主题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68</cp:revision>
  <dcterms:created xsi:type="dcterms:W3CDTF">2017-06-05T13:36:17Z</dcterms:created>
  <dcterms:modified xsi:type="dcterms:W3CDTF">2017-06-05T16:34:45Z</dcterms:modified>
</cp:coreProperties>
</file>