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-612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4034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Benchmarks for a 176-Person Network Infrastructure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73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we analyze the benchmark for a 176-person network infrastructure, it's crucial to consider various factors such as scalability, security, and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9893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99694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994797"/>
            <a:ext cx="250769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HENIN Stephane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83725"/>
            <a:ext cx="104034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Documentation and Knowledge Transfer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2439"/>
            <a:ext cx="10554414" cy="2723436"/>
          </a:xfrm>
          <a:prstGeom prst="roundRect">
            <a:avLst>
              <a:gd name="adj" fmla="val 367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336250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347710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Documentation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77101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thorough and up-to-date documentation of network configurations, procedures, and best practices.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684157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82500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Programs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knowledge transfer programs to equip IT staff with the necessary skills for managing the network infrastructure effectively.</a:t>
            </a:r>
            <a:endParaRPr lang="en-US" sz="1750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73724"/>
            <a:ext cx="46697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Capacity Planning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4166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Bandwidth Requirements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 the bandwidth needs for smooth data transmission and user experience across the network.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4166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Server Load Balancing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load balancing to evenly distribute network traffic and prevent server overloads.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41661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Future-Proofing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3168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 scalability to ensure the network can accommodate future growth and technological advancements.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48373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Measures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Firewalls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firewalls to monitor and restrict unauthorized access while allowing legitimate data to pass through.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Intrusion Detection Systems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IDS to detect and respond to potential security threats in real-time.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993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Control Policies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and enforce access policies to ensure that only authorized individuals can access the network resources.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71333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 and Redundancy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24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3425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Evaluating Growth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the network's ability to accommodate additional devices and users as the company expands.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3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4203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Redundancy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 redundant systems and backups to ensure continuity of operations in the event of failures or disasters.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5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1909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and Optimization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regular testing and performance optimization to maintain seamless operations during growth.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13992"/>
            <a:ext cx="61685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Quality of Service (QoS)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41621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3677603"/>
            <a:ext cx="30385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Priority Packet Handling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4158020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packet prioritization to ensure critical data receives preferential treatment, optimizing network performance.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441621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3677603"/>
            <a:ext cx="27290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Bandwidth Allocation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4158020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Allocate bandwidth judiciously to different applications and users, maintaining a high quality of service overall.</a:t>
            </a:r>
            <a:endParaRPr lang="en-US" sz="1750" dirty="0"/>
          </a:p>
        </p:txBody>
      </p:sp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88546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 Monitoring and Reporting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518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real-time monitoring to identify and address potential issues as they arise, ensuring network stability.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network performance data to optimize configurations and preemptively address emerging trends and issues.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3344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Reporting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detailed reports to provide insights into network utilization, performance, and potential areas for improvement.</a:t>
            </a:r>
            <a:endParaRPr lang="en-US" sz="1750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709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Disaster Recovery and Business Continuity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776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381928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539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Backup Systems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3435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backup solutions to ensure minimal data loss and quick recovery in case of network disruptions.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776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381928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85393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Emergency Response Plan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68153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clear guidelines and procedures to react promptly in the event of network outages or data breaches.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7776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957" y="381928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8539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Testing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3435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routine disaster recovery drills to validate and improve the effectiveness of the business continuity plan.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Private Network (VPN) Implementation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911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Remote Access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secure access to the company's network for remote employees while maintaining data privacy and integrity.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169093"/>
            <a:ext cx="26680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Encryption Protocols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73844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encryption methods to secure data transmitted over the VPN, safeguarding against unauthorized interception.</a:t>
            </a:r>
            <a:endParaRPr lang="en-US" sz="1750" dirty="0"/>
          </a:p>
        </p:txBody>
      </p:sp>
      <p:pic>
        <p:nvPicPr>
          <p:cNvPr id="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35198"/>
            <a:ext cx="104691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Compliance and Data Privacy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84997"/>
            <a:ext cx="1055441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99%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5730716" y="3162538"/>
            <a:ext cx="31688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Privacy Compliance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36429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stringent adherence to data privacy regulations, aiming for a 99% compliance rate across the network infrastructure.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603671"/>
            <a:ext cx="5277207" cy="888682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2260163" y="5825609"/>
            <a:ext cx="28197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Policy Implementation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6306026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Enforce solid security policies and regulatory measures to protect sensitive data and maintain legal compliance.</a:t>
            </a:r>
            <a:endParaRPr lang="en-US" sz="17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603671"/>
            <a:ext cx="5277207" cy="88868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537371" y="5825609"/>
            <a:ext cx="25613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Audit and Validation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7537371" y="6306026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conduct audits and validation checks to ensure continuous alignment with data privacy regulations.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537</Words>
  <Application>Microsoft Office PowerPoint</Application>
  <PresentationFormat>Personnalisé</PresentationFormat>
  <Paragraphs>80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Steeve840 Steeve840</cp:lastModifiedBy>
  <cp:revision>1</cp:revision>
  <dcterms:created xsi:type="dcterms:W3CDTF">2024-01-29T12:58:03Z</dcterms:created>
  <dcterms:modified xsi:type="dcterms:W3CDTF">2024-01-29T12:59:59Z</dcterms:modified>
</cp:coreProperties>
</file>