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D6AB-83E4-43B5-8A0E-B3ED944C88DC}" type="datetimeFigureOut">
              <a:rPr lang="fr-FR" smtClean="0"/>
              <a:pPr/>
              <a:t>18/01/2024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FA16-747E-4144-A3F5-F276CA75DA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D6AB-83E4-43B5-8A0E-B3ED944C88DC}" type="datetimeFigureOut">
              <a:rPr lang="fr-FR" smtClean="0"/>
              <a:pPr/>
              <a:t>18/01/2024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FA16-747E-4144-A3F5-F276CA75DA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D6AB-83E4-43B5-8A0E-B3ED944C88DC}" type="datetimeFigureOut">
              <a:rPr lang="fr-FR" smtClean="0"/>
              <a:pPr/>
              <a:t>18/01/2024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FA16-747E-4144-A3F5-F276CA75DA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D6AB-83E4-43B5-8A0E-B3ED944C88DC}" type="datetimeFigureOut">
              <a:rPr lang="fr-FR" smtClean="0"/>
              <a:pPr/>
              <a:t>18/01/2024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FA16-747E-4144-A3F5-F276CA75DA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D6AB-83E4-43B5-8A0E-B3ED944C88DC}" type="datetimeFigureOut">
              <a:rPr lang="fr-FR" smtClean="0"/>
              <a:pPr/>
              <a:t>18/01/2024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FA16-747E-4144-A3F5-F276CA75DA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D6AB-83E4-43B5-8A0E-B3ED944C88DC}" type="datetimeFigureOut">
              <a:rPr lang="fr-FR" smtClean="0"/>
              <a:pPr/>
              <a:t>18/01/2024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FA16-747E-4144-A3F5-F276CA75DA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D6AB-83E4-43B5-8A0E-B3ED944C88DC}" type="datetimeFigureOut">
              <a:rPr lang="fr-FR" smtClean="0"/>
              <a:pPr/>
              <a:t>18/01/2024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FA16-747E-4144-A3F5-F276CA75DA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D6AB-83E4-43B5-8A0E-B3ED944C88DC}" type="datetimeFigureOut">
              <a:rPr lang="fr-FR" smtClean="0"/>
              <a:pPr/>
              <a:t>18/01/2024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FA16-747E-4144-A3F5-F276CA75DA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D6AB-83E4-43B5-8A0E-B3ED944C88DC}" type="datetimeFigureOut">
              <a:rPr lang="fr-FR" smtClean="0"/>
              <a:pPr/>
              <a:t>18/01/2024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FA16-747E-4144-A3F5-F276CA75DA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D6AB-83E4-43B5-8A0E-B3ED944C88DC}" type="datetimeFigureOut">
              <a:rPr lang="fr-FR" smtClean="0"/>
              <a:pPr/>
              <a:t>18/01/2024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FA16-747E-4144-A3F5-F276CA75DAB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D6AB-83E4-43B5-8A0E-B3ED944C88DC}" type="datetimeFigureOut">
              <a:rPr lang="fr-FR" smtClean="0"/>
              <a:pPr/>
              <a:t>18/01/2024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B1FFA16-747E-4144-A3F5-F276CA75DAB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E3CD6AB-83E4-43B5-8A0E-B3ED944C88DC}" type="datetimeFigureOut">
              <a:rPr lang="fr-FR" smtClean="0"/>
              <a:pPr/>
              <a:t>18/01/2024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1FFA16-747E-4144-A3F5-F276CA75DAB2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 2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fr-FR" dirty="0" smtClean="0"/>
              <a:t>Yves</a:t>
            </a:r>
          </a:p>
          <a:p>
            <a:pPr algn="l"/>
            <a:r>
              <a:rPr lang="fr-FR" dirty="0" smtClean="0"/>
              <a:t>Alexandre</a:t>
            </a:r>
          </a:p>
          <a:p>
            <a:pPr algn="l"/>
            <a:r>
              <a:rPr lang="fr-FR" dirty="0" smtClean="0"/>
              <a:t>Thierry</a:t>
            </a:r>
          </a:p>
          <a:p>
            <a:pPr algn="l"/>
            <a:r>
              <a:rPr lang="fr-FR" dirty="0" err="1" smtClean="0"/>
              <a:t>Sebastian</a:t>
            </a:r>
            <a:endParaRPr lang="fr-FR" dirty="0" smtClean="0"/>
          </a:p>
          <a:p>
            <a:pPr algn="l"/>
            <a:r>
              <a:rPr lang="fr-FR" dirty="0" smtClean="0"/>
              <a:t>Stéphane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08207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choix </a:t>
            </a:r>
            <a:r>
              <a:rPr lang="fr-FR" dirty="0" smtClean="0"/>
              <a:t>du firewall</a:t>
            </a:r>
          </a:p>
          <a:p>
            <a:endParaRPr lang="fr-FR" dirty="0" smtClean="0"/>
          </a:p>
          <a:p>
            <a:r>
              <a:rPr lang="fr-FR" dirty="0" smtClean="0"/>
              <a:t>Principales différences :</a:t>
            </a:r>
          </a:p>
          <a:p>
            <a:r>
              <a:rPr lang="fr-FR" dirty="0" smtClean="0"/>
              <a:t>Performances : Le ASA 5510 offre des performances supérieures par rapport au ASA 5505, adaptées à des environnements plus importants.</a:t>
            </a:r>
          </a:p>
          <a:p>
            <a:endParaRPr lang="fr-FR" dirty="0" smtClean="0"/>
          </a:p>
          <a:p>
            <a:r>
              <a:rPr lang="fr-FR" dirty="0" smtClean="0"/>
              <a:t>Nombre d'interfaces : Le ASA 5505 peut avoir jusqu'à 8 interfaces physiques, alors que le ASA 5510 en a 5 standard avec possibilité d'extension.</a:t>
            </a:r>
          </a:p>
          <a:p>
            <a:endParaRPr lang="fr-FR" dirty="0" smtClean="0"/>
          </a:p>
          <a:p>
            <a:r>
              <a:rPr lang="fr-FR" dirty="0" smtClean="0"/>
              <a:t>Fonctionnalités avancées : Le ASA 5510 offre des fonctionnalités plus avancées et une plus grande flexibilité pour les configurations complexes de sécurité et de VPN par rapport au ASA 5505.</a:t>
            </a:r>
          </a:p>
          <a:p>
            <a:endParaRPr lang="fr-FR" dirty="0" smtClean="0"/>
          </a:p>
          <a:p>
            <a:r>
              <a:rPr lang="fr-FR" dirty="0" smtClean="0"/>
              <a:t>Utilisation typique : Le ASA 5505 est souvent utilisé dans des configurations plus petites, tandis que le ASA 5510 est davantage adapté à des environnements d'entreprise de taille moyenne à grande.</a:t>
            </a:r>
          </a:p>
          <a:p>
            <a:endParaRPr lang="fr-FR" dirty="0" smtClean="0"/>
          </a:p>
          <a:p>
            <a:r>
              <a:rPr lang="fr-FR" dirty="0" smtClean="0"/>
              <a:t>je préconise donc l'utilisation du ASA 5510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Mise en place d’une infrastructure réseau pour le compte de Microsoft 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Mise en place des outils collaboratifs pour présenter le projet:</a:t>
            </a:r>
          </a:p>
          <a:p>
            <a:r>
              <a:rPr lang="fr-FR" dirty="0" smtClean="0"/>
              <a:t>- </a:t>
            </a:r>
            <a:r>
              <a:rPr lang="fr-FR" dirty="0" err="1" smtClean="0"/>
              <a:t>Github</a:t>
            </a:r>
            <a:r>
              <a:rPr lang="fr-FR" dirty="0" smtClean="0"/>
              <a:t> (partage de fichier)</a:t>
            </a:r>
          </a:p>
          <a:p>
            <a:r>
              <a:rPr lang="fr-FR" dirty="0" smtClean="0"/>
              <a:t>- MIRO (outil de partage de tâches internes)</a:t>
            </a:r>
          </a:p>
          <a:p>
            <a:r>
              <a:rPr lang="fr-FR" dirty="0" smtClean="0"/>
              <a:t>- TRELLO (outil d’avancement des tâches client)</a:t>
            </a:r>
            <a:endParaRPr lang="fr-FR" dirty="0"/>
          </a:p>
        </p:txBody>
      </p:sp>
      <p:sp>
        <p:nvSpPr>
          <p:cNvPr id="4102" name="AutoShape 6" descr="GitHub-Mark-ea2971cee79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4" name="AutoShape 8" descr="GitHub-Mark-ea2971cee79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500570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4572008"/>
            <a:ext cx="1676913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4643446"/>
            <a:ext cx="17240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06329"/>
            <a:ext cx="8501122" cy="515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4786322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7949778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5072074"/>
            <a:ext cx="17240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740" y="1285860"/>
            <a:ext cx="8461567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4929198"/>
            <a:ext cx="1676913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271" y="1352550"/>
            <a:ext cx="8813268" cy="521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1285860"/>
            <a:ext cx="80724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communication 		</a:t>
            </a:r>
            <a:r>
              <a:rPr lang="fr-FR" dirty="0" smtClean="0"/>
              <a:t>	192.168.10.0 </a:t>
            </a:r>
            <a:r>
              <a:rPr lang="fr-FR" dirty="0" smtClean="0"/>
              <a:t>/24	VLAN10</a:t>
            </a:r>
          </a:p>
          <a:p>
            <a:r>
              <a:rPr lang="fr-FR" dirty="0" smtClean="0"/>
              <a:t>Direction financière 	</a:t>
            </a:r>
            <a:r>
              <a:rPr lang="fr-FR" dirty="0" smtClean="0"/>
              <a:t>	192.168.20.0 </a:t>
            </a:r>
            <a:r>
              <a:rPr lang="fr-FR" dirty="0" smtClean="0"/>
              <a:t>/24	VLAN20	</a:t>
            </a:r>
          </a:p>
          <a:p>
            <a:r>
              <a:rPr lang="fr-FR" dirty="0" smtClean="0"/>
              <a:t>DSI 			</a:t>
            </a:r>
            <a:r>
              <a:rPr lang="fr-FR" dirty="0" smtClean="0"/>
              <a:t>	192.168.30.0 </a:t>
            </a:r>
            <a:r>
              <a:rPr lang="fr-FR" dirty="0" smtClean="0"/>
              <a:t>/24	VLAN30</a:t>
            </a:r>
          </a:p>
          <a:p>
            <a:r>
              <a:rPr lang="fr-FR" dirty="0" smtClean="0"/>
              <a:t>Direction </a:t>
            </a:r>
            <a:r>
              <a:rPr lang="fr-FR" dirty="0" smtClean="0"/>
              <a:t>générale		</a:t>
            </a:r>
            <a:r>
              <a:rPr lang="fr-FR" dirty="0" smtClean="0"/>
              <a:t>	192.168.40.0 /24	VLAN40</a:t>
            </a:r>
          </a:p>
          <a:p>
            <a:r>
              <a:rPr lang="fr-FR" dirty="0" smtClean="0"/>
              <a:t>Ventes et </a:t>
            </a:r>
            <a:r>
              <a:rPr lang="fr-FR" dirty="0" err="1" smtClean="0"/>
              <a:t>Dev</a:t>
            </a:r>
            <a:r>
              <a:rPr lang="fr-FR" dirty="0" smtClean="0"/>
              <a:t> </a:t>
            </a:r>
            <a:r>
              <a:rPr lang="fr-FR" dirty="0" err="1" smtClean="0"/>
              <a:t>Comm</a:t>
            </a:r>
            <a:r>
              <a:rPr lang="fr-FR" dirty="0" smtClean="0"/>
              <a:t>	</a:t>
            </a:r>
            <a:r>
              <a:rPr lang="fr-FR" dirty="0" smtClean="0"/>
              <a:t>	192.168.50.0 </a:t>
            </a:r>
            <a:r>
              <a:rPr lang="fr-FR" dirty="0" smtClean="0"/>
              <a:t>/24	VLAN50</a:t>
            </a:r>
          </a:p>
          <a:p>
            <a:r>
              <a:rPr lang="fr-FR" dirty="0" smtClean="0"/>
              <a:t>Service Juridique	</a:t>
            </a:r>
            <a:r>
              <a:rPr lang="fr-FR" dirty="0" smtClean="0"/>
              <a:t>		192.168.60.0 </a:t>
            </a:r>
            <a:r>
              <a:rPr lang="fr-FR" dirty="0" smtClean="0"/>
              <a:t>/24	VLAN60</a:t>
            </a:r>
          </a:p>
          <a:p>
            <a:r>
              <a:rPr lang="fr-FR" dirty="0" smtClean="0"/>
              <a:t>RH			</a:t>
            </a:r>
            <a:r>
              <a:rPr lang="fr-FR" dirty="0" smtClean="0"/>
              <a:t>	192.168.70.0 </a:t>
            </a:r>
            <a:r>
              <a:rPr lang="fr-FR" dirty="0" smtClean="0"/>
              <a:t>/24	VLAN70</a:t>
            </a:r>
          </a:p>
          <a:p>
            <a:r>
              <a:rPr lang="fr-FR" dirty="0" smtClean="0"/>
              <a:t>Direction Marketing	</a:t>
            </a:r>
            <a:r>
              <a:rPr lang="fr-FR" dirty="0" smtClean="0"/>
              <a:t>	192.168.80.0 </a:t>
            </a:r>
            <a:r>
              <a:rPr lang="fr-FR" dirty="0" smtClean="0"/>
              <a:t>/24	VLAN80</a:t>
            </a:r>
          </a:p>
          <a:p>
            <a:r>
              <a:rPr lang="fr-FR" dirty="0" smtClean="0"/>
              <a:t>R&amp;D			</a:t>
            </a:r>
            <a:r>
              <a:rPr lang="fr-FR" dirty="0" smtClean="0"/>
              <a:t>	192.168.90.0 </a:t>
            </a:r>
            <a:r>
              <a:rPr lang="fr-FR" dirty="0" smtClean="0"/>
              <a:t>/24	VLAN90</a:t>
            </a:r>
          </a:p>
          <a:p>
            <a:r>
              <a:rPr lang="fr-FR" dirty="0" smtClean="0"/>
              <a:t>Service </a:t>
            </a:r>
            <a:r>
              <a:rPr lang="fr-FR" dirty="0" err="1" smtClean="0"/>
              <a:t>Generaux</a:t>
            </a:r>
            <a:r>
              <a:rPr lang="fr-FR" dirty="0" smtClean="0"/>
              <a:t>	</a:t>
            </a:r>
            <a:r>
              <a:rPr lang="fr-FR" dirty="0" smtClean="0"/>
              <a:t>		192.168.100.0 </a:t>
            </a:r>
            <a:r>
              <a:rPr lang="fr-FR" dirty="0" smtClean="0"/>
              <a:t>/24	VLAN100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82837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choix du </a:t>
            </a:r>
            <a:r>
              <a:rPr lang="fr-FR" dirty="0" err="1" smtClean="0"/>
              <a:t>materiel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r>
              <a:rPr lang="fr-FR" dirty="0" smtClean="0"/>
              <a:t>-------------------------------------------------------------------------------------------------------------------------------------------------------------</a:t>
            </a:r>
          </a:p>
          <a:p>
            <a:endParaRPr lang="fr-FR" dirty="0" smtClean="0"/>
          </a:p>
          <a:p>
            <a:r>
              <a:rPr lang="fr-FR" dirty="0" smtClean="0"/>
              <a:t>routeurs : </a:t>
            </a:r>
          </a:p>
          <a:p>
            <a:r>
              <a:rPr lang="fr-FR" dirty="0" smtClean="0"/>
              <a:t>Cisco ISR 2901 </a:t>
            </a:r>
            <a:r>
              <a:rPr lang="fr-FR" dirty="0" err="1" smtClean="0"/>
              <a:t>Series</a:t>
            </a:r>
            <a:endParaRPr lang="fr-FR" dirty="0" smtClean="0"/>
          </a:p>
          <a:p>
            <a:r>
              <a:rPr lang="fr-FR" dirty="0" smtClean="0"/>
              <a:t>Avantages :</a:t>
            </a:r>
          </a:p>
          <a:p>
            <a:r>
              <a:rPr lang="fr-FR" dirty="0" smtClean="0"/>
              <a:t>Offre une bonne gamme de fonctionnalités pour les réseaux d'entreprises de taille moyenne.</a:t>
            </a:r>
          </a:p>
          <a:p>
            <a:r>
              <a:rPr lang="fr-FR" dirty="0" smtClean="0"/>
              <a:t>Prend en charge le routage avancé, la sécurité et les services intégrés.</a:t>
            </a:r>
          </a:p>
          <a:p>
            <a:r>
              <a:rPr lang="fr-FR" dirty="0" smtClean="0"/>
              <a:t>--------------------------------------------------------------------------------------------------------------------------------------------------------------------</a:t>
            </a:r>
          </a:p>
          <a:p>
            <a:r>
              <a:rPr lang="fr-FR" dirty="0" smtClean="0"/>
              <a:t>Switch:</a:t>
            </a:r>
          </a:p>
          <a:p>
            <a:r>
              <a:rPr lang="fr-FR" dirty="0" smtClean="0"/>
              <a:t>Cisco </a:t>
            </a:r>
            <a:r>
              <a:rPr lang="fr-FR" dirty="0" err="1" smtClean="0"/>
              <a:t>Catalyst</a:t>
            </a:r>
            <a:r>
              <a:rPr lang="fr-FR" dirty="0" smtClean="0"/>
              <a:t> 3560</a:t>
            </a:r>
          </a:p>
          <a:p>
            <a:r>
              <a:rPr lang="fr-FR" dirty="0" smtClean="0"/>
              <a:t>Avantages :</a:t>
            </a:r>
          </a:p>
          <a:p>
            <a:r>
              <a:rPr lang="fr-FR" dirty="0" smtClean="0"/>
              <a:t>Possède des capacités de niveau 3 plus avancées que le 2960.</a:t>
            </a:r>
          </a:p>
          <a:p>
            <a:r>
              <a:rPr lang="fr-FR" dirty="0" smtClean="0"/>
              <a:t>Prend en charge des fonctionnalités de routage inter-VLAN.</a:t>
            </a:r>
          </a:p>
          <a:p>
            <a:r>
              <a:rPr lang="fr-FR" dirty="0" smtClean="0"/>
              <a:t>-------------------------------------------------------------------------------------------------------------------------------------------------------------------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</TotalTime>
  <Words>255</Words>
  <Application>Microsoft Office PowerPoint</Application>
  <PresentationFormat>Affichage à l'écran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Débit</vt:lpstr>
      <vt:lpstr>Projet 2</vt:lpstr>
      <vt:lpstr>Intro</vt:lpstr>
      <vt:lpstr>Environnement de travail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</dc:title>
  <dc:creator>Steeve840 Steeve840</dc:creator>
  <cp:lastModifiedBy>Steeve840 Steeve840</cp:lastModifiedBy>
  <cp:revision>11</cp:revision>
  <dcterms:created xsi:type="dcterms:W3CDTF">2024-01-05T10:23:59Z</dcterms:created>
  <dcterms:modified xsi:type="dcterms:W3CDTF">2024-01-18T08:29:30Z</dcterms:modified>
</cp:coreProperties>
</file>