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-612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6818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Choix des 14 pc pour benchmark service communication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5010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Cette présentation explorera les 14 PC sélectionnés pour le benchmark du service de communication. Chaque PC a été choisi avec soin pour répondre aux besoins spécifiques liés à la communication et à la technologie.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1892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6196846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6172557"/>
            <a:ext cx="26289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HENIN Stephane</a:t>
            </a:r>
            <a:endParaRPr lang="en-US" sz="2187" dirty="0"/>
          </a:p>
        </p:txBody>
      </p:sp>
      <p:pic>
        <p:nvPicPr>
          <p:cNvPr id="10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54279"/>
            <a:ext cx="5958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Capacités Processeur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2881908"/>
            <a:ext cx="44410" cy="3493294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328320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305550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DDD3BA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90196" y="3097173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310407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Performance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584496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processeurs sélectionnés offrent des performances rapides et fiables, adaptées aux tâches intensives en communication et en technologie.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514094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DDD3BA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63526" y="4954905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961811"/>
            <a:ext cx="3124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Efficacité Énergétique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5442228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processeurs sont conçus pour offrir une efficacité énergétique optimale, réduisant ainsi la consommation d'énergie et les coûts associés.</a:t>
            </a:r>
            <a:endParaRPr lang="en-US" sz="1750" dirty="0"/>
          </a:p>
        </p:txBody>
      </p:sp>
      <p:pic>
        <p:nvPicPr>
          <p:cNvPr id="1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72107"/>
            <a:ext cx="6035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Stockage et Mémoire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21906"/>
            <a:ext cx="2316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Stockage Rapide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PC sont équipés de disques SSD rapides offrant une capacité de stockage généreuse, permettant un accès rapide aux données.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821906"/>
            <a:ext cx="3124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Mémoire RAM Ample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La mémoire RAM abondante garantit des performances fluides et une gestion efficace des tâches de communication complexes.</a:t>
            </a:r>
            <a:endParaRPr lang="en-US" sz="1750" dirty="0"/>
          </a:p>
        </p:txBody>
      </p:sp>
      <p:pic>
        <p:nvPicPr>
          <p:cNvPr id="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16847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Graphisme et Résolution d'Écran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0640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DDD3BA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64512" y="3105745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140393"/>
            <a:ext cx="2529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Résolution Élevée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620810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écrans offrent une résolution élevée pour des visuels nets et clairs, essentiels pour le travail graphique et la production de contenu multimédia.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0640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DDD3BA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02128" y="3105745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140393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Cartes Graphiques Puissantes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967996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PC sont équipés de cartes graphiques puissantes, garantissant des performances graphiques fluides et rapides.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7935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DDD3BA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37842" y="5835253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869900"/>
            <a:ext cx="2270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Écrans Spacieux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635031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PC disposent d'écrans spacieux offrant un espace de travail adapté à la production de contenu visuel et graphique.</a:t>
            </a:r>
            <a:endParaRPr lang="en-US" sz="1750" dirty="0"/>
          </a:p>
        </p:txBody>
      </p:sp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3802737"/>
            <a:ext cx="5981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Connectivité et Ports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037993" y="4830366"/>
            <a:ext cx="5166122" cy="2373987"/>
          </a:xfrm>
          <a:prstGeom prst="roundRect">
            <a:avLst>
              <a:gd name="adj" fmla="val 4212"/>
            </a:avLst>
          </a:prstGeom>
          <a:solidFill>
            <a:srgbClr val="F7EDD4"/>
          </a:solidFill>
          <a:ln w="13811">
            <a:solidFill>
              <a:srgbClr val="DDD3BA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273975" y="5066348"/>
            <a:ext cx="3550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Connectivité Polyvalente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3975" y="5546765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PC offrent une variété de ports et une connectivité sans fil, assurant une compatibilité avec divers appareils et périphériques.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6285" y="4830366"/>
            <a:ext cx="5166122" cy="2373987"/>
          </a:xfrm>
          <a:prstGeom prst="roundRect">
            <a:avLst>
              <a:gd name="adj" fmla="val 4212"/>
            </a:avLst>
          </a:prstGeom>
          <a:solidFill>
            <a:srgbClr val="F7EDD4"/>
          </a:solidFill>
          <a:ln w="13811">
            <a:solidFill>
              <a:srgbClr val="DDD3B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662267" y="5066348"/>
            <a:ext cx="3657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Ports USB et Thunderbolt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7662267" y="554676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La présence de ports USB de dernière génération et de ports Thunderbolt garantit une connectivité rapide et polyvalente.</a:t>
            </a:r>
            <a:endParaRPr lang="en-US" sz="1750" dirty="0"/>
          </a:p>
        </p:txBody>
      </p:sp>
      <p:pic>
        <p:nvPicPr>
          <p:cNvPr id="1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77760"/>
            <a:ext cx="58064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Design et Portabilité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327559"/>
            <a:ext cx="5110520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1K</a:t>
            </a:r>
            <a:endParaRPr lang="en-US" sz="7873" dirty="0"/>
          </a:p>
        </p:txBody>
      </p:sp>
      <p:sp>
        <p:nvSpPr>
          <p:cNvPr id="6" name="Text 3"/>
          <p:cNvSpPr/>
          <p:nvPr/>
        </p:nvSpPr>
        <p:spPr>
          <a:xfrm>
            <a:off x="3385423" y="4605099"/>
            <a:ext cx="2415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Léger et Portable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85517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 design des PC garantit une portabilité optimale, pesant moins de 1Kg, ce qui les rend idéaux pour les déplacements fréquents.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3327559"/>
            <a:ext cx="5110639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0.7</a:t>
            </a:r>
            <a:endParaRPr lang="en-US" sz="7873" dirty="0"/>
          </a:p>
        </p:txBody>
      </p:sp>
      <p:sp>
        <p:nvSpPr>
          <p:cNvPr id="9" name="Text 6"/>
          <p:cNvSpPr/>
          <p:nvPr/>
        </p:nvSpPr>
        <p:spPr>
          <a:xfrm>
            <a:off x="8897898" y="4605099"/>
            <a:ext cx="2278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Épaisseur en cm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5085517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PC ont une épaisseur de seulement 0.7 cm, ce qui les rend extrêmement compacts et faciles à transporter.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80360"/>
            <a:ext cx="7132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Autonomie de la Batterie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40815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DDD3BA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06912" y="4123253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4157901"/>
            <a:ext cx="4922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Longue Durée de Vie de la Batterie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463831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PC offrent une autonomie de batterie longue durée, idéale pour une utilisation prolongée sans nécessité de recharge fréquente.</a:t>
            </a:r>
            <a:endParaRPr lang="en-US" sz="1750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365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Options de Sécurité et Confidentialité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669625"/>
            <a:ext cx="10554414" cy="2723436"/>
          </a:xfrm>
          <a:prstGeom prst="roundRect">
            <a:avLst>
              <a:gd name="adj" fmla="val 3671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51804" y="3683437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73975" y="382428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Reconnaissance Faciale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824288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PC offrent une sécurité renforcée avec la technologie de reconnaissance faciale avancée.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51804" y="5031343"/>
            <a:ext cx="10526792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73975" y="5172194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Fiabilité Biométrique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5172194"/>
            <a:ext cx="48152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fonctions de sécurité biométrique ajoutent une couche supplémentaire de protection pour les données sensibles.</a:t>
            </a:r>
            <a:endParaRPr lang="en-US" sz="1750" dirty="0"/>
          </a:p>
        </p:txBody>
      </p:sp>
      <p:pic>
        <p:nvPicPr>
          <p:cNvPr id="1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Personnalisé</PresentationFormat>
  <Paragraphs>54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Steeve840 Steeve840</cp:lastModifiedBy>
  <cp:revision>1</cp:revision>
  <dcterms:created xsi:type="dcterms:W3CDTF">2024-01-29T13:04:53Z</dcterms:created>
  <dcterms:modified xsi:type="dcterms:W3CDTF">2024-01-29T13:06:22Z</dcterms:modified>
</cp:coreProperties>
</file>