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DITYA MAULE" userId="1020bf6d132f3ec8" providerId="LiveId" clId="{12EA02BA-888F-4D0A-9D67-C6D5F1B6F0C1}"/>
    <pc:docChg chg="undo redo custSel addSld modSld">
      <pc:chgData name="AADITYA MAULE" userId="1020bf6d132f3ec8" providerId="LiveId" clId="{12EA02BA-888F-4D0A-9D67-C6D5F1B6F0C1}" dt="2023-02-02T07:42:58.602" v="28" actId="403"/>
      <pc:docMkLst>
        <pc:docMk/>
      </pc:docMkLst>
      <pc:sldChg chg="modSp mod">
        <pc:chgData name="AADITYA MAULE" userId="1020bf6d132f3ec8" providerId="LiveId" clId="{12EA02BA-888F-4D0A-9D67-C6D5F1B6F0C1}" dt="2023-02-02T07:42:03.255" v="5" actId="5793"/>
        <pc:sldMkLst>
          <pc:docMk/>
          <pc:sldMk cId="3902583321" sldId="260"/>
        </pc:sldMkLst>
        <pc:spChg chg="mod">
          <ac:chgData name="AADITYA MAULE" userId="1020bf6d132f3ec8" providerId="LiveId" clId="{12EA02BA-888F-4D0A-9D67-C6D5F1B6F0C1}" dt="2023-02-02T07:42:03.255" v="5" actId="5793"/>
          <ac:spMkLst>
            <pc:docMk/>
            <pc:sldMk cId="3902583321" sldId="260"/>
            <ac:spMk id="3" creationId="{ACA50C2E-3089-462D-F6CB-ED2252EC9CDA}"/>
          </ac:spMkLst>
        </pc:spChg>
      </pc:sldChg>
      <pc:sldChg chg="delSp modSp new mod">
        <pc:chgData name="AADITYA MAULE" userId="1020bf6d132f3ec8" providerId="LiveId" clId="{12EA02BA-888F-4D0A-9D67-C6D5F1B6F0C1}" dt="2023-02-02T07:42:58.602" v="28" actId="403"/>
        <pc:sldMkLst>
          <pc:docMk/>
          <pc:sldMk cId="644880656" sldId="261"/>
        </pc:sldMkLst>
        <pc:spChg chg="del">
          <ac:chgData name="AADITYA MAULE" userId="1020bf6d132f3ec8" providerId="LiveId" clId="{12EA02BA-888F-4D0A-9D67-C6D5F1B6F0C1}" dt="2023-02-02T07:42:32.131" v="7" actId="478"/>
          <ac:spMkLst>
            <pc:docMk/>
            <pc:sldMk cId="644880656" sldId="261"/>
            <ac:spMk id="2" creationId="{1B455D0A-817B-A37C-E54C-25A6D5A17346}"/>
          </ac:spMkLst>
        </pc:spChg>
        <pc:spChg chg="mod">
          <ac:chgData name="AADITYA MAULE" userId="1020bf6d132f3ec8" providerId="LiveId" clId="{12EA02BA-888F-4D0A-9D67-C6D5F1B6F0C1}" dt="2023-02-02T07:42:58.602" v="28" actId="403"/>
          <ac:spMkLst>
            <pc:docMk/>
            <pc:sldMk cId="644880656" sldId="261"/>
            <ac:spMk id="3" creationId="{65DF9CC7-692D-A206-F239-7B7E6A120659}"/>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1CEF140-84DD-4324-866E-D6049266BF6B}" type="datetimeFigureOut">
              <a:rPr lang="en-IN" smtClean="0"/>
              <a:t>02-02-2023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63017ABE-152F-4F0B-9A90-8A27C5B2160E}"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24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CEF140-84DD-4324-866E-D6049266BF6B}" type="datetimeFigureOut">
              <a:rPr lang="en-IN" smtClean="0"/>
              <a:t>02-02-2023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017ABE-152F-4F0B-9A90-8A27C5B2160E}" type="slidenum">
              <a:rPr lang="en-IN" smtClean="0"/>
              <a:t>‹#›</a:t>
            </a:fld>
            <a:endParaRPr lang="en-IN"/>
          </a:p>
        </p:txBody>
      </p:sp>
    </p:spTree>
    <p:extLst>
      <p:ext uri="{BB962C8B-B14F-4D97-AF65-F5344CB8AC3E}">
        <p14:creationId xmlns:p14="http://schemas.microsoft.com/office/powerpoint/2010/main" val="395325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CEF140-84DD-4324-866E-D6049266BF6B}"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017ABE-152F-4F0B-9A90-8A27C5B2160E}"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3130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CEF140-84DD-4324-866E-D6049266BF6B}"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017ABE-152F-4F0B-9A90-8A27C5B2160E}"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7774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CEF140-84DD-4324-866E-D6049266BF6B}"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017ABE-152F-4F0B-9A90-8A27C5B2160E}" type="slidenum">
              <a:rPr lang="en-IN" smtClean="0"/>
              <a:t>‹#›</a:t>
            </a:fld>
            <a:endParaRPr lang="en-IN"/>
          </a:p>
        </p:txBody>
      </p:sp>
    </p:spTree>
    <p:extLst>
      <p:ext uri="{BB962C8B-B14F-4D97-AF65-F5344CB8AC3E}">
        <p14:creationId xmlns:p14="http://schemas.microsoft.com/office/powerpoint/2010/main" val="3458176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CEF140-84DD-4324-866E-D6049266BF6B}"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017ABE-152F-4F0B-9A90-8A27C5B2160E}"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11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CEF140-84DD-4324-866E-D6049266BF6B}"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017ABE-152F-4F0B-9A90-8A27C5B2160E}"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4481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EF140-84DD-4324-866E-D6049266BF6B}"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017ABE-152F-4F0B-9A90-8A27C5B2160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3030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EF140-84DD-4324-866E-D6049266BF6B}"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017ABE-152F-4F0B-9A90-8A27C5B2160E}"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079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EF140-84DD-4324-866E-D6049266BF6B}"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017ABE-152F-4F0B-9A90-8A27C5B2160E}" type="slidenum">
              <a:rPr lang="en-IN" smtClean="0"/>
              <a:t>‹#›</a:t>
            </a:fld>
            <a:endParaRPr lang="en-IN"/>
          </a:p>
        </p:txBody>
      </p:sp>
    </p:spTree>
    <p:extLst>
      <p:ext uri="{BB962C8B-B14F-4D97-AF65-F5344CB8AC3E}">
        <p14:creationId xmlns:p14="http://schemas.microsoft.com/office/powerpoint/2010/main" val="3450996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CEF140-84DD-4324-866E-D6049266BF6B}"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017ABE-152F-4F0B-9A90-8A27C5B2160E}"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076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CEF140-84DD-4324-866E-D6049266BF6B}" type="datetimeFigureOut">
              <a:rPr lang="en-IN" smtClean="0"/>
              <a:t>02-02-2023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017ABE-152F-4F0B-9A90-8A27C5B2160E}" type="slidenum">
              <a:rPr lang="en-IN" smtClean="0"/>
              <a:t>‹#›</a:t>
            </a:fld>
            <a:endParaRPr lang="en-IN"/>
          </a:p>
        </p:txBody>
      </p:sp>
    </p:spTree>
    <p:extLst>
      <p:ext uri="{BB962C8B-B14F-4D97-AF65-F5344CB8AC3E}">
        <p14:creationId xmlns:p14="http://schemas.microsoft.com/office/powerpoint/2010/main" val="544382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CEF140-84DD-4324-866E-D6049266BF6B}" type="datetimeFigureOut">
              <a:rPr lang="en-IN" smtClean="0"/>
              <a:t>02-02-2023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017ABE-152F-4F0B-9A90-8A27C5B2160E}"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6569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CEF140-84DD-4324-866E-D6049266BF6B}" type="datetimeFigureOut">
              <a:rPr lang="en-IN" smtClean="0"/>
              <a:t>02-02-2023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017ABE-152F-4F0B-9A90-8A27C5B2160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345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EF140-84DD-4324-866E-D6049266BF6B}" type="datetimeFigureOut">
              <a:rPr lang="en-IN" smtClean="0"/>
              <a:t>02-02-2023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017ABE-152F-4F0B-9A90-8A27C5B2160E}" type="slidenum">
              <a:rPr lang="en-IN" smtClean="0"/>
              <a:t>‹#›</a:t>
            </a:fld>
            <a:endParaRPr lang="en-IN"/>
          </a:p>
        </p:txBody>
      </p:sp>
    </p:spTree>
    <p:extLst>
      <p:ext uri="{BB962C8B-B14F-4D97-AF65-F5344CB8AC3E}">
        <p14:creationId xmlns:p14="http://schemas.microsoft.com/office/powerpoint/2010/main" val="906633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CEF140-84DD-4324-866E-D6049266BF6B}" type="datetimeFigureOut">
              <a:rPr lang="en-IN" smtClean="0"/>
              <a:t>02-02-2023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017ABE-152F-4F0B-9A90-8A27C5B2160E}"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477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CEF140-84DD-4324-866E-D6049266BF6B}" type="datetimeFigureOut">
              <a:rPr lang="en-IN" smtClean="0"/>
              <a:t>02-02-2023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017ABE-152F-4F0B-9A90-8A27C5B2160E}" type="slidenum">
              <a:rPr lang="en-IN" smtClean="0"/>
              <a:t>‹#›</a:t>
            </a:fld>
            <a:endParaRPr lang="en-IN"/>
          </a:p>
        </p:txBody>
      </p:sp>
    </p:spTree>
    <p:extLst>
      <p:ext uri="{BB962C8B-B14F-4D97-AF65-F5344CB8AC3E}">
        <p14:creationId xmlns:p14="http://schemas.microsoft.com/office/powerpoint/2010/main" val="4262496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1CEF140-84DD-4324-866E-D6049266BF6B}" type="datetimeFigureOut">
              <a:rPr lang="en-IN" smtClean="0"/>
              <a:t>02-02-2023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017ABE-152F-4F0B-9A90-8A27C5B2160E}" type="slidenum">
              <a:rPr lang="en-IN" smtClean="0"/>
              <a:t>‹#›</a:t>
            </a:fld>
            <a:endParaRPr lang="en-IN"/>
          </a:p>
        </p:txBody>
      </p:sp>
    </p:spTree>
    <p:extLst>
      <p:ext uri="{BB962C8B-B14F-4D97-AF65-F5344CB8AC3E}">
        <p14:creationId xmlns:p14="http://schemas.microsoft.com/office/powerpoint/2010/main" val="228276482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E17B-4D78-CA38-1F7A-4C27EF636855}"/>
              </a:ext>
            </a:extLst>
          </p:cNvPr>
          <p:cNvSpPr>
            <a:spLocks noGrp="1"/>
          </p:cNvSpPr>
          <p:nvPr>
            <p:ph type="ctrTitle"/>
          </p:nvPr>
        </p:nvSpPr>
        <p:spPr/>
        <p:txBody>
          <a:bodyPr/>
          <a:lstStyle/>
          <a:p>
            <a:r>
              <a:rPr lang="en-IN" sz="6600" b="1" dirty="0"/>
              <a:t>GitHub</a:t>
            </a:r>
          </a:p>
        </p:txBody>
      </p:sp>
      <p:sp>
        <p:nvSpPr>
          <p:cNvPr id="3" name="Subtitle 2">
            <a:extLst>
              <a:ext uri="{FF2B5EF4-FFF2-40B4-BE49-F238E27FC236}">
                <a16:creationId xmlns:a16="http://schemas.microsoft.com/office/drawing/2014/main" id="{D709EE9E-4FAC-4B93-2040-BCD50EE5D616}"/>
              </a:ext>
            </a:extLst>
          </p:cNvPr>
          <p:cNvSpPr>
            <a:spLocks noGrp="1"/>
          </p:cNvSpPr>
          <p:nvPr>
            <p:ph type="subTitle" idx="1"/>
          </p:nvPr>
        </p:nvSpPr>
        <p:spPr/>
        <p:txBody>
          <a:bodyPr/>
          <a:lstStyle/>
          <a:p>
            <a:r>
              <a:rPr lang="en-IN" dirty="0"/>
              <a:t>                                                                         -Sakshi Kathe</a:t>
            </a:r>
          </a:p>
        </p:txBody>
      </p:sp>
    </p:spTree>
    <p:extLst>
      <p:ext uri="{BB962C8B-B14F-4D97-AF65-F5344CB8AC3E}">
        <p14:creationId xmlns:p14="http://schemas.microsoft.com/office/powerpoint/2010/main" val="2349387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9078E-5E59-31C9-DE3D-2A29BD640AA0}"/>
              </a:ext>
            </a:extLst>
          </p:cNvPr>
          <p:cNvSpPr>
            <a:spLocks noGrp="1"/>
          </p:cNvSpPr>
          <p:nvPr>
            <p:ph type="title"/>
          </p:nvPr>
        </p:nvSpPr>
        <p:spPr/>
        <p:txBody>
          <a:bodyPr/>
          <a:lstStyle/>
          <a:p>
            <a:r>
              <a:rPr lang="en-IN" b="1" dirty="0"/>
              <a:t>What is GitHub?</a:t>
            </a:r>
          </a:p>
        </p:txBody>
      </p:sp>
      <p:sp>
        <p:nvSpPr>
          <p:cNvPr id="3" name="Content Placeholder 2">
            <a:extLst>
              <a:ext uri="{FF2B5EF4-FFF2-40B4-BE49-F238E27FC236}">
                <a16:creationId xmlns:a16="http://schemas.microsoft.com/office/drawing/2014/main" id="{29823511-3709-3DFE-021F-B0E17CA47469}"/>
              </a:ext>
            </a:extLst>
          </p:cNvPr>
          <p:cNvSpPr>
            <a:spLocks noGrp="1"/>
          </p:cNvSpPr>
          <p:nvPr>
            <p:ph idx="1"/>
          </p:nvPr>
        </p:nvSpPr>
        <p:spPr/>
        <p:txBody>
          <a:bodyPr/>
          <a:lstStyle/>
          <a:p>
            <a:r>
              <a:rPr lang="en-US" dirty="0"/>
              <a:t>GitHub is a code hosting platform for version control and collaboration. It lets you and others work together on projects from anywhere. This tutorial teaches you GitHub essentials like repositories, branches, commits, and pull requests.</a:t>
            </a:r>
            <a:endParaRPr lang="en-IN" dirty="0"/>
          </a:p>
        </p:txBody>
      </p:sp>
    </p:spTree>
    <p:extLst>
      <p:ext uri="{BB962C8B-B14F-4D97-AF65-F5344CB8AC3E}">
        <p14:creationId xmlns:p14="http://schemas.microsoft.com/office/powerpoint/2010/main" val="3498420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2B845-36CE-5A96-BEBD-F268DFE2BDF6}"/>
              </a:ext>
            </a:extLst>
          </p:cNvPr>
          <p:cNvSpPr>
            <a:spLocks noGrp="1"/>
          </p:cNvSpPr>
          <p:nvPr>
            <p:ph type="title"/>
          </p:nvPr>
        </p:nvSpPr>
        <p:spPr/>
        <p:txBody>
          <a:bodyPr/>
          <a:lstStyle/>
          <a:p>
            <a:r>
              <a:rPr lang="en-IN" b="1" dirty="0"/>
              <a:t>GitHub Repositories</a:t>
            </a:r>
          </a:p>
        </p:txBody>
      </p:sp>
      <p:sp>
        <p:nvSpPr>
          <p:cNvPr id="3" name="Content Placeholder 2">
            <a:extLst>
              <a:ext uri="{FF2B5EF4-FFF2-40B4-BE49-F238E27FC236}">
                <a16:creationId xmlns:a16="http://schemas.microsoft.com/office/drawing/2014/main" id="{01B4E003-8ABA-0800-5772-C81C1D87727F}"/>
              </a:ext>
            </a:extLst>
          </p:cNvPr>
          <p:cNvSpPr>
            <a:spLocks noGrp="1"/>
          </p:cNvSpPr>
          <p:nvPr>
            <p:ph idx="1"/>
          </p:nvPr>
        </p:nvSpPr>
        <p:spPr/>
        <p:txBody>
          <a:bodyPr/>
          <a:lstStyle/>
          <a:p>
            <a:r>
              <a:rPr lang="en-US" dirty="0"/>
              <a:t>A repository contains all of your project's files and each file's revision history. You can discuss and manage your project's work within the repository.</a:t>
            </a:r>
            <a:endParaRPr lang="en-IN" dirty="0"/>
          </a:p>
        </p:txBody>
      </p:sp>
    </p:spTree>
    <p:extLst>
      <p:ext uri="{BB962C8B-B14F-4D97-AF65-F5344CB8AC3E}">
        <p14:creationId xmlns:p14="http://schemas.microsoft.com/office/powerpoint/2010/main" val="2626311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60FD8-E517-F15C-8687-0D5B56CCF053}"/>
              </a:ext>
            </a:extLst>
          </p:cNvPr>
          <p:cNvSpPr>
            <a:spLocks noGrp="1"/>
          </p:cNvSpPr>
          <p:nvPr>
            <p:ph type="title"/>
          </p:nvPr>
        </p:nvSpPr>
        <p:spPr/>
        <p:txBody>
          <a:bodyPr/>
          <a:lstStyle/>
          <a:p>
            <a:r>
              <a:rPr lang="en-IN" b="1" dirty="0"/>
              <a:t>GitHub Branches</a:t>
            </a:r>
          </a:p>
        </p:txBody>
      </p:sp>
      <p:sp>
        <p:nvSpPr>
          <p:cNvPr id="3" name="Content Placeholder 2">
            <a:extLst>
              <a:ext uri="{FF2B5EF4-FFF2-40B4-BE49-F238E27FC236}">
                <a16:creationId xmlns:a16="http://schemas.microsoft.com/office/drawing/2014/main" id="{CF5D4191-2CFB-4F4D-9E9E-0FBEAEF7BBA9}"/>
              </a:ext>
            </a:extLst>
          </p:cNvPr>
          <p:cNvSpPr>
            <a:spLocks noGrp="1"/>
          </p:cNvSpPr>
          <p:nvPr>
            <p:ph idx="1"/>
          </p:nvPr>
        </p:nvSpPr>
        <p:spPr/>
        <p:txBody>
          <a:bodyPr/>
          <a:lstStyle/>
          <a:p>
            <a:r>
              <a:rPr lang="en-US" dirty="0"/>
              <a:t>Branches allow you to develop features, fix bugs, or safely experiment with new ideas in a contained area of your repository. You always create a branch from an existing branch. Typically, you might create a new branch from the default branch of your repository.</a:t>
            </a:r>
            <a:endParaRPr lang="en-IN" dirty="0"/>
          </a:p>
        </p:txBody>
      </p:sp>
    </p:spTree>
    <p:extLst>
      <p:ext uri="{BB962C8B-B14F-4D97-AF65-F5344CB8AC3E}">
        <p14:creationId xmlns:p14="http://schemas.microsoft.com/office/powerpoint/2010/main" val="64282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D96CF-2207-3892-1383-951EF0D2DE73}"/>
              </a:ext>
            </a:extLst>
          </p:cNvPr>
          <p:cNvSpPr>
            <a:spLocks noGrp="1"/>
          </p:cNvSpPr>
          <p:nvPr>
            <p:ph type="title"/>
          </p:nvPr>
        </p:nvSpPr>
        <p:spPr/>
        <p:txBody>
          <a:bodyPr/>
          <a:lstStyle/>
          <a:p>
            <a:r>
              <a:rPr lang="en-IN" b="1" dirty="0"/>
              <a:t>Commit</a:t>
            </a:r>
          </a:p>
        </p:txBody>
      </p:sp>
      <p:sp>
        <p:nvSpPr>
          <p:cNvPr id="3" name="Content Placeholder 2">
            <a:extLst>
              <a:ext uri="{FF2B5EF4-FFF2-40B4-BE49-F238E27FC236}">
                <a16:creationId xmlns:a16="http://schemas.microsoft.com/office/drawing/2014/main" id="{ACA50C2E-3089-462D-F6CB-ED2252EC9CDA}"/>
              </a:ext>
            </a:extLst>
          </p:cNvPr>
          <p:cNvSpPr>
            <a:spLocks noGrp="1"/>
          </p:cNvSpPr>
          <p:nvPr>
            <p:ph idx="1"/>
          </p:nvPr>
        </p:nvSpPr>
        <p:spPr/>
        <p:txBody>
          <a:bodyPr/>
          <a:lstStyle/>
          <a:p>
            <a:r>
              <a:rPr lang="en-US" dirty="0"/>
              <a:t>Similar to saving a file that's been edited, a commit records changes to one or more files in your branch. Git assigns each commit a unique ID, called a SHA or hash, that identifies: The specific changes. When the changes were made.</a:t>
            </a:r>
          </a:p>
          <a:p>
            <a:pPr marL="0" indent="0">
              <a:buNone/>
            </a:pPr>
            <a:endParaRPr lang="en-IN" dirty="0"/>
          </a:p>
        </p:txBody>
      </p:sp>
    </p:spTree>
    <p:extLst>
      <p:ext uri="{BB962C8B-B14F-4D97-AF65-F5344CB8AC3E}">
        <p14:creationId xmlns:p14="http://schemas.microsoft.com/office/powerpoint/2010/main" val="3902583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5DF9CC7-692D-A206-F239-7B7E6A120659}"/>
              </a:ext>
            </a:extLst>
          </p:cNvPr>
          <p:cNvSpPr>
            <a:spLocks noGrp="1"/>
          </p:cNvSpPr>
          <p:nvPr>
            <p:ph type="subTitle" idx="1"/>
          </p:nvPr>
        </p:nvSpPr>
        <p:spPr>
          <a:xfrm>
            <a:off x="2692398" y="3648269"/>
            <a:ext cx="6815669" cy="1330130"/>
          </a:xfrm>
        </p:spPr>
        <p:txBody>
          <a:bodyPr/>
          <a:lstStyle/>
          <a:p>
            <a:r>
              <a:rPr lang="en-US" sz="4000" b="1" dirty="0"/>
              <a:t>Thank You</a:t>
            </a:r>
            <a:endParaRPr lang="en-IN" b="1" dirty="0"/>
          </a:p>
        </p:txBody>
      </p:sp>
    </p:spTree>
    <p:extLst>
      <p:ext uri="{BB962C8B-B14F-4D97-AF65-F5344CB8AC3E}">
        <p14:creationId xmlns:p14="http://schemas.microsoft.com/office/powerpoint/2010/main" val="64488065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TotalTime>
  <Words>182</Words>
  <Application>Microsoft Office PowerPoint</Application>
  <PresentationFormat>Widescreen</PresentationFormat>
  <Paragraphs>11</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Garamond</vt:lpstr>
      <vt:lpstr>Organic</vt:lpstr>
      <vt:lpstr>GitHub</vt:lpstr>
      <vt:lpstr>What is GitHub?</vt:lpstr>
      <vt:lpstr>GitHub Repositories</vt:lpstr>
      <vt:lpstr>GitHub Branches</vt:lpstr>
      <vt:lpstr>Commit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dc:title>
  <dc:creator>AADITYA MAULE</dc:creator>
  <cp:lastModifiedBy>AADITYA MAULE</cp:lastModifiedBy>
  <cp:revision>1</cp:revision>
  <dcterms:created xsi:type="dcterms:W3CDTF">2023-01-31T16:24:46Z</dcterms:created>
  <dcterms:modified xsi:type="dcterms:W3CDTF">2023-02-02T07:43:03Z</dcterms:modified>
</cp:coreProperties>
</file>