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0" clrIdx="0">
    <p:extLst>
      <p:ext uri="{19B8F6BF-5375-455C-9EA6-DF929625EA0E}">
        <p15:presenceInfo xmlns:p15="http://schemas.microsoft.com/office/powerpoint/2012/main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DFE12-922F-4598-8645-3BB02CD5A9B7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8487B22-EF23-4DF9-B2E4-F16010F21C07}">
      <dgm:prSet phldrT="[文本]"/>
      <dgm:spPr/>
      <dgm:t>
        <a:bodyPr/>
        <a:lstStyle/>
        <a:p>
          <a:r>
            <a:rPr lang="zh-CN" altLang="en-US" dirty="0" smtClean="0"/>
            <a:t>出发点</a:t>
          </a:r>
          <a:endParaRPr lang="zh-CN" altLang="en-US" dirty="0"/>
        </a:p>
      </dgm:t>
    </dgm:pt>
    <dgm:pt modelId="{A3507A87-B2D4-496E-B1DA-1DF6D7182A9B}" type="parTrans" cxnId="{2D3B6E88-EE3E-470B-BFBB-0FA993D37560}">
      <dgm:prSet/>
      <dgm:spPr/>
      <dgm:t>
        <a:bodyPr/>
        <a:lstStyle/>
        <a:p>
          <a:endParaRPr lang="zh-CN" altLang="en-US"/>
        </a:p>
      </dgm:t>
    </dgm:pt>
    <dgm:pt modelId="{CA693739-5992-4146-BE7F-EB4F15BE29E5}" type="sibTrans" cxnId="{2D3B6E88-EE3E-470B-BFBB-0FA993D37560}">
      <dgm:prSet/>
      <dgm:spPr/>
      <dgm:t>
        <a:bodyPr/>
        <a:lstStyle/>
        <a:p>
          <a:endParaRPr lang="zh-CN" altLang="en-US"/>
        </a:p>
      </dgm:t>
    </dgm:pt>
    <dgm:pt modelId="{7777F416-99D0-484D-8A27-A4FDA5478108}">
      <dgm:prSet phldrT="[文本]"/>
      <dgm:spPr/>
      <dgm:t>
        <a:bodyPr/>
        <a:lstStyle/>
        <a:p>
          <a:r>
            <a:rPr lang="zh-CN" altLang="en-US" dirty="0" smtClean="0"/>
            <a:t>方案</a:t>
          </a:r>
          <a:endParaRPr lang="zh-CN" altLang="en-US" dirty="0"/>
        </a:p>
      </dgm:t>
    </dgm:pt>
    <dgm:pt modelId="{A212B3DD-1D43-48B9-8930-91CAC8513587}" type="parTrans" cxnId="{5D668E23-E752-439F-8075-7D075EC9522C}">
      <dgm:prSet/>
      <dgm:spPr/>
      <dgm:t>
        <a:bodyPr/>
        <a:lstStyle/>
        <a:p>
          <a:endParaRPr lang="zh-CN" altLang="en-US"/>
        </a:p>
      </dgm:t>
    </dgm:pt>
    <dgm:pt modelId="{4F640352-7142-4EB5-B309-8D202B7A722F}" type="sibTrans" cxnId="{5D668E23-E752-439F-8075-7D075EC9522C}">
      <dgm:prSet/>
      <dgm:spPr/>
      <dgm:t>
        <a:bodyPr/>
        <a:lstStyle/>
        <a:p>
          <a:endParaRPr lang="zh-CN" altLang="en-US"/>
        </a:p>
      </dgm:t>
    </dgm:pt>
    <dgm:pt modelId="{9606091B-F7DB-4390-ADAF-CE0279AD7725}">
      <dgm:prSet phldrT="[文本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BB3DC4A4-19AA-4125-8CD0-DCB95698A67A}" type="parTrans" cxnId="{548BA549-06AE-4A25-B687-8FFA6E3D8EB4}">
      <dgm:prSet/>
      <dgm:spPr/>
      <dgm:t>
        <a:bodyPr/>
        <a:lstStyle/>
        <a:p>
          <a:endParaRPr lang="zh-CN" altLang="en-US"/>
        </a:p>
      </dgm:t>
    </dgm:pt>
    <dgm:pt modelId="{EFE9CBE7-987F-4962-8F4F-DDB148E2DBB7}" type="sibTrans" cxnId="{548BA549-06AE-4A25-B687-8FFA6E3D8EB4}">
      <dgm:prSet/>
      <dgm:spPr/>
      <dgm:t>
        <a:bodyPr/>
        <a:lstStyle/>
        <a:p>
          <a:endParaRPr lang="zh-CN" altLang="en-US"/>
        </a:p>
      </dgm:t>
    </dgm:pt>
    <dgm:pt modelId="{01D97A1A-8855-4BAE-96BF-8A6EB30C3720}" type="pres">
      <dgm:prSet presAssocID="{767DFE12-922F-4598-8645-3BB02CD5A9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7769404-CA0C-41A3-8D6A-260A928E15B5}" type="pres">
      <dgm:prSet presAssocID="{767DFE12-922F-4598-8645-3BB02CD5A9B7}" presName="Name1" presStyleCnt="0"/>
      <dgm:spPr/>
    </dgm:pt>
    <dgm:pt modelId="{E98FA4A0-A588-4C2D-804E-DC47A46274C7}" type="pres">
      <dgm:prSet presAssocID="{767DFE12-922F-4598-8645-3BB02CD5A9B7}" presName="cycle" presStyleCnt="0"/>
      <dgm:spPr/>
    </dgm:pt>
    <dgm:pt modelId="{2AE21D60-1FF7-445B-B897-3022A2C44E46}" type="pres">
      <dgm:prSet presAssocID="{767DFE12-922F-4598-8645-3BB02CD5A9B7}" presName="srcNode" presStyleLbl="node1" presStyleIdx="0" presStyleCnt="3"/>
      <dgm:spPr/>
    </dgm:pt>
    <dgm:pt modelId="{7598ADAC-67A4-477D-8C28-A0B8961A3181}" type="pres">
      <dgm:prSet presAssocID="{767DFE12-922F-4598-8645-3BB02CD5A9B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B81314A-B6AC-4A29-A5D9-B5336FA18974}" type="pres">
      <dgm:prSet presAssocID="{767DFE12-922F-4598-8645-3BB02CD5A9B7}" presName="extraNode" presStyleLbl="node1" presStyleIdx="0" presStyleCnt="3"/>
      <dgm:spPr/>
    </dgm:pt>
    <dgm:pt modelId="{0869BFBA-AF0D-49B6-85E7-6207F72795D6}" type="pres">
      <dgm:prSet presAssocID="{767DFE12-922F-4598-8645-3BB02CD5A9B7}" presName="dstNode" presStyleLbl="node1" presStyleIdx="0" presStyleCnt="3"/>
      <dgm:spPr/>
    </dgm:pt>
    <dgm:pt modelId="{3DF00842-7A13-499B-9A06-03ECC43E92BB}" type="pres">
      <dgm:prSet presAssocID="{98487B22-EF23-4DF9-B2E4-F16010F21C0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7396BB-3EFF-4E19-B302-764534492483}" type="pres">
      <dgm:prSet presAssocID="{98487B22-EF23-4DF9-B2E4-F16010F21C07}" presName="accent_1" presStyleCnt="0"/>
      <dgm:spPr/>
    </dgm:pt>
    <dgm:pt modelId="{16FD561A-8CE2-46D9-8838-139E1FC2946E}" type="pres">
      <dgm:prSet presAssocID="{98487B22-EF23-4DF9-B2E4-F16010F21C07}" presName="accentRepeatNode" presStyleLbl="solidFgAcc1" presStyleIdx="0" presStyleCnt="3"/>
      <dgm:spPr/>
    </dgm:pt>
    <dgm:pt modelId="{61DA4A28-E81F-49EB-A9C8-236BBC00BF8A}" type="pres">
      <dgm:prSet presAssocID="{7777F416-99D0-484D-8A27-A4FDA547810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F0D2C4-472A-423C-9C39-2C138809BEF6}" type="pres">
      <dgm:prSet presAssocID="{7777F416-99D0-484D-8A27-A4FDA5478108}" presName="accent_2" presStyleCnt="0"/>
      <dgm:spPr/>
    </dgm:pt>
    <dgm:pt modelId="{AD19DA59-B07B-4014-9EF3-7F63AF06708D}" type="pres">
      <dgm:prSet presAssocID="{7777F416-99D0-484D-8A27-A4FDA5478108}" presName="accentRepeatNode" presStyleLbl="solidFgAcc1" presStyleIdx="1" presStyleCnt="3"/>
      <dgm:spPr/>
    </dgm:pt>
    <dgm:pt modelId="{A6F515C9-05FC-4302-A552-E879F8B8FBB9}" type="pres">
      <dgm:prSet presAssocID="{9606091B-F7DB-4390-ADAF-CE0279AD772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B1544-6F64-40E1-8F72-4EFAC1EB9D6C}" type="pres">
      <dgm:prSet presAssocID="{9606091B-F7DB-4390-ADAF-CE0279AD7725}" presName="accent_3" presStyleCnt="0"/>
      <dgm:spPr/>
    </dgm:pt>
    <dgm:pt modelId="{CF2D0044-16DC-46AE-8E93-E7C878D3136C}" type="pres">
      <dgm:prSet presAssocID="{9606091B-F7DB-4390-ADAF-CE0279AD7725}" presName="accentRepeatNode" presStyleLbl="solidFgAcc1" presStyleIdx="2" presStyleCnt="3"/>
      <dgm:spPr/>
    </dgm:pt>
  </dgm:ptLst>
  <dgm:cxnLst>
    <dgm:cxn modelId="{34199F4C-383E-493D-806A-45CF1930E404}" type="presOf" srcId="{9606091B-F7DB-4390-ADAF-CE0279AD7725}" destId="{A6F515C9-05FC-4302-A552-E879F8B8FBB9}" srcOrd="0" destOrd="0" presId="urn:microsoft.com/office/officeart/2008/layout/VerticalCurvedList"/>
    <dgm:cxn modelId="{2D3B6E88-EE3E-470B-BFBB-0FA993D37560}" srcId="{767DFE12-922F-4598-8645-3BB02CD5A9B7}" destId="{98487B22-EF23-4DF9-B2E4-F16010F21C07}" srcOrd="0" destOrd="0" parTransId="{A3507A87-B2D4-496E-B1DA-1DF6D7182A9B}" sibTransId="{CA693739-5992-4146-BE7F-EB4F15BE29E5}"/>
    <dgm:cxn modelId="{2343D71A-C8BA-467A-BFE1-E4DE77C266DF}" type="presOf" srcId="{7777F416-99D0-484D-8A27-A4FDA5478108}" destId="{61DA4A28-E81F-49EB-A9C8-236BBC00BF8A}" srcOrd="0" destOrd="0" presId="urn:microsoft.com/office/officeart/2008/layout/VerticalCurvedList"/>
    <dgm:cxn modelId="{548BA549-06AE-4A25-B687-8FFA6E3D8EB4}" srcId="{767DFE12-922F-4598-8645-3BB02CD5A9B7}" destId="{9606091B-F7DB-4390-ADAF-CE0279AD7725}" srcOrd="2" destOrd="0" parTransId="{BB3DC4A4-19AA-4125-8CD0-DCB95698A67A}" sibTransId="{EFE9CBE7-987F-4962-8F4F-DDB148E2DBB7}"/>
    <dgm:cxn modelId="{5D668E23-E752-439F-8075-7D075EC9522C}" srcId="{767DFE12-922F-4598-8645-3BB02CD5A9B7}" destId="{7777F416-99D0-484D-8A27-A4FDA5478108}" srcOrd="1" destOrd="0" parTransId="{A212B3DD-1D43-48B9-8930-91CAC8513587}" sibTransId="{4F640352-7142-4EB5-B309-8D202B7A722F}"/>
    <dgm:cxn modelId="{40AA638C-0B78-4064-8E8E-461D13A7E8D0}" type="presOf" srcId="{767DFE12-922F-4598-8645-3BB02CD5A9B7}" destId="{01D97A1A-8855-4BAE-96BF-8A6EB30C3720}" srcOrd="0" destOrd="0" presId="urn:microsoft.com/office/officeart/2008/layout/VerticalCurvedList"/>
    <dgm:cxn modelId="{D0F60A55-061F-47E9-B852-6B1C0FDBE078}" type="presOf" srcId="{CA693739-5992-4146-BE7F-EB4F15BE29E5}" destId="{7598ADAC-67A4-477D-8C28-A0B8961A3181}" srcOrd="0" destOrd="0" presId="urn:microsoft.com/office/officeart/2008/layout/VerticalCurvedList"/>
    <dgm:cxn modelId="{45CCFD9B-7A3B-4323-9E8A-5F830FF0D375}" type="presOf" srcId="{98487B22-EF23-4DF9-B2E4-F16010F21C07}" destId="{3DF00842-7A13-499B-9A06-03ECC43E92BB}" srcOrd="0" destOrd="0" presId="urn:microsoft.com/office/officeart/2008/layout/VerticalCurvedList"/>
    <dgm:cxn modelId="{21884982-4AC1-4094-B0CB-0C79E49C245F}" type="presParOf" srcId="{01D97A1A-8855-4BAE-96BF-8A6EB30C3720}" destId="{07769404-CA0C-41A3-8D6A-260A928E15B5}" srcOrd="0" destOrd="0" presId="urn:microsoft.com/office/officeart/2008/layout/VerticalCurvedList"/>
    <dgm:cxn modelId="{BC1EA9AD-1363-4939-ACE7-722B504376A3}" type="presParOf" srcId="{07769404-CA0C-41A3-8D6A-260A928E15B5}" destId="{E98FA4A0-A588-4C2D-804E-DC47A46274C7}" srcOrd="0" destOrd="0" presId="urn:microsoft.com/office/officeart/2008/layout/VerticalCurvedList"/>
    <dgm:cxn modelId="{7F034027-13E0-4A05-BAD8-F524997AF946}" type="presParOf" srcId="{E98FA4A0-A588-4C2D-804E-DC47A46274C7}" destId="{2AE21D60-1FF7-445B-B897-3022A2C44E46}" srcOrd="0" destOrd="0" presId="urn:microsoft.com/office/officeart/2008/layout/VerticalCurvedList"/>
    <dgm:cxn modelId="{D4708AFE-7F1A-4FE2-BA4D-0764E590CFB2}" type="presParOf" srcId="{E98FA4A0-A588-4C2D-804E-DC47A46274C7}" destId="{7598ADAC-67A4-477D-8C28-A0B8961A3181}" srcOrd="1" destOrd="0" presId="urn:microsoft.com/office/officeart/2008/layout/VerticalCurvedList"/>
    <dgm:cxn modelId="{73604766-7F03-46C5-A618-4EC202357B6C}" type="presParOf" srcId="{E98FA4A0-A588-4C2D-804E-DC47A46274C7}" destId="{9B81314A-B6AC-4A29-A5D9-B5336FA18974}" srcOrd="2" destOrd="0" presId="urn:microsoft.com/office/officeart/2008/layout/VerticalCurvedList"/>
    <dgm:cxn modelId="{AE40CA1A-8947-4ACF-B179-8E011A6D8188}" type="presParOf" srcId="{E98FA4A0-A588-4C2D-804E-DC47A46274C7}" destId="{0869BFBA-AF0D-49B6-85E7-6207F72795D6}" srcOrd="3" destOrd="0" presId="urn:microsoft.com/office/officeart/2008/layout/VerticalCurvedList"/>
    <dgm:cxn modelId="{40EE8642-16AC-4316-A1DD-ACDED1E70EC7}" type="presParOf" srcId="{07769404-CA0C-41A3-8D6A-260A928E15B5}" destId="{3DF00842-7A13-499B-9A06-03ECC43E92BB}" srcOrd="1" destOrd="0" presId="urn:microsoft.com/office/officeart/2008/layout/VerticalCurvedList"/>
    <dgm:cxn modelId="{2614C710-3CFE-46A8-A752-2F0F4B8A74BE}" type="presParOf" srcId="{07769404-CA0C-41A3-8D6A-260A928E15B5}" destId="{9C7396BB-3EFF-4E19-B302-764534492483}" srcOrd="2" destOrd="0" presId="urn:microsoft.com/office/officeart/2008/layout/VerticalCurvedList"/>
    <dgm:cxn modelId="{136EFBD4-028C-496C-B027-7CDFB821E674}" type="presParOf" srcId="{9C7396BB-3EFF-4E19-B302-764534492483}" destId="{16FD561A-8CE2-46D9-8838-139E1FC2946E}" srcOrd="0" destOrd="0" presId="urn:microsoft.com/office/officeart/2008/layout/VerticalCurvedList"/>
    <dgm:cxn modelId="{3B8A3181-4507-481F-AD41-E9AAB65115CA}" type="presParOf" srcId="{07769404-CA0C-41A3-8D6A-260A928E15B5}" destId="{61DA4A28-E81F-49EB-A9C8-236BBC00BF8A}" srcOrd="3" destOrd="0" presId="urn:microsoft.com/office/officeart/2008/layout/VerticalCurvedList"/>
    <dgm:cxn modelId="{17AA7EB0-9AB3-4687-813C-E220C0143400}" type="presParOf" srcId="{07769404-CA0C-41A3-8D6A-260A928E15B5}" destId="{6FF0D2C4-472A-423C-9C39-2C138809BEF6}" srcOrd="4" destOrd="0" presId="urn:microsoft.com/office/officeart/2008/layout/VerticalCurvedList"/>
    <dgm:cxn modelId="{F0E9DEC4-1B0B-4655-94AE-1168E29CB6DE}" type="presParOf" srcId="{6FF0D2C4-472A-423C-9C39-2C138809BEF6}" destId="{AD19DA59-B07B-4014-9EF3-7F63AF06708D}" srcOrd="0" destOrd="0" presId="urn:microsoft.com/office/officeart/2008/layout/VerticalCurvedList"/>
    <dgm:cxn modelId="{BBB95588-5947-4B01-BDC2-548AFE49E170}" type="presParOf" srcId="{07769404-CA0C-41A3-8D6A-260A928E15B5}" destId="{A6F515C9-05FC-4302-A552-E879F8B8FBB9}" srcOrd="5" destOrd="0" presId="urn:microsoft.com/office/officeart/2008/layout/VerticalCurvedList"/>
    <dgm:cxn modelId="{226A4E35-A916-45CC-BF8D-CDA7A2350849}" type="presParOf" srcId="{07769404-CA0C-41A3-8D6A-260A928E15B5}" destId="{D2BB1544-6F64-40E1-8F72-4EFAC1EB9D6C}" srcOrd="6" destOrd="0" presId="urn:microsoft.com/office/officeart/2008/layout/VerticalCurvedList"/>
    <dgm:cxn modelId="{D9EA2FEA-39C0-499F-A0FE-7F9AB30B8B70}" type="presParOf" srcId="{D2BB1544-6F64-40E1-8F72-4EFAC1EB9D6C}" destId="{CF2D0044-16DC-46AE-8E93-E7C878D313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AB499-1584-4F81-BD47-7B29548E46A1}" type="doc">
      <dgm:prSet loTypeId="urn:microsoft.com/office/officeart/2008/layout/AccentedPicture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F901E0-673C-4EDA-A069-711E1D8B1641}">
      <dgm:prSet/>
      <dgm:spPr/>
      <dgm:t>
        <a:bodyPr/>
        <a:lstStyle/>
        <a:p>
          <a:endParaRPr lang="zh-CN" altLang="en-US"/>
        </a:p>
      </dgm:t>
    </dgm:pt>
    <dgm:pt modelId="{925A88C6-08B4-43AB-B85E-F3BF6B881074}" type="parTrans" cxnId="{13FCC393-E542-41AC-951F-394C14F1E534}">
      <dgm:prSet/>
      <dgm:spPr/>
      <dgm:t>
        <a:bodyPr/>
        <a:lstStyle/>
        <a:p>
          <a:endParaRPr lang="zh-CN" altLang="en-US"/>
        </a:p>
      </dgm:t>
    </dgm:pt>
    <dgm:pt modelId="{4BA37948-B7F7-41DD-9657-AAF8F6E679E9}" type="sibTrans" cxnId="{13FCC393-E542-41AC-951F-394C14F1E53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zh-CN" altLang="en-US"/>
        </a:p>
      </dgm:t>
    </dgm:pt>
    <dgm:pt modelId="{A3CE0496-CA0A-49D4-9894-DB2823807FD9}" type="pres">
      <dgm:prSet presAssocID="{D3FAB499-1584-4F81-BD47-7B29548E46A1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59CE2A5-1A57-4E9D-B2CF-26A72A45468F}" type="pres">
      <dgm:prSet presAssocID="{4BA37948-B7F7-41DD-9657-AAF8F6E679E9}" presName="picture_1" presStyleLbl="bgImgPlace1" presStyleIdx="0" presStyleCnt="1" custLinFactNeighborX="-15159" custLinFactNeighborY="4191"/>
      <dgm:spPr/>
      <dgm:t>
        <a:bodyPr/>
        <a:lstStyle/>
        <a:p>
          <a:endParaRPr lang="zh-CN" altLang="en-US"/>
        </a:p>
      </dgm:t>
    </dgm:pt>
    <dgm:pt modelId="{0E50372D-F332-4F9B-BCFB-62E016C44DBB}" type="pres">
      <dgm:prSet presAssocID="{92F901E0-673C-4EDA-A069-711E1D8B1641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70CB37-EFD5-4952-A920-B09CFE7EAE0C}" type="pres">
      <dgm:prSet presAssocID="{D3FAB499-1584-4F81-BD47-7B29548E46A1}" presName="maxNode" presStyleCnt="0"/>
      <dgm:spPr/>
    </dgm:pt>
    <dgm:pt modelId="{AEDC8D9C-00AD-498A-A48F-4830367D4BB5}" type="pres">
      <dgm:prSet presAssocID="{D3FAB499-1584-4F81-BD47-7B29548E46A1}" presName="Name33" presStyleCnt="0"/>
      <dgm:spPr/>
    </dgm:pt>
  </dgm:ptLst>
  <dgm:cxnLst>
    <dgm:cxn modelId="{13FCC393-E542-41AC-951F-394C14F1E534}" srcId="{D3FAB499-1584-4F81-BD47-7B29548E46A1}" destId="{92F901E0-673C-4EDA-A069-711E1D8B1641}" srcOrd="0" destOrd="0" parTransId="{925A88C6-08B4-43AB-B85E-F3BF6B881074}" sibTransId="{4BA37948-B7F7-41DD-9657-AAF8F6E679E9}"/>
    <dgm:cxn modelId="{E5E55DEE-D962-4F8D-8B77-28ECF90F93F5}" type="presOf" srcId="{92F901E0-673C-4EDA-A069-711E1D8B1641}" destId="{0E50372D-F332-4F9B-BCFB-62E016C44DBB}" srcOrd="0" destOrd="0" presId="urn:microsoft.com/office/officeart/2008/layout/AccentedPicture"/>
    <dgm:cxn modelId="{0AC8FCE1-F278-447B-90CF-AA6164DAE0B5}" type="presOf" srcId="{4BA37948-B7F7-41DD-9657-AAF8F6E679E9}" destId="{E59CE2A5-1A57-4E9D-B2CF-26A72A45468F}" srcOrd="0" destOrd="0" presId="urn:microsoft.com/office/officeart/2008/layout/AccentedPicture"/>
    <dgm:cxn modelId="{5E542C95-BC37-4FA8-A078-31F8BC14A45F}" type="presOf" srcId="{D3FAB499-1584-4F81-BD47-7B29548E46A1}" destId="{A3CE0496-CA0A-49D4-9894-DB2823807FD9}" srcOrd="0" destOrd="0" presId="urn:microsoft.com/office/officeart/2008/layout/AccentedPicture"/>
    <dgm:cxn modelId="{A2C14A22-EADE-4B90-89A0-D9EC3662E3D7}" type="presParOf" srcId="{A3CE0496-CA0A-49D4-9894-DB2823807FD9}" destId="{E59CE2A5-1A57-4E9D-B2CF-26A72A45468F}" srcOrd="0" destOrd="0" presId="urn:microsoft.com/office/officeart/2008/layout/AccentedPicture"/>
    <dgm:cxn modelId="{174C34EB-46C6-45B2-9523-3E91B1B3CC48}" type="presParOf" srcId="{A3CE0496-CA0A-49D4-9894-DB2823807FD9}" destId="{0E50372D-F332-4F9B-BCFB-62E016C44DBB}" srcOrd="1" destOrd="0" presId="urn:microsoft.com/office/officeart/2008/layout/AccentedPicture"/>
    <dgm:cxn modelId="{D73A6382-E694-4D3D-87EA-C9FF4FB54BCC}" type="presParOf" srcId="{A3CE0496-CA0A-49D4-9894-DB2823807FD9}" destId="{5370CB37-EFD5-4952-A920-B09CFE7EAE0C}" srcOrd="2" destOrd="0" presId="urn:microsoft.com/office/officeart/2008/layout/AccentedPicture"/>
    <dgm:cxn modelId="{211FC7F0-EF7A-41F4-968E-5FF26FC641CB}" type="presParOf" srcId="{5370CB37-EFD5-4952-A920-B09CFE7EAE0C}" destId="{AEDC8D9C-00AD-498A-A48F-4830367D4BB5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653011-25D8-48E4-9E30-57593F218FD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5DFC5D0D-AAE7-42B7-A624-2B89F9B7D196}">
      <dgm:prSet phldrT="[文本]"/>
      <dgm:spPr/>
      <dgm:t>
        <a:bodyPr/>
        <a:lstStyle/>
        <a:p>
          <a:r>
            <a:rPr lang="zh-CN" altLang="en-US" dirty="0" smtClean="0"/>
            <a:t>以太坊的缰绳</a:t>
          </a:r>
          <a:r>
            <a:rPr lang="en-US" altLang="zh-CN" dirty="0" smtClean="0"/>
            <a:t>-Gas</a:t>
          </a:r>
          <a:endParaRPr lang="zh-CN" altLang="en-US" dirty="0"/>
        </a:p>
      </dgm:t>
    </dgm:pt>
    <dgm:pt modelId="{FD94FFDE-BABC-4546-9924-6FD4097968A6}" type="parTrans" cxnId="{31AE9B05-9F79-42AA-8896-A386EDA19A49}">
      <dgm:prSet/>
      <dgm:spPr/>
      <dgm:t>
        <a:bodyPr/>
        <a:lstStyle/>
        <a:p>
          <a:endParaRPr lang="zh-CN" altLang="en-US"/>
        </a:p>
      </dgm:t>
    </dgm:pt>
    <dgm:pt modelId="{35E559D9-AB9A-4EE4-9E66-647C6EDB242E}" type="sibTrans" cxnId="{31AE9B05-9F79-42AA-8896-A386EDA19A49}">
      <dgm:prSet/>
      <dgm:spPr/>
      <dgm:t>
        <a:bodyPr/>
        <a:lstStyle/>
        <a:p>
          <a:endParaRPr lang="zh-CN" altLang="en-US"/>
        </a:p>
      </dgm:t>
    </dgm:pt>
    <dgm:pt modelId="{3352D60A-7278-4C85-9685-9821CFAE0BBD}">
      <dgm:prSet phldrT="[文本]"/>
      <dgm:spPr/>
      <dgm:t>
        <a:bodyPr/>
        <a:lstStyle/>
        <a:p>
          <a:r>
            <a:rPr lang="zh-CN" altLang="en-US" dirty="0" smtClean="0"/>
            <a:t>用户隐私问题</a:t>
          </a:r>
          <a:endParaRPr lang="zh-CN" altLang="en-US" dirty="0"/>
        </a:p>
      </dgm:t>
    </dgm:pt>
    <dgm:pt modelId="{EF587ADF-8E3C-4623-B84A-76A4622C8CEA}" type="parTrans" cxnId="{C0F408B2-D1A1-4AED-A717-A49B47D887FC}">
      <dgm:prSet/>
      <dgm:spPr/>
      <dgm:t>
        <a:bodyPr/>
        <a:lstStyle/>
        <a:p>
          <a:endParaRPr lang="zh-CN" altLang="en-US"/>
        </a:p>
      </dgm:t>
    </dgm:pt>
    <dgm:pt modelId="{0C040BED-0550-43D9-B2A9-984ECF64E12D}" type="sibTrans" cxnId="{C0F408B2-D1A1-4AED-A717-A49B47D887FC}">
      <dgm:prSet/>
      <dgm:spPr/>
      <dgm:t>
        <a:bodyPr/>
        <a:lstStyle/>
        <a:p>
          <a:endParaRPr lang="zh-CN" altLang="en-US"/>
        </a:p>
      </dgm:t>
    </dgm:pt>
    <dgm:pt modelId="{A1D977D4-F804-4BD0-A397-59ED6C3A3208}">
      <dgm:prSet phldrT="[文本]"/>
      <dgm:spPr/>
      <dgm:t>
        <a:bodyPr/>
        <a:lstStyle/>
        <a:p>
          <a:r>
            <a:rPr lang="zh-CN" altLang="en-US" dirty="0" smtClean="0"/>
            <a:t>验证者困境</a:t>
          </a:r>
          <a:endParaRPr lang="zh-CN" altLang="en-US" dirty="0"/>
        </a:p>
      </dgm:t>
    </dgm:pt>
    <dgm:pt modelId="{65E7B4A5-52E1-48CC-A1A8-F56E0AE63A49}" type="parTrans" cxnId="{B6BA1496-67EA-455C-88CF-908A7D3EECE9}">
      <dgm:prSet/>
      <dgm:spPr/>
      <dgm:t>
        <a:bodyPr/>
        <a:lstStyle/>
        <a:p>
          <a:endParaRPr lang="zh-CN" altLang="en-US"/>
        </a:p>
      </dgm:t>
    </dgm:pt>
    <dgm:pt modelId="{5B4CD495-995D-485F-AC2F-E9AF5E6B63D4}" type="sibTrans" cxnId="{B6BA1496-67EA-455C-88CF-908A7D3EECE9}">
      <dgm:prSet/>
      <dgm:spPr/>
      <dgm:t>
        <a:bodyPr/>
        <a:lstStyle/>
        <a:p>
          <a:endParaRPr lang="zh-CN" altLang="en-US"/>
        </a:p>
      </dgm:t>
    </dgm:pt>
    <dgm:pt modelId="{3B144F4F-999B-4514-BE96-B39220736CF7}" type="pres">
      <dgm:prSet presAssocID="{98653011-25D8-48E4-9E30-57593F218FD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A3D05C-6B66-4555-A468-C883BE87AFA0}" type="pres">
      <dgm:prSet presAssocID="{5DFC5D0D-AAE7-42B7-A624-2B89F9B7D196}" presName="parentLin" presStyleCnt="0"/>
      <dgm:spPr/>
    </dgm:pt>
    <dgm:pt modelId="{F71E0537-558C-41C0-92D6-114EC4967E8C}" type="pres">
      <dgm:prSet presAssocID="{5DFC5D0D-AAE7-42B7-A624-2B89F9B7D19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5A850EA-F4CB-478F-B88E-5757FE6D881D}" type="pres">
      <dgm:prSet presAssocID="{5DFC5D0D-AAE7-42B7-A624-2B89F9B7D19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DC129C-8C9D-4FD7-8409-D7806A85843D}" type="pres">
      <dgm:prSet presAssocID="{5DFC5D0D-AAE7-42B7-A624-2B89F9B7D196}" presName="negativeSpace" presStyleCnt="0"/>
      <dgm:spPr/>
    </dgm:pt>
    <dgm:pt modelId="{032BF952-175A-4A65-AAAF-A92B453C9CAC}" type="pres">
      <dgm:prSet presAssocID="{5DFC5D0D-AAE7-42B7-A624-2B89F9B7D196}" presName="childText" presStyleLbl="conFgAcc1" presStyleIdx="0" presStyleCnt="3">
        <dgm:presLayoutVars>
          <dgm:bulletEnabled val="1"/>
        </dgm:presLayoutVars>
      </dgm:prSet>
      <dgm:spPr/>
    </dgm:pt>
    <dgm:pt modelId="{66ED43F2-F837-4D84-BE8A-BDB44B195EEF}" type="pres">
      <dgm:prSet presAssocID="{35E559D9-AB9A-4EE4-9E66-647C6EDB242E}" presName="spaceBetweenRectangles" presStyleCnt="0"/>
      <dgm:spPr/>
    </dgm:pt>
    <dgm:pt modelId="{C9129BD1-56E5-48A9-933C-D2ED4774F219}" type="pres">
      <dgm:prSet presAssocID="{3352D60A-7278-4C85-9685-9821CFAE0BBD}" presName="parentLin" presStyleCnt="0"/>
      <dgm:spPr/>
    </dgm:pt>
    <dgm:pt modelId="{23F1F956-A766-4F6A-87A2-C8B0BD569FC7}" type="pres">
      <dgm:prSet presAssocID="{3352D60A-7278-4C85-9685-9821CFAE0BB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743B835-0A20-4148-A20A-109D9506CBD6}" type="pres">
      <dgm:prSet presAssocID="{3352D60A-7278-4C85-9685-9821CFAE0BB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79308-0805-4C15-8EE7-9F2F3AF520FA}" type="pres">
      <dgm:prSet presAssocID="{3352D60A-7278-4C85-9685-9821CFAE0BBD}" presName="negativeSpace" presStyleCnt="0"/>
      <dgm:spPr/>
    </dgm:pt>
    <dgm:pt modelId="{620ED15E-38A4-4B8E-9CFC-47165DAABECF}" type="pres">
      <dgm:prSet presAssocID="{3352D60A-7278-4C85-9685-9821CFAE0BBD}" presName="childText" presStyleLbl="conFgAcc1" presStyleIdx="1" presStyleCnt="3">
        <dgm:presLayoutVars>
          <dgm:bulletEnabled val="1"/>
        </dgm:presLayoutVars>
      </dgm:prSet>
      <dgm:spPr/>
    </dgm:pt>
    <dgm:pt modelId="{C0F755CF-79CF-4272-A5B5-E32A345C953D}" type="pres">
      <dgm:prSet presAssocID="{0C040BED-0550-43D9-B2A9-984ECF64E12D}" presName="spaceBetweenRectangles" presStyleCnt="0"/>
      <dgm:spPr/>
    </dgm:pt>
    <dgm:pt modelId="{0F980C61-43E3-4DF2-8720-7814ECD50260}" type="pres">
      <dgm:prSet presAssocID="{A1D977D4-F804-4BD0-A397-59ED6C3A3208}" presName="parentLin" presStyleCnt="0"/>
      <dgm:spPr/>
    </dgm:pt>
    <dgm:pt modelId="{1E1EE5A5-8745-42A5-9D9F-F79737B16D8A}" type="pres">
      <dgm:prSet presAssocID="{A1D977D4-F804-4BD0-A397-59ED6C3A3208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3E41126-F25A-4830-BF52-D1FFEE2715BA}" type="pres">
      <dgm:prSet presAssocID="{A1D977D4-F804-4BD0-A397-59ED6C3A320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A60F40-A94C-4A10-AC30-D175E3676AD0}" type="pres">
      <dgm:prSet presAssocID="{A1D977D4-F804-4BD0-A397-59ED6C3A3208}" presName="negativeSpace" presStyleCnt="0"/>
      <dgm:spPr/>
    </dgm:pt>
    <dgm:pt modelId="{BB94B539-A60F-4FFF-9FFD-6CF078381B74}" type="pres">
      <dgm:prSet presAssocID="{A1D977D4-F804-4BD0-A397-59ED6C3A320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BA1496-67EA-455C-88CF-908A7D3EECE9}" srcId="{98653011-25D8-48E4-9E30-57593F218FD2}" destId="{A1D977D4-F804-4BD0-A397-59ED6C3A3208}" srcOrd="2" destOrd="0" parTransId="{65E7B4A5-52E1-48CC-A1A8-F56E0AE63A49}" sibTransId="{5B4CD495-995D-485F-AC2F-E9AF5E6B63D4}"/>
    <dgm:cxn modelId="{2320F09F-3E5F-4937-A033-9EF3E2984DB5}" type="presOf" srcId="{3352D60A-7278-4C85-9685-9821CFAE0BBD}" destId="{23F1F956-A766-4F6A-87A2-C8B0BD569FC7}" srcOrd="0" destOrd="0" presId="urn:microsoft.com/office/officeart/2005/8/layout/list1"/>
    <dgm:cxn modelId="{44B18746-E5C2-42E7-A5B3-FD8FDACFE91C}" type="presOf" srcId="{5DFC5D0D-AAE7-42B7-A624-2B89F9B7D196}" destId="{65A850EA-F4CB-478F-B88E-5757FE6D881D}" srcOrd="1" destOrd="0" presId="urn:microsoft.com/office/officeart/2005/8/layout/list1"/>
    <dgm:cxn modelId="{7407D152-01D0-41EE-A672-C1F3A9AE3730}" type="presOf" srcId="{A1D977D4-F804-4BD0-A397-59ED6C3A3208}" destId="{03E41126-F25A-4830-BF52-D1FFEE2715BA}" srcOrd="1" destOrd="0" presId="urn:microsoft.com/office/officeart/2005/8/layout/list1"/>
    <dgm:cxn modelId="{5A2E636B-4FA5-4097-8957-913F286269F6}" type="presOf" srcId="{3352D60A-7278-4C85-9685-9821CFAE0BBD}" destId="{B743B835-0A20-4148-A20A-109D9506CBD6}" srcOrd="1" destOrd="0" presId="urn:microsoft.com/office/officeart/2005/8/layout/list1"/>
    <dgm:cxn modelId="{C0F408B2-D1A1-4AED-A717-A49B47D887FC}" srcId="{98653011-25D8-48E4-9E30-57593F218FD2}" destId="{3352D60A-7278-4C85-9685-9821CFAE0BBD}" srcOrd="1" destOrd="0" parTransId="{EF587ADF-8E3C-4623-B84A-76A4622C8CEA}" sibTransId="{0C040BED-0550-43D9-B2A9-984ECF64E12D}"/>
    <dgm:cxn modelId="{3715850B-37E4-42BA-B8CB-D7A29C6B165A}" type="presOf" srcId="{98653011-25D8-48E4-9E30-57593F218FD2}" destId="{3B144F4F-999B-4514-BE96-B39220736CF7}" srcOrd="0" destOrd="0" presId="urn:microsoft.com/office/officeart/2005/8/layout/list1"/>
    <dgm:cxn modelId="{5DE14ED2-19DE-4CF4-9295-1F3CAFAB7654}" type="presOf" srcId="{A1D977D4-F804-4BD0-A397-59ED6C3A3208}" destId="{1E1EE5A5-8745-42A5-9D9F-F79737B16D8A}" srcOrd="0" destOrd="0" presId="urn:microsoft.com/office/officeart/2005/8/layout/list1"/>
    <dgm:cxn modelId="{AE5FCA50-DDC3-445E-9903-AB0B300DA7BC}" type="presOf" srcId="{5DFC5D0D-AAE7-42B7-A624-2B89F9B7D196}" destId="{F71E0537-558C-41C0-92D6-114EC4967E8C}" srcOrd="0" destOrd="0" presId="urn:microsoft.com/office/officeart/2005/8/layout/list1"/>
    <dgm:cxn modelId="{31AE9B05-9F79-42AA-8896-A386EDA19A49}" srcId="{98653011-25D8-48E4-9E30-57593F218FD2}" destId="{5DFC5D0D-AAE7-42B7-A624-2B89F9B7D196}" srcOrd="0" destOrd="0" parTransId="{FD94FFDE-BABC-4546-9924-6FD4097968A6}" sibTransId="{35E559D9-AB9A-4EE4-9E66-647C6EDB242E}"/>
    <dgm:cxn modelId="{9DA8C5C9-CD4D-4DE7-B765-05C15D12C3D8}" type="presParOf" srcId="{3B144F4F-999B-4514-BE96-B39220736CF7}" destId="{33A3D05C-6B66-4555-A468-C883BE87AFA0}" srcOrd="0" destOrd="0" presId="urn:microsoft.com/office/officeart/2005/8/layout/list1"/>
    <dgm:cxn modelId="{653A4FE6-368F-4414-A9B9-2E45BFDA5271}" type="presParOf" srcId="{33A3D05C-6B66-4555-A468-C883BE87AFA0}" destId="{F71E0537-558C-41C0-92D6-114EC4967E8C}" srcOrd="0" destOrd="0" presId="urn:microsoft.com/office/officeart/2005/8/layout/list1"/>
    <dgm:cxn modelId="{AD194068-C391-455F-8024-B238F5F0F296}" type="presParOf" srcId="{33A3D05C-6B66-4555-A468-C883BE87AFA0}" destId="{65A850EA-F4CB-478F-B88E-5757FE6D881D}" srcOrd="1" destOrd="0" presId="urn:microsoft.com/office/officeart/2005/8/layout/list1"/>
    <dgm:cxn modelId="{0878B8DA-D9E5-4774-B118-AACE98807689}" type="presParOf" srcId="{3B144F4F-999B-4514-BE96-B39220736CF7}" destId="{CCDC129C-8C9D-4FD7-8409-D7806A85843D}" srcOrd="1" destOrd="0" presId="urn:microsoft.com/office/officeart/2005/8/layout/list1"/>
    <dgm:cxn modelId="{BB5BD7BD-13F5-49F2-AD7E-199EB92B6AC1}" type="presParOf" srcId="{3B144F4F-999B-4514-BE96-B39220736CF7}" destId="{032BF952-175A-4A65-AAAF-A92B453C9CAC}" srcOrd="2" destOrd="0" presId="urn:microsoft.com/office/officeart/2005/8/layout/list1"/>
    <dgm:cxn modelId="{A2D3F93B-DAD1-4DF1-A343-4E7B1B1FD594}" type="presParOf" srcId="{3B144F4F-999B-4514-BE96-B39220736CF7}" destId="{66ED43F2-F837-4D84-BE8A-BDB44B195EEF}" srcOrd="3" destOrd="0" presId="urn:microsoft.com/office/officeart/2005/8/layout/list1"/>
    <dgm:cxn modelId="{C24D1D73-C7AD-4D49-B823-63628D1ECF31}" type="presParOf" srcId="{3B144F4F-999B-4514-BE96-B39220736CF7}" destId="{C9129BD1-56E5-48A9-933C-D2ED4774F219}" srcOrd="4" destOrd="0" presId="urn:microsoft.com/office/officeart/2005/8/layout/list1"/>
    <dgm:cxn modelId="{A504575B-C673-4AE3-8BAC-490DDA350E1A}" type="presParOf" srcId="{C9129BD1-56E5-48A9-933C-D2ED4774F219}" destId="{23F1F956-A766-4F6A-87A2-C8B0BD569FC7}" srcOrd="0" destOrd="0" presId="urn:microsoft.com/office/officeart/2005/8/layout/list1"/>
    <dgm:cxn modelId="{BEBE5C49-C468-49CF-8D37-1705056584F5}" type="presParOf" srcId="{C9129BD1-56E5-48A9-933C-D2ED4774F219}" destId="{B743B835-0A20-4148-A20A-109D9506CBD6}" srcOrd="1" destOrd="0" presId="urn:microsoft.com/office/officeart/2005/8/layout/list1"/>
    <dgm:cxn modelId="{A04D9A0F-E352-4F98-BB42-F2A2B1A892B3}" type="presParOf" srcId="{3B144F4F-999B-4514-BE96-B39220736CF7}" destId="{19379308-0805-4C15-8EE7-9F2F3AF520FA}" srcOrd="5" destOrd="0" presId="urn:microsoft.com/office/officeart/2005/8/layout/list1"/>
    <dgm:cxn modelId="{98C0ABAC-EBE2-4E38-99AA-5B9F94D0E614}" type="presParOf" srcId="{3B144F4F-999B-4514-BE96-B39220736CF7}" destId="{620ED15E-38A4-4B8E-9CFC-47165DAABECF}" srcOrd="6" destOrd="0" presId="urn:microsoft.com/office/officeart/2005/8/layout/list1"/>
    <dgm:cxn modelId="{B35F23CB-8593-4036-B603-F4362F0FEAAA}" type="presParOf" srcId="{3B144F4F-999B-4514-BE96-B39220736CF7}" destId="{C0F755CF-79CF-4272-A5B5-E32A345C953D}" srcOrd="7" destOrd="0" presId="urn:microsoft.com/office/officeart/2005/8/layout/list1"/>
    <dgm:cxn modelId="{E84A63F2-9D92-4FC0-A907-64F582F40F20}" type="presParOf" srcId="{3B144F4F-999B-4514-BE96-B39220736CF7}" destId="{0F980C61-43E3-4DF2-8720-7814ECD50260}" srcOrd="8" destOrd="0" presId="urn:microsoft.com/office/officeart/2005/8/layout/list1"/>
    <dgm:cxn modelId="{978B6971-59BF-403B-95BC-5F3002C48591}" type="presParOf" srcId="{0F980C61-43E3-4DF2-8720-7814ECD50260}" destId="{1E1EE5A5-8745-42A5-9D9F-F79737B16D8A}" srcOrd="0" destOrd="0" presId="urn:microsoft.com/office/officeart/2005/8/layout/list1"/>
    <dgm:cxn modelId="{CEC43EE4-CD34-4595-AE19-6777C77CE85D}" type="presParOf" srcId="{0F980C61-43E3-4DF2-8720-7814ECD50260}" destId="{03E41126-F25A-4830-BF52-D1FFEE2715BA}" srcOrd="1" destOrd="0" presId="urn:microsoft.com/office/officeart/2005/8/layout/list1"/>
    <dgm:cxn modelId="{1C309C32-4771-45BF-9164-520EC7C0D8D7}" type="presParOf" srcId="{3B144F4F-999B-4514-BE96-B39220736CF7}" destId="{A3A60F40-A94C-4A10-AC30-D175E3676AD0}" srcOrd="9" destOrd="0" presId="urn:microsoft.com/office/officeart/2005/8/layout/list1"/>
    <dgm:cxn modelId="{3257465B-EDBE-4996-AB4B-C8284D3A824C}" type="presParOf" srcId="{3B144F4F-999B-4514-BE96-B39220736CF7}" destId="{BB94B539-A60F-4FFF-9FFD-6CF078381B7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EA5150-605D-45C4-A107-CFB97D260D10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A11759-DA3A-4651-BF7C-3DD003C7C16F}">
      <dgm:prSet phldrT="[文本]"/>
      <dgm:spPr/>
      <dgm:t>
        <a:bodyPr/>
        <a:lstStyle/>
        <a:p>
          <a:r>
            <a:rPr lang="en-US" altLang="zh-CN" dirty="0" err="1" smtClean="0"/>
            <a:t>Arbitrum</a:t>
          </a:r>
          <a:endParaRPr lang="zh-CN" altLang="en-US" dirty="0"/>
        </a:p>
      </dgm:t>
    </dgm:pt>
    <dgm:pt modelId="{E4849196-4A93-442A-9D25-FEC7B470A3E1}" type="parTrans" cxnId="{47813F5B-7BCC-4186-B338-C3FAB6ADE50D}">
      <dgm:prSet/>
      <dgm:spPr/>
      <dgm:t>
        <a:bodyPr/>
        <a:lstStyle/>
        <a:p>
          <a:endParaRPr lang="zh-CN" altLang="en-US"/>
        </a:p>
      </dgm:t>
    </dgm:pt>
    <dgm:pt modelId="{18B92403-4D30-4565-9A88-E303B080B1C4}" type="sibTrans" cxnId="{47813F5B-7BCC-4186-B338-C3FAB6ADE50D}">
      <dgm:prSet/>
      <dgm:spPr/>
      <dgm:t>
        <a:bodyPr/>
        <a:lstStyle/>
        <a:p>
          <a:endParaRPr lang="zh-CN" altLang="en-US"/>
        </a:p>
      </dgm:t>
    </dgm:pt>
    <dgm:pt modelId="{0FD98052-E8D6-42B5-BAD5-076E0F9B86B2}" type="pres">
      <dgm:prSet presAssocID="{07EA5150-605D-45C4-A107-CFB97D260D1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28844FA-FCAC-4CAE-A9D4-FD5935FB1B07}" type="pres">
      <dgm:prSet presAssocID="{80A11759-DA3A-4651-BF7C-3DD003C7C16F}" presName="composite" presStyleCnt="0">
        <dgm:presLayoutVars>
          <dgm:chMax/>
          <dgm:chPref/>
        </dgm:presLayoutVars>
      </dgm:prSet>
      <dgm:spPr/>
    </dgm:pt>
    <dgm:pt modelId="{8D673987-08CF-450E-BE6F-5258DF8B781A}" type="pres">
      <dgm:prSet presAssocID="{80A11759-DA3A-4651-BF7C-3DD003C7C16F}" presName="Image" presStyleLbl="bgImgPlace1" presStyleIdx="0" presStyleCnt="1" custScaleX="262528" custScaleY="263932" custLinFactNeighborX="-4532" custLinFactNeighborY="-625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241AE40-2292-4E43-8DB4-72F32187A17C}" type="pres">
      <dgm:prSet presAssocID="{80A11759-DA3A-4651-BF7C-3DD003C7C16F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D1471A-E393-436C-823C-43EBE0E1ED62}" type="pres">
      <dgm:prSet presAssocID="{80A11759-DA3A-4651-BF7C-3DD003C7C16F}" presName="tlFrame" presStyleLbl="node1" presStyleIdx="0" presStyleCnt="4"/>
      <dgm:spPr/>
    </dgm:pt>
    <dgm:pt modelId="{17E86219-4250-4D2B-A95C-17060B02A68C}" type="pres">
      <dgm:prSet presAssocID="{80A11759-DA3A-4651-BF7C-3DD003C7C16F}" presName="trFrame" presStyleLbl="node1" presStyleIdx="1" presStyleCnt="4"/>
      <dgm:spPr/>
    </dgm:pt>
    <dgm:pt modelId="{18ED0874-5EE3-4AB2-B24A-E4779B69F9FA}" type="pres">
      <dgm:prSet presAssocID="{80A11759-DA3A-4651-BF7C-3DD003C7C16F}" presName="blFrame" presStyleLbl="node1" presStyleIdx="2" presStyleCnt="4"/>
      <dgm:spPr/>
    </dgm:pt>
    <dgm:pt modelId="{AC16F72F-F30A-4CFB-AB02-8B1CFD49533C}" type="pres">
      <dgm:prSet presAssocID="{80A11759-DA3A-4651-BF7C-3DD003C7C16F}" presName="brFrame" presStyleLbl="node1" presStyleIdx="3" presStyleCnt="4"/>
      <dgm:spPr/>
    </dgm:pt>
  </dgm:ptLst>
  <dgm:cxnLst>
    <dgm:cxn modelId="{47813F5B-7BCC-4186-B338-C3FAB6ADE50D}" srcId="{07EA5150-605D-45C4-A107-CFB97D260D10}" destId="{80A11759-DA3A-4651-BF7C-3DD003C7C16F}" srcOrd="0" destOrd="0" parTransId="{E4849196-4A93-442A-9D25-FEC7B470A3E1}" sibTransId="{18B92403-4D30-4565-9A88-E303B080B1C4}"/>
    <dgm:cxn modelId="{C9809920-62FE-4A68-8845-D6148B642AA8}" type="presOf" srcId="{07EA5150-605D-45C4-A107-CFB97D260D10}" destId="{0FD98052-E8D6-42B5-BAD5-076E0F9B86B2}" srcOrd="0" destOrd="0" presId="urn:microsoft.com/office/officeart/2009/3/layout/FramedTextPicture"/>
    <dgm:cxn modelId="{6E2A8D33-993C-4073-95F2-5DAB7D20FB41}" type="presOf" srcId="{80A11759-DA3A-4651-BF7C-3DD003C7C16F}" destId="{D241AE40-2292-4E43-8DB4-72F32187A17C}" srcOrd="0" destOrd="0" presId="urn:microsoft.com/office/officeart/2009/3/layout/FramedTextPicture"/>
    <dgm:cxn modelId="{383CF16B-93CA-401A-8687-83337A77FDA6}" type="presParOf" srcId="{0FD98052-E8D6-42B5-BAD5-076E0F9B86B2}" destId="{628844FA-FCAC-4CAE-A9D4-FD5935FB1B07}" srcOrd="0" destOrd="0" presId="urn:microsoft.com/office/officeart/2009/3/layout/FramedTextPicture"/>
    <dgm:cxn modelId="{1B941CD9-DFB9-4E88-B552-6A64AB04C9C5}" type="presParOf" srcId="{628844FA-FCAC-4CAE-A9D4-FD5935FB1B07}" destId="{8D673987-08CF-450E-BE6F-5258DF8B781A}" srcOrd="0" destOrd="0" presId="urn:microsoft.com/office/officeart/2009/3/layout/FramedTextPicture"/>
    <dgm:cxn modelId="{78F181C0-457B-4076-8493-5877AF88CAF0}" type="presParOf" srcId="{628844FA-FCAC-4CAE-A9D4-FD5935FB1B07}" destId="{D241AE40-2292-4E43-8DB4-72F32187A17C}" srcOrd="1" destOrd="0" presId="urn:microsoft.com/office/officeart/2009/3/layout/FramedTextPicture"/>
    <dgm:cxn modelId="{08419D07-02D4-4F78-850F-08A13F92EC84}" type="presParOf" srcId="{628844FA-FCAC-4CAE-A9D4-FD5935FB1B07}" destId="{CFD1471A-E393-436C-823C-43EBE0E1ED62}" srcOrd="2" destOrd="0" presId="urn:microsoft.com/office/officeart/2009/3/layout/FramedTextPicture"/>
    <dgm:cxn modelId="{46C8F431-4776-4F9D-8F66-12A47745BCAE}" type="presParOf" srcId="{628844FA-FCAC-4CAE-A9D4-FD5935FB1B07}" destId="{17E86219-4250-4D2B-A95C-17060B02A68C}" srcOrd="3" destOrd="0" presId="urn:microsoft.com/office/officeart/2009/3/layout/FramedTextPicture"/>
    <dgm:cxn modelId="{4AFEB32F-CF14-48A8-BE81-885A65793136}" type="presParOf" srcId="{628844FA-FCAC-4CAE-A9D4-FD5935FB1B07}" destId="{18ED0874-5EE3-4AB2-B24A-E4779B69F9FA}" srcOrd="4" destOrd="0" presId="urn:microsoft.com/office/officeart/2009/3/layout/FramedTextPicture"/>
    <dgm:cxn modelId="{F262FE05-FFAD-4B08-AC8C-E9701B151C5B}" type="presParOf" srcId="{628844FA-FCAC-4CAE-A9D4-FD5935FB1B07}" destId="{AC16F72F-F30A-4CFB-AB02-8B1CFD49533C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ADAC-67A4-477D-8C28-A0B8961A3181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00842-7A13-499B-9A06-03ECC43E92BB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出发点</a:t>
          </a:r>
          <a:endParaRPr lang="zh-CN" altLang="en-US" sz="5400" kern="1200" dirty="0"/>
        </a:p>
      </dsp:txBody>
      <dsp:txXfrm>
        <a:off x="752110" y="541866"/>
        <a:ext cx="7301111" cy="1083733"/>
      </dsp:txXfrm>
    </dsp:sp>
    <dsp:sp modelId="{16FD561A-8CE2-46D9-8838-139E1FC2946E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DA4A28-E81F-49EB-A9C8-236BBC00BF8A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方案</a:t>
          </a:r>
          <a:endParaRPr lang="zh-CN" altLang="en-US" sz="5400" kern="1200" dirty="0"/>
        </a:p>
      </dsp:txBody>
      <dsp:txXfrm>
        <a:off x="1146048" y="2167466"/>
        <a:ext cx="6907174" cy="1083733"/>
      </dsp:txXfrm>
    </dsp:sp>
    <dsp:sp modelId="{AD19DA59-B07B-4014-9EF3-7F63AF06708D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F515C9-05FC-4302-A552-E879F8B8FBB9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总结</a:t>
          </a:r>
          <a:endParaRPr lang="zh-CN" altLang="en-US" sz="5400" kern="1200" dirty="0"/>
        </a:p>
      </dsp:txBody>
      <dsp:txXfrm>
        <a:off x="752110" y="3793066"/>
        <a:ext cx="7301111" cy="1083733"/>
      </dsp:txXfrm>
    </dsp:sp>
    <dsp:sp modelId="{CF2D0044-16DC-46AE-8E93-E7C878D3136C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CE2A5-1A57-4E9D-B2CF-26A72A45468F}">
      <dsp:nvSpPr>
        <dsp:cNvPr id="0" name=""/>
        <dsp:cNvSpPr/>
      </dsp:nvSpPr>
      <dsp:spPr>
        <a:xfrm>
          <a:off x="1295892" y="0"/>
          <a:ext cx="4248234" cy="541866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E50372D-F332-4F9B-BCFB-62E016C44DBB}">
      <dsp:nvSpPr>
        <dsp:cNvPr id="0" name=""/>
        <dsp:cNvSpPr/>
      </dsp:nvSpPr>
      <dsp:spPr>
        <a:xfrm>
          <a:off x="2109811" y="2167466"/>
          <a:ext cx="3271140" cy="325120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>
        <a:off x="2109811" y="2167466"/>
        <a:ext cx="3271140" cy="3251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BF952-175A-4A65-AAAF-A92B453C9CAC}">
      <dsp:nvSpPr>
        <dsp:cNvPr id="0" name=""/>
        <dsp:cNvSpPr/>
      </dsp:nvSpPr>
      <dsp:spPr>
        <a:xfrm>
          <a:off x="0" y="505220"/>
          <a:ext cx="6541589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850EA-F4CB-478F-B88E-5757FE6D881D}">
      <dsp:nvSpPr>
        <dsp:cNvPr id="0" name=""/>
        <dsp:cNvSpPr/>
      </dsp:nvSpPr>
      <dsp:spPr>
        <a:xfrm>
          <a:off x="327079" y="18140"/>
          <a:ext cx="4579112" cy="97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080" tIns="0" rIns="17308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以太坊的缰绳</a:t>
          </a:r>
          <a:r>
            <a:rPr lang="en-US" altLang="zh-CN" sz="3300" kern="1200" dirty="0" smtClean="0"/>
            <a:t>-Gas</a:t>
          </a:r>
          <a:endParaRPr lang="zh-CN" altLang="en-US" sz="3300" kern="1200" dirty="0"/>
        </a:p>
      </dsp:txBody>
      <dsp:txXfrm>
        <a:off x="374634" y="65695"/>
        <a:ext cx="4484002" cy="879050"/>
      </dsp:txXfrm>
    </dsp:sp>
    <dsp:sp modelId="{620ED15E-38A4-4B8E-9CFC-47165DAABECF}">
      <dsp:nvSpPr>
        <dsp:cNvPr id="0" name=""/>
        <dsp:cNvSpPr/>
      </dsp:nvSpPr>
      <dsp:spPr>
        <a:xfrm>
          <a:off x="0" y="2002101"/>
          <a:ext cx="6541589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3B835-0A20-4148-A20A-109D9506CBD6}">
      <dsp:nvSpPr>
        <dsp:cNvPr id="0" name=""/>
        <dsp:cNvSpPr/>
      </dsp:nvSpPr>
      <dsp:spPr>
        <a:xfrm>
          <a:off x="327079" y="1515020"/>
          <a:ext cx="4579112" cy="97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080" tIns="0" rIns="17308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用户隐私问题</a:t>
          </a:r>
          <a:endParaRPr lang="zh-CN" altLang="en-US" sz="3300" kern="1200" dirty="0"/>
        </a:p>
      </dsp:txBody>
      <dsp:txXfrm>
        <a:off x="374634" y="1562575"/>
        <a:ext cx="4484002" cy="879050"/>
      </dsp:txXfrm>
    </dsp:sp>
    <dsp:sp modelId="{BB94B539-A60F-4FFF-9FFD-6CF078381B74}">
      <dsp:nvSpPr>
        <dsp:cNvPr id="0" name=""/>
        <dsp:cNvSpPr/>
      </dsp:nvSpPr>
      <dsp:spPr>
        <a:xfrm>
          <a:off x="0" y="3498981"/>
          <a:ext cx="6541589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1126-F25A-4830-BF52-D1FFEE2715BA}">
      <dsp:nvSpPr>
        <dsp:cNvPr id="0" name=""/>
        <dsp:cNvSpPr/>
      </dsp:nvSpPr>
      <dsp:spPr>
        <a:xfrm>
          <a:off x="327079" y="3011901"/>
          <a:ext cx="4579112" cy="97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080" tIns="0" rIns="17308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验证者困境</a:t>
          </a:r>
          <a:endParaRPr lang="zh-CN" altLang="en-US" sz="3300" kern="1200" dirty="0"/>
        </a:p>
      </dsp:txBody>
      <dsp:txXfrm>
        <a:off x="374634" y="3059456"/>
        <a:ext cx="4484002" cy="87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73987-08CF-450E-BE6F-5258DF8B781A}">
      <dsp:nvSpPr>
        <dsp:cNvPr id="0" name=""/>
        <dsp:cNvSpPr/>
      </dsp:nvSpPr>
      <dsp:spPr>
        <a:xfrm>
          <a:off x="0" y="0"/>
          <a:ext cx="6259416" cy="419524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1AE40-2292-4E43-8DB4-72F32187A17C}">
      <dsp:nvSpPr>
        <dsp:cNvPr id="0" name=""/>
        <dsp:cNvSpPr/>
      </dsp:nvSpPr>
      <dsp:spPr>
        <a:xfrm>
          <a:off x="4424963" y="3012880"/>
          <a:ext cx="3377943" cy="2086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200" kern="1200" dirty="0" err="1" smtClean="0"/>
            <a:t>Arbitrum</a:t>
          </a:r>
          <a:endParaRPr lang="zh-CN" altLang="en-US" sz="6200" kern="1200" dirty="0"/>
        </a:p>
      </dsp:txBody>
      <dsp:txXfrm>
        <a:off x="4424963" y="3012880"/>
        <a:ext cx="3377943" cy="2086496"/>
      </dsp:txXfrm>
    </dsp:sp>
    <dsp:sp modelId="{CFD1471A-E393-436C-823C-43EBE0E1ED62}">
      <dsp:nvSpPr>
        <dsp:cNvPr id="0" name=""/>
        <dsp:cNvSpPr/>
      </dsp:nvSpPr>
      <dsp:spPr>
        <a:xfrm>
          <a:off x="4126927" y="2715100"/>
          <a:ext cx="811250" cy="81146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86219-4250-4D2B-A95C-17060B02A68C}">
      <dsp:nvSpPr>
        <dsp:cNvPr id="0" name=""/>
        <dsp:cNvSpPr/>
      </dsp:nvSpPr>
      <dsp:spPr>
        <a:xfrm rot="5400000">
          <a:off x="7313083" y="2715205"/>
          <a:ext cx="811460" cy="81125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D0874-5EE3-4AB2-B24A-E4779B69F9FA}">
      <dsp:nvSpPr>
        <dsp:cNvPr id="0" name=""/>
        <dsp:cNvSpPr/>
      </dsp:nvSpPr>
      <dsp:spPr>
        <a:xfrm rot="16200000">
          <a:off x="4126822" y="4586208"/>
          <a:ext cx="811460" cy="81125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6F72F-F30A-4CFB-AB02-8B1CFD49533C}">
      <dsp:nvSpPr>
        <dsp:cNvPr id="0" name=""/>
        <dsp:cNvSpPr/>
      </dsp:nvSpPr>
      <dsp:spPr>
        <a:xfrm rot="10800000">
          <a:off x="7313188" y="4586103"/>
          <a:ext cx="811250" cy="81146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ym typeface="+mn-ea"/>
              </a:rPr>
              <a:t>Arbitrum: Scalable,Private </a:t>
            </a:r>
            <a:r>
              <a:rPr lang="en-US" altLang="zh-CN" dirty="0">
                <a:sym typeface="+mn-ea"/>
              </a:rPr>
              <a:t>S</a:t>
            </a:r>
            <a:r>
              <a:rPr lang="zh-CN" altLang="zh-CN" dirty="0">
                <a:sym typeface="+mn-ea"/>
              </a:rPr>
              <a:t>mart </a:t>
            </a:r>
            <a:r>
              <a:rPr lang="en-US" altLang="zh-CN" dirty="0">
                <a:sym typeface="+mn-ea"/>
              </a:rPr>
              <a:t>C</a:t>
            </a:r>
            <a:r>
              <a:rPr lang="zh-CN" altLang="zh-CN" dirty="0">
                <a:sym typeface="+mn-ea"/>
              </a:rPr>
              <a:t>ontracts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r>
              <a:rPr lang="zh-CN" altLang="en-US" dirty="0"/>
              <a:t>林宇飞 </a:t>
            </a:r>
            <a:r>
              <a:rPr lang="en-US" altLang="zh-CN" dirty="0"/>
              <a:t>118106021939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虚拟机的执行瓶颈目前来说不是以太坊真正的瓶颈问题，真正需要解决的是共识问题，</a:t>
            </a:r>
            <a:r>
              <a:rPr lang="en-US" altLang="zh-CN" dirty="0" smtClean="0"/>
              <a:t>TPS</a:t>
            </a:r>
            <a:r>
              <a:rPr lang="zh-CN" altLang="en-US" dirty="0" smtClean="0"/>
              <a:t>太低。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论文并没有给出详细的用法流程，调整争论的</a:t>
            </a:r>
            <a:r>
              <a:rPr lang="en-US" altLang="zh-CN" dirty="0" smtClean="0"/>
              <a:t>bisection</a:t>
            </a:r>
            <a:r>
              <a:rPr lang="zh-CN" altLang="en-US" dirty="0" smtClean="0"/>
              <a:t>的方案似乎不如</a:t>
            </a:r>
            <a:r>
              <a:rPr lang="en-US" altLang="zh-CN" dirty="0" err="1" smtClean="0"/>
              <a:t>TrueBit</a:t>
            </a:r>
            <a:r>
              <a:rPr lang="zh-CN" altLang="en-US" dirty="0" smtClean="0"/>
              <a:t>的解决方案。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28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15417" y="2967335"/>
            <a:ext cx="2161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8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697540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35010" y="6040619"/>
            <a:ext cx="721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以太</a:t>
            </a:r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坊宣称是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有图灵完备</a:t>
            </a:r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编程语言</a:t>
            </a:r>
            <a:r>
              <a:rPr lang="en-US" altLang="zh-CN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并没有</a:t>
            </a:r>
            <a:r>
              <a:rPr lang="en-US" altLang="zh-CN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</a:t>
            </a:r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块链</a:t>
            </a:r>
            <a:endParaRPr lang="en-US" altLang="zh-CN" sz="24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7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185128543"/>
              </p:ext>
            </p:extLst>
          </p:nvPr>
        </p:nvGraphicFramePr>
        <p:xfrm>
          <a:off x="-815703" y="7980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13283484"/>
              </p:ext>
            </p:extLst>
          </p:nvPr>
        </p:nvGraphicFramePr>
        <p:xfrm>
          <a:off x="5447209" y="1267095"/>
          <a:ext cx="6541589" cy="434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38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104502"/>
            <a:ext cx="4650378" cy="29273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0" y="2210616"/>
            <a:ext cx="3434853" cy="2462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79" y="3597601"/>
            <a:ext cx="4331256" cy="3064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1319348" y="666206"/>
            <a:ext cx="352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假设没有</a:t>
            </a:r>
            <a:r>
              <a:rPr lang="en-US" altLang="zh-CN" sz="2800" dirty="0" smtClean="0"/>
              <a:t>gas</a:t>
            </a:r>
            <a:r>
              <a:rPr lang="zh-CN" altLang="en-US" sz="2800" dirty="0" smtClean="0"/>
              <a:t>限制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904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验证者困境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3">
              <a:spcBef>
                <a:spcPts val="1000"/>
              </a:spcBef>
            </a:pPr>
            <a:endParaRPr lang="en-US" altLang="zh-CN" sz="2400" dirty="0" smtClean="0"/>
          </a:p>
          <a:p>
            <a:pPr marL="228600" lvl="3">
              <a:spcBef>
                <a:spcPts val="1000"/>
              </a:spcBef>
            </a:pPr>
            <a:r>
              <a:rPr lang="zh-CN" altLang="en-US" sz="2400" dirty="0" smtClean="0"/>
              <a:t>如果矿工老老实实</a:t>
            </a:r>
            <a:r>
              <a:rPr lang="zh-CN" altLang="en-US" sz="2400" dirty="0"/>
              <a:t>验证合约代码，当执行的代码特别复杂，老实的</a:t>
            </a:r>
            <a:r>
              <a:rPr lang="zh-CN" altLang="en-US" sz="2400" dirty="0" smtClean="0"/>
              <a:t>矿工就会输</a:t>
            </a:r>
            <a:r>
              <a:rPr lang="zh-CN" altLang="en-US" sz="2400" dirty="0"/>
              <a:t>在</a:t>
            </a:r>
            <a:r>
              <a:rPr lang="zh-CN" altLang="en-US" sz="2400" dirty="0" smtClean="0"/>
              <a:t>起跑线上。</a:t>
            </a:r>
            <a:endParaRPr lang="en-US" altLang="zh-CN" sz="2400" dirty="0" smtClean="0"/>
          </a:p>
          <a:p>
            <a:pPr marL="228600" lvl="3">
              <a:spcBef>
                <a:spcPts val="1000"/>
              </a:spcBef>
            </a:pPr>
            <a:endParaRPr lang="zh-CN" altLang="en-US" sz="2400" dirty="0"/>
          </a:p>
          <a:p>
            <a:pPr marL="228600" lvl="3">
              <a:spcBef>
                <a:spcPts val="1000"/>
              </a:spcBef>
            </a:pPr>
            <a:r>
              <a:rPr lang="zh-CN" altLang="en-US" sz="2400" dirty="0" smtClean="0"/>
              <a:t>如果矿工</a:t>
            </a:r>
            <a:r>
              <a:rPr lang="zh-CN" altLang="en-US" sz="2400" dirty="0"/>
              <a:t>不验证，节省算力，直接将块加入链</a:t>
            </a:r>
            <a:r>
              <a:rPr lang="zh-CN" altLang="en-US" sz="2400" dirty="0" smtClean="0"/>
              <a:t>。那么就有</a:t>
            </a:r>
            <a:r>
              <a:rPr lang="zh-CN" altLang="en-US" sz="2400" dirty="0"/>
              <a:t>可能站错队，导致站在错误的起跑线上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49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58971397"/>
              </p:ext>
            </p:extLst>
          </p:nvPr>
        </p:nvGraphicFramePr>
        <p:xfrm>
          <a:off x="608148" y="4975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932091" y="1476103"/>
            <a:ext cx="3098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与其</a:t>
            </a:r>
            <a:r>
              <a:rPr lang="zh-CN" altLang="en-US" i="1" dirty="0">
                <a:latin typeface="幼圆" panose="02010509060101010101" pitchFamily="49" charset="-122"/>
                <a:ea typeface="幼圆" panose="02010509060101010101" pitchFamily="49" charset="-122"/>
              </a:rPr>
              <a:t>他新一代区块链项目一样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i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Arbitrum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i="1" dirty="0">
                <a:latin typeface="幼圆" panose="02010509060101010101" pitchFamily="49" charset="-122"/>
                <a:ea typeface="幼圆" panose="02010509060101010101" pitchFamily="49" charset="-122"/>
              </a:rPr>
              <a:t>区块链之上的分层来解决这个问题。即将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计算需求进行</a:t>
            </a:r>
            <a:r>
              <a:rPr lang="zh-CN" altLang="en-US" i="1" dirty="0">
                <a:latin typeface="幼圆" panose="02010509060101010101" pitchFamily="49" charset="-122"/>
                <a:ea typeface="幼圆" panose="02010509060101010101" pitchFamily="49" charset="-122"/>
              </a:rPr>
              <a:t>外包。</a:t>
            </a:r>
          </a:p>
        </p:txBody>
      </p:sp>
    </p:spTree>
    <p:extLst>
      <p:ext uri="{BB962C8B-B14F-4D97-AF65-F5344CB8AC3E}">
        <p14:creationId xmlns:p14="http://schemas.microsoft.com/office/powerpoint/2010/main" val="24815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81" y="600892"/>
            <a:ext cx="8809130" cy="3403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2791163" y="4415245"/>
            <a:ext cx="6975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1.Alice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Bob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玩某个合约游戏，过程中可能需要大量的计算</a:t>
            </a:r>
            <a:endParaRPr lang="en-US" altLang="zh-CN" i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两个人创建虚拟机，并作为虚拟机的管理者。</a:t>
            </a:r>
            <a:endParaRPr lang="en-US" altLang="zh-CN" i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altLang="en-US" i="1" dirty="0">
                <a:latin typeface="幼圆" panose="02010509060101010101" pitchFamily="49" charset="-122"/>
                <a:ea typeface="幼圆" panose="02010509060101010101" pitchFamily="49" charset="-122"/>
              </a:rPr>
              <a:t>两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人提交合约代码由虚拟机执行</a:t>
            </a:r>
            <a:endParaRPr lang="en-US" altLang="zh-CN" i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4.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每隔一段时间，两位管理者可以向区块链提交一次虚拟机状态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hash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Hash</a:t>
            </a:r>
            <a:r>
              <a:rPr lang="zh-CN" altLang="en-US" i="1" dirty="0">
                <a:latin typeface="幼圆" panose="02010509060101010101" pitchFamily="49" charset="-122"/>
                <a:ea typeface="幼圆" panose="02010509060101010101" pitchFamily="49" charset="-122"/>
              </a:rPr>
              <a:t>由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默</a:t>
            </a:r>
            <a:r>
              <a:rPr lang="zh-CN" altLang="en-US" i="1" dirty="0">
                <a:latin typeface="幼圆" panose="02010509060101010101" pitchFamily="49" charset="-122"/>
                <a:ea typeface="幼圆" panose="02010509060101010101" pitchFamily="49" charset="-122"/>
              </a:rPr>
              <a:t>克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尔树形式生成，树的叶子节点为虚拟机内存，</a:t>
            </a:r>
            <a:r>
              <a:rPr lang="en-US" altLang="zh-CN" i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cpu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i="1" smtClean="0">
                <a:latin typeface="幼圆" panose="02010509060101010101" pitchFamily="49" charset="-122"/>
                <a:ea typeface="幼圆" panose="02010509060101010101" pitchFamily="49" charset="-122"/>
              </a:rPr>
              <a:t>消息盒子等构成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i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5.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如果提交的状态经过两者签名，则正常提交。如果一方对提交的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hash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有异议，就会进入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dispute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阶段。</a:t>
            </a:r>
            <a:endParaRPr lang="zh-CN" altLang="en-US" i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1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" y="1131665"/>
            <a:ext cx="7686403" cy="43353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55727" y="1037168"/>
            <a:ext cx="3827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1.Bob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提交虚拟机执行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步时的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hash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，同时提交押金。</a:t>
            </a:r>
            <a:endParaRPr lang="en-US" altLang="zh-CN" i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2.Alice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Bob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提交的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hash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有异议，提出</a:t>
            </a:r>
            <a:r>
              <a:rPr lang="en-US" altLang="zh-CN" i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challage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同时也提交押金。</a:t>
            </a:r>
            <a:endParaRPr lang="en-US" altLang="zh-CN" i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2.Bob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将执行的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步过程的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hash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拆分成两部分，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0-n/2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步的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hash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n/2-n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步的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hash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。由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Alice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选择这两个中哪一个做出下一步挑战。</a:t>
            </a:r>
            <a:endParaRPr lang="en-US" altLang="zh-CN" i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直到剩下最后一条指令的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hash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，直接将最后一指令上传给区块链，由验证者（智能合约或者矿工）来执行，生成的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hash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Alice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Bob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hash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比较，就可以知道谁是欺骗者。</a:t>
            </a:r>
            <a:endParaRPr lang="en-US" altLang="zh-CN" i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4.</a:t>
            </a:r>
            <a:r>
              <a:rPr lang="zh-CN" altLang="en-US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欺骗者将失去所有的押金，押金的一半给诚实的一方，另一半给验证者。</a:t>
            </a:r>
            <a:endParaRPr lang="zh-CN" altLang="en-US" i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3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442</Words>
  <Application>Microsoft Office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幼圆</vt:lpstr>
      <vt:lpstr>Arial</vt:lpstr>
      <vt:lpstr>Calibri</vt:lpstr>
      <vt:lpstr>Calibri Light</vt:lpstr>
      <vt:lpstr>Office 主题</vt:lpstr>
      <vt:lpstr>Arbitrum: Scalable,Private Smart Contracts</vt:lpstr>
      <vt:lpstr>PowerPoint 演示文稿</vt:lpstr>
      <vt:lpstr>PowerPoint 演示文稿</vt:lpstr>
      <vt:lpstr>PowerPoint 演示文稿</vt:lpstr>
      <vt:lpstr>PowerPoint 演示文稿</vt:lpstr>
      <vt:lpstr>验证者困境</vt:lpstr>
      <vt:lpstr>PowerPoint 演示文稿</vt:lpstr>
      <vt:lpstr>PowerPoint 演示文稿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Arbitrum: Scalable,Private Smart Contracts</dc:title>
  <dc:creator>Auser</dc:creator>
  <cp:lastModifiedBy>Microsoft</cp:lastModifiedBy>
  <cp:revision>29</cp:revision>
  <dcterms:created xsi:type="dcterms:W3CDTF">2018-11-18T12:14:00Z</dcterms:created>
  <dcterms:modified xsi:type="dcterms:W3CDTF">2018-11-21T07:45:31Z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