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客户端发起交易（一）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955"/>
          </a:xfrm>
        </p:spPr>
        <p:txBody>
          <a:bodyPr/>
          <a:p>
            <a:r>
              <a:rPr lang="zh-CN" altLang="en-US"/>
              <a:t>通过</a:t>
            </a:r>
            <a:r>
              <a:rPr lang="en-US" altLang="zh-CN"/>
              <a:t>web3</a:t>
            </a:r>
            <a:r>
              <a:rPr lang="zh-CN" altLang="en-US"/>
              <a:t>来调用谷歌浏览器的</a:t>
            </a:r>
            <a:r>
              <a:rPr lang="en-US" altLang="zh-CN"/>
              <a:t>metamask</a:t>
            </a:r>
            <a:r>
              <a:rPr lang="zh-CN" altLang="en-US"/>
              <a:t>插件来进行交易操作</a:t>
            </a:r>
            <a:endParaRPr lang="zh-CN" altLang="en-US"/>
          </a:p>
          <a:p>
            <a:r>
              <a:rPr lang="zh-CN" altLang="en-US"/>
              <a:t>web3 = new Web3(web3.currentProvider);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加密猫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2614295"/>
            <a:ext cx="6899910" cy="3717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3470" y="2513330"/>
            <a:ext cx="24612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优点：交易的账户生成，交易签名及用户秘钥存储都由</a:t>
            </a:r>
            <a:r>
              <a:rPr lang="en-US" altLang="zh-CN"/>
              <a:t>metamask</a:t>
            </a:r>
            <a:r>
              <a:rPr lang="zh-CN" altLang="en-US"/>
              <a:t>完成。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metamask</a:t>
            </a:r>
            <a:r>
              <a:rPr lang="zh-CN" altLang="en-US"/>
              <a:t>是一款轻量的以太坊钱包，加密猫以及以太虾等</a:t>
            </a:r>
            <a:r>
              <a:rPr lang="en-US" altLang="zh-CN"/>
              <a:t>Dapp</a:t>
            </a:r>
            <a:r>
              <a:rPr lang="zh-CN" altLang="en-US"/>
              <a:t>都需要它完成操作。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缺点：需要翻墙安装，私链下转账一直不能成功，不知道原因。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客户端发起交易（二）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641215"/>
          </a:xfrm>
        </p:spPr>
        <p:txBody>
          <a:bodyPr/>
          <a:p>
            <a:r>
              <a:rPr lang="zh-CN" altLang="en-US"/>
              <a:t>不调用</a:t>
            </a:r>
            <a:r>
              <a:rPr lang="en-US" altLang="zh-CN"/>
              <a:t>metamask</a:t>
            </a:r>
            <a:r>
              <a:rPr lang="zh-CN" altLang="en-US"/>
              <a:t>，直接连接节点的</a:t>
            </a:r>
            <a:r>
              <a:rPr lang="en-US" altLang="zh-CN"/>
              <a:t>rpc</a:t>
            </a:r>
            <a:endParaRPr lang="en-US" altLang="zh-CN"/>
          </a:p>
          <a:p>
            <a:r>
              <a:rPr lang="zh-CN" altLang="en-US"/>
              <a:t>使用的是节点本地以太坊客户端的账户进行交易，交易前需要地址和密码解锁账户。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860" y="3595370"/>
            <a:ext cx="542861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客户端发起交易（三）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5" y="1691005"/>
            <a:ext cx="10515600" cy="4351338"/>
          </a:xfrm>
        </p:spPr>
        <p:txBody>
          <a:bodyPr/>
          <a:p>
            <a:r>
              <a:rPr lang="zh-CN" altLang="en-US"/>
              <a:t>在客户端通过密钥对交易进行签名，过程有些复杂，特别是调用合约函数的交易，需要对函数及参数编码再进行签名发送到以太坊客户端。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835" y="3484880"/>
            <a:ext cx="7466965" cy="2047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客户端发起交易（一）</vt:lpstr>
      <vt:lpstr>客户端发起交易（二）</vt:lpstr>
      <vt:lpstr>客户端发起交易（三）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tang</cp:lastModifiedBy>
  <cp:revision>2</cp:revision>
  <dcterms:created xsi:type="dcterms:W3CDTF">2018-06-08T02:23:42Z</dcterms:created>
  <dcterms:modified xsi:type="dcterms:W3CDTF">2018-06-08T02:24:13Z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