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4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1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0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3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0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2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4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0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32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94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2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Designing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aircraft</a:t>
            </a:r>
            <a:r>
              <a:rPr lang="nl-NL" dirty="0" smtClean="0"/>
              <a:t> tracking datastore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Hellmar Becker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055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Starting</a:t>
            </a:r>
            <a:r>
              <a:rPr lang="nl-NL" dirty="0" smtClean="0"/>
              <a:t> point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9411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 smtClean="0"/>
              <a:t>Sites </a:t>
            </a:r>
            <a:r>
              <a:rPr lang="nl-NL" sz="2800" dirty="0" err="1" smtClean="0"/>
              <a:t>like</a:t>
            </a:r>
            <a:r>
              <a:rPr lang="nl-NL" sz="2800" dirty="0" smtClean="0"/>
              <a:t> flightradar24.com show the live </a:t>
            </a:r>
            <a:r>
              <a:rPr lang="nl-NL" sz="2800" dirty="0" err="1" smtClean="0"/>
              <a:t>position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heading</a:t>
            </a:r>
            <a:r>
              <a:rPr lang="nl-NL" sz="2800" dirty="0" smtClean="0"/>
              <a:t> of </a:t>
            </a:r>
            <a:r>
              <a:rPr lang="nl-NL" sz="2800" dirty="0" err="1" smtClean="0"/>
              <a:t>every</a:t>
            </a:r>
            <a:r>
              <a:rPr lang="nl-NL" sz="2800" dirty="0" smtClean="0"/>
              <a:t> commercial </a:t>
            </a:r>
            <a:r>
              <a:rPr lang="nl-NL" sz="2800" dirty="0" err="1" smtClean="0"/>
              <a:t>aircraft</a:t>
            </a:r>
            <a:r>
              <a:rPr lang="nl-NL" sz="2800" dirty="0" smtClean="0"/>
              <a:t> in a </a:t>
            </a:r>
            <a:r>
              <a:rPr lang="nl-NL" sz="2800" dirty="0" err="1" smtClean="0"/>
              <a:t>region</a:t>
            </a:r>
            <a:r>
              <a:rPr lang="nl-NL" sz="2800" dirty="0" smtClean="0"/>
              <a:t>. How cool is </a:t>
            </a:r>
            <a:r>
              <a:rPr lang="nl-NL" sz="2800" dirty="0" err="1" smtClean="0"/>
              <a:t>that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8" y="1432915"/>
            <a:ext cx="7608168" cy="33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95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collection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aircraft</a:t>
            </a:r>
            <a:r>
              <a:rPr lang="nl-NL" dirty="0" smtClean="0"/>
              <a:t> transmits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identity</a:t>
            </a:r>
            <a:r>
              <a:rPr lang="nl-NL" dirty="0" smtClean="0"/>
              <a:t> data </a:t>
            </a:r>
            <a:r>
              <a:rPr lang="nl-NL" dirty="0" err="1" smtClean="0"/>
              <a:t>continuously</a:t>
            </a:r>
            <a:r>
              <a:rPr lang="nl-NL" smtClean="0"/>
              <a:t> at 1090 MHz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283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Designing an aircraft tracking datastore</vt:lpstr>
      <vt:lpstr>Starting point</vt:lpstr>
      <vt:lpstr>Data collection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aircraft tracking datastore</dc:title>
  <dc:creator>Becker, H. (Hellmar)</dc:creator>
  <cp:lastModifiedBy>Becker, H. (Hellmar)</cp:lastModifiedBy>
  <cp:revision>2</cp:revision>
  <dcterms:created xsi:type="dcterms:W3CDTF">2016-03-02T12:29:04Z</dcterms:created>
  <dcterms:modified xsi:type="dcterms:W3CDTF">2016-03-02T12:39:46Z</dcterms:modified>
</cp:coreProperties>
</file>