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45F18-FAEF-456B-A0EE-770E9D61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B279B-549B-4B7F-A4A7-5C555497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BB318-7D8B-4586-9AF2-6F71B68B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818FA-3EAF-4427-B72B-E4810807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DA368-7B3D-4597-AC0A-FA23CF5D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6085-A8A9-493E-BC2F-C1437712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C4EE3D-B567-4190-84D0-C2802C36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90495-1B7C-4C0B-9287-6ED60924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C48A2-6A7D-490E-9158-B7FD0449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8AA69-3A6B-4536-9DDB-003BF533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2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C89EB-ECAF-4268-8D85-E2C0861D7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F0111-93B2-42AA-BA35-45FEBD792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7069-01E9-4ABF-A278-10ED8D76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E770E-DF42-4563-B74B-0E05046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9B9ED-9225-46BA-99A1-6ED63D3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1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EEFF-6B09-4B4B-B4F3-C883223C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E8350-12D4-42FD-B4FE-0721A7AB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54861-EAA0-4A4C-B3A0-90831DC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48CCC-7FCA-4EBA-B134-64CD46A8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F5BCC-C1B8-40F7-B51F-66B636B7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B5A-BE4F-41E6-8F11-3AE97F77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B81A2-815B-4EA8-83E2-4F6410F0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CD7EF-1326-4442-B2E9-3A799FC2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4F636-059B-4940-B2B0-EF3BB58E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15496-0A9F-4F5D-8FD8-B2C922BD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9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910F-9208-4FCD-B730-2920B416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8AA8B-5565-4106-B569-9E0C0B737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F6E-1F06-4AD2-AAFA-A964A0D3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9CBA98-56BE-4175-AE87-FA2B8360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2B540-7423-4AFD-A3AF-73E64EE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02301-FC42-417A-9A22-A54F21A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53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1850-EFC7-4C08-AE7A-C970812C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6FFF4-1C5B-4E3E-9DFB-0EBB371F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F866D-E0C7-4DD0-815A-EF6D81112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8AE14F-5F8E-478B-AE12-0E754DE7D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AF5B25-459A-4ABE-98A4-BCE2E1F0F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E2C974-8BC8-4E0D-9F51-9590AEAC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F7285-26AD-4276-BC0A-92AFF18A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5DE500-14A3-4DB2-86C5-549DB57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FD7B-4BB4-4606-97A9-83D286D0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360863-6A4B-475C-BDD2-8CC1863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D05816-D012-4431-9A57-9B65C262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F4CF0-386B-4624-A138-034141AA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42BB2-8856-4E4B-B6E3-4A3A848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BE823-DEA1-4C1E-8755-98C48B25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1F682-B6D2-4B8D-923A-383FF7E6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11180-C203-4067-8980-EB6BE671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0228A-0F80-4EAF-8F12-25C960D3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78150-4AFC-4A88-9DDE-49206162A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3FBB5-75C9-4C7A-95D6-471CCBAF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903D2-4A14-490F-8657-B6457493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36383-3B84-4EFA-A633-5790B477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40EE2-27AA-45B1-A476-D895554F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16F595-A383-4C54-B142-FA09D5D85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921CC-453A-4761-A751-09DBAF1F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C9AE6-A1CD-4351-9445-467E730E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0D99B-2E1B-4F15-B596-68E8753E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94E78-32F6-49AE-AFFF-0519648C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8698D7-E47F-4813-82A8-7D35B34F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EC723-91DF-4877-9023-50949C26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07FCA-5604-45DA-BA42-1B9C38779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1086-90EA-4C49-8F72-D903B9866CF8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AC24C-375A-45AF-A008-D371E2554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4251-4D0B-42F4-A895-97455A74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8973-6D04-40B1-B12E-490D62AB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6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B0491-8BBE-4263-BDF1-9787A916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5DA3D-0CB9-4BEB-A63A-C74117539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1056C91-572B-488C-814D-A58B29379FFD}"/>
              </a:ext>
            </a:extLst>
          </p:cNvPr>
          <p:cNvGrpSpPr/>
          <p:nvPr/>
        </p:nvGrpSpPr>
        <p:grpSpPr>
          <a:xfrm>
            <a:off x="727963" y="1926454"/>
            <a:ext cx="8864359" cy="2612242"/>
            <a:chOff x="727963" y="1926454"/>
            <a:chExt cx="8864359" cy="261224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9EF8A67-3F84-4EFF-B609-5AC32140F87C}"/>
                </a:ext>
              </a:extLst>
            </p:cNvPr>
            <p:cNvSpPr/>
            <p:nvPr/>
          </p:nvSpPr>
          <p:spPr>
            <a:xfrm>
              <a:off x="1966416" y="1957524"/>
              <a:ext cx="7625906" cy="2161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2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C2DDB0C-CF95-47DF-8060-8BC4628DA9E1}"/>
                </a:ext>
              </a:extLst>
            </p:cNvPr>
            <p:cNvCxnSpPr/>
            <p:nvPr/>
          </p:nvCxnSpPr>
          <p:spPr>
            <a:xfrm>
              <a:off x="3657600" y="1926454"/>
              <a:ext cx="0" cy="2192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D2BF284-1F6F-44B4-879A-612F4162BAF1}"/>
                </a:ext>
              </a:extLst>
            </p:cNvPr>
            <p:cNvCxnSpPr>
              <a:cxnSpLocks/>
            </p:cNvCxnSpPr>
            <p:nvPr/>
          </p:nvCxnSpPr>
          <p:spPr>
            <a:xfrm>
              <a:off x="6760346" y="1926454"/>
              <a:ext cx="19241" cy="26122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70C4382-8F4F-4769-B971-B70B4E7D2A4D}"/>
                </a:ext>
              </a:extLst>
            </p:cNvPr>
            <p:cNvCxnSpPr/>
            <p:nvPr/>
          </p:nvCxnSpPr>
          <p:spPr>
            <a:xfrm>
              <a:off x="4536489" y="1926454"/>
              <a:ext cx="0" cy="219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DEE9730-D35F-44ED-AB0F-E53C26CF721C}"/>
                </a:ext>
              </a:extLst>
            </p:cNvPr>
            <p:cNvCxnSpPr/>
            <p:nvPr/>
          </p:nvCxnSpPr>
          <p:spPr>
            <a:xfrm>
              <a:off x="8238478" y="1926454"/>
              <a:ext cx="0" cy="219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CEC298-816F-4EEA-B33A-9F986224DEF5}"/>
                </a:ext>
              </a:extLst>
            </p:cNvPr>
            <p:cNvSpPr txBox="1"/>
            <p:nvPr/>
          </p:nvSpPr>
          <p:spPr>
            <a:xfrm>
              <a:off x="2386611" y="2789351"/>
              <a:ext cx="1074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新生代</a:t>
              </a:r>
              <a:r>
                <a:rPr lang="en-US" altLang="zh-CN" dirty="0"/>
                <a:t>Eden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A2A76B-ACD0-4CD7-94FD-67B37AE3D26A}"/>
                </a:ext>
              </a:extLst>
            </p:cNvPr>
            <p:cNvSpPr txBox="1"/>
            <p:nvPr/>
          </p:nvSpPr>
          <p:spPr>
            <a:xfrm>
              <a:off x="3622046" y="2588723"/>
              <a:ext cx="461665" cy="10821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复活区</a:t>
              </a:r>
              <a:r>
                <a:rPr lang="en-US" altLang="zh-CN" dirty="0"/>
                <a:t>S1</a:t>
              </a:r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1354777-CE34-4FB8-B0E3-A7BDBA29DADF}"/>
                </a:ext>
              </a:extLst>
            </p:cNvPr>
            <p:cNvCxnSpPr/>
            <p:nvPr/>
          </p:nvCxnSpPr>
          <p:spPr>
            <a:xfrm>
              <a:off x="4092606" y="1926454"/>
              <a:ext cx="0" cy="2254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550DA0-545C-4B47-9497-115506445992}"/>
                </a:ext>
              </a:extLst>
            </p:cNvPr>
            <p:cNvSpPr txBox="1"/>
            <p:nvPr/>
          </p:nvSpPr>
          <p:spPr>
            <a:xfrm>
              <a:off x="4065928" y="2588722"/>
              <a:ext cx="461665" cy="10511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复活区</a:t>
              </a:r>
              <a:r>
                <a:rPr lang="en-US" altLang="zh-CN" dirty="0"/>
                <a:t>S2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742343-BD87-4ABF-9EBC-7B44E3C2DF6B}"/>
                </a:ext>
              </a:extLst>
            </p:cNvPr>
            <p:cNvSpPr txBox="1"/>
            <p:nvPr/>
          </p:nvSpPr>
          <p:spPr>
            <a:xfrm>
              <a:off x="4879757" y="2789351"/>
              <a:ext cx="1347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老年区</a:t>
              </a:r>
              <a:endParaRPr lang="en-US" altLang="zh-CN" dirty="0"/>
            </a:p>
            <a:p>
              <a:pPr algn="ctr"/>
              <a:r>
                <a:rPr lang="en-US" altLang="zh-CN" dirty="0"/>
                <a:t>Tenure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1655BD-9234-4028-881B-EBD5DAC047FD}"/>
                </a:ext>
              </a:extLst>
            </p:cNvPr>
            <p:cNvSpPr txBox="1"/>
            <p:nvPr/>
          </p:nvSpPr>
          <p:spPr>
            <a:xfrm>
              <a:off x="6884635" y="2265556"/>
              <a:ext cx="11363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元数据区</a:t>
              </a:r>
              <a:endParaRPr lang="en-US" altLang="zh-CN" dirty="0"/>
            </a:p>
            <a:p>
              <a:pPr algn="ctr"/>
              <a:r>
                <a:rPr lang="en-US" altLang="zh-CN" dirty="0"/>
                <a:t>meta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FDF5DA-AAE0-4C9E-ACB7-5400F494B1ED}"/>
                </a:ext>
              </a:extLst>
            </p:cNvPr>
            <p:cNvSpPr txBox="1"/>
            <p:nvPr/>
          </p:nvSpPr>
          <p:spPr>
            <a:xfrm>
              <a:off x="8352406" y="2789351"/>
              <a:ext cx="11555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直接内存</a:t>
              </a:r>
              <a:endParaRPr lang="en-US" altLang="zh-CN" dirty="0"/>
            </a:p>
            <a:p>
              <a:r>
                <a:rPr lang="en-US" altLang="zh-CN" sz="1200" dirty="0" err="1"/>
                <a:t>directmemory</a:t>
              </a:r>
              <a:endParaRPr lang="zh-CN" altLang="en-US" sz="12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01B433-6856-410E-9ADA-343ABD5B04C8}"/>
                </a:ext>
              </a:extLst>
            </p:cNvPr>
            <p:cNvCxnSpPr>
              <a:cxnSpLocks/>
            </p:cNvCxnSpPr>
            <p:nvPr/>
          </p:nvCxnSpPr>
          <p:spPr>
            <a:xfrm>
              <a:off x="1966416" y="4490320"/>
              <a:ext cx="47939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E42835-E4A3-4497-AAA3-14ED33DCDD04}"/>
                </a:ext>
              </a:extLst>
            </p:cNvPr>
            <p:cNvSpPr txBox="1"/>
            <p:nvPr/>
          </p:nvSpPr>
          <p:spPr>
            <a:xfrm>
              <a:off x="3460810" y="4169364"/>
              <a:ext cx="907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heap</a:t>
              </a:r>
              <a:endParaRPr lang="zh-CN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616CF54-2B06-4977-80BD-430042A9F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416" y="4119239"/>
              <a:ext cx="1" cy="419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B87ED0C-D95B-4609-BE45-0272ED1270C7}"/>
                </a:ext>
              </a:extLst>
            </p:cNvPr>
            <p:cNvSpPr/>
            <p:nvPr/>
          </p:nvSpPr>
          <p:spPr>
            <a:xfrm>
              <a:off x="727963" y="1941988"/>
              <a:ext cx="1232538" cy="2161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10D3F5-FA7A-4AA9-B018-5FB4926B3D2A}"/>
                </a:ext>
              </a:extLst>
            </p:cNvPr>
            <p:cNvSpPr txBox="1"/>
            <p:nvPr/>
          </p:nvSpPr>
          <p:spPr>
            <a:xfrm>
              <a:off x="927720" y="2588722"/>
              <a:ext cx="763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Stack</a:t>
              </a:r>
            </a:p>
            <a:p>
              <a:r>
                <a:rPr lang="zh-CN" altLang="en-US" dirty="0"/>
                <a:t>各线程独立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67CBBE4-E7FF-4302-9C40-F65B5C7DA88E}"/>
                </a:ext>
              </a:extLst>
            </p:cNvPr>
            <p:cNvCxnSpPr/>
            <p:nvPr/>
          </p:nvCxnSpPr>
          <p:spPr>
            <a:xfrm flipV="1">
              <a:off x="6760345" y="3022845"/>
              <a:ext cx="1478132" cy="15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4F3B525-BBC4-46BF-BCD2-C393D0085695}"/>
                </a:ext>
              </a:extLst>
            </p:cNvPr>
            <p:cNvSpPr txBox="1"/>
            <p:nvPr/>
          </p:nvSpPr>
          <p:spPr>
            <a:xfrm>
              <a:off x="6997093" y="3282968"/>
              <a:ext cx="1023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codecache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62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huahua liu</dc:creator>
  <cp:lastModifiedBy>huahua liu</cp:lastModifiedBy>
  <cp:revision>2</cp:revision>
  <dcterms:created xsi:type="dcterms:W3CDTF">2021-08-08T09:29:30Z</dcterms:created>
  <dcterms:modified xsi:type="dcterms:W3CDTF">2021-08-08T11:55:04Z</dcterms:modified>
</cp:coreProperties>
</file>