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3545-0F8B-4490-9134-C7E1D9393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037F9-1FA4-427B-BB9D-5E24D2915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D8B31-D154-405D-BE6C-2AFD9AAD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49166-D718-454B-B887-94ABA547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FE81C-D8F9-4AF0-897E-4F434F8C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7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99167-60E1-4E69-BE77-8523ACF3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7582D-7A4D-4D46-AE0C-C578A446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622EB-A1C3-45BF-ABF2-BEF062CD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A2E53-0C5A-47EB-91DE-A5DFA3E3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F880C-499D-4C1B-BC6D-FC0D5C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9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7B3436-1ACA-4D0A-8D42-BA91EBA0C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16C69-2117-4F2B-B6DE-FB00A85B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EE2A3-0525-47B0-8B0F-E38BC154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B8F0-42CB-47EF-941E-D8D0348B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30FF7-6A2F-4845-BA6B-52E83B1B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4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C59D3-27AE-4349-8BAF-2DF11EDB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9548E-4BCD-4AA1-82DB-75C35F44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C0563-EAC1-4522-8327-76C8200D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74766-3D71-4933-82F3-FEF6FE9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CAFCC-F193-4AE6-9197-DB473281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CFE74-63FF-450F-A2AE-BF44A517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9B0EE-8AF7-4972-AC75-51C9D6F6C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B4516-52BA-4A80-B6AC-9F20C143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705CA-F3DB-4243-BFE7-895907C7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85AEE-F2B9-4AB2-AE50-C328F89F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4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038A3-FAAA-49D2-9CD8-611F5B34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2D790-8DE8-4CF9-9250-D65D892F4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B47425-B4AB-49F4-B763-AC169053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35AB1-2D4B-4EED-85DE-30DAC55E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8743E-701A-489E-987F-F56F6A0D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F62E7-3D17-4A1F-B68A-133139D8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0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CA4CF-0E78-4F1F-925E-E39DA890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9B926-9B55-4177-9692-BFB5A87D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B047C-9C87-43B1-8C17-5067B9C4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4A042-254F-441E-B311-EE2DFC816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B393B3-5BC8-4198-B683-AAF18F2DC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1A359B-EEAC-477C-9F98-B8037A11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5036C-862C-4CDB-823F-18F511BF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EB557-3697-4B83-854E-E4AC363F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AE62-0D7D-42EA-8A7E-1F501C74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37EC73-271B-49E3-9E89-B0397501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F8EF2D-DDFB-4522-B9D9-24B6C661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CEE1E-BBB5-4C18-B621-CBF654DE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3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0D2E8-6B83-444D-AEB2-C36A7C23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2C7B72-C734-4D8A-8554-A376F57B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F81AE-04D3-4387-A52A-A70D159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23DD3-12EA-46DA-AC5B-89F6BFF7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02767-D7ED-4D7D-A22F-5CDD351E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561B98-FA03-47BD-A724-161AB8E44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8716D-3B27-45C8-848F-2888D951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CC46-D9B2-4304-A6A6-39FCB256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7D35D-AE81-493D-A8A2-1AC9987D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D1D70-3E70-494C-8068-ECE8DFF3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A531C2-5F9E-48D9-98BE-012474AE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8DECD3-2270-49D2-91A5-BBB6E9569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4AE13-E9F9-46ED-B1B0-99A8A20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733BB-920E-475E-830D-B4263BE7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E5AAB-6A00-4F3D-AE68-1FE3E472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CB33B2-07B8-46EF-B1FB-40A197E8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607F82-07F6-4AC3-A92E-52DAD1716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99F3F-64DD-4F02-8D9B-43AEC3B75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B5BB-AC6D-4283-88F1-0A7404EA41E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6FD23-56C9-4AFF-BC3F-D6C1F7741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7B056-D459-40B5-B215-ADF2479C7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5E713-3FF3-494D-ACFF-F49A25020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60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>
            <a:extLst>
              <a:ext uri="{FF2B5EF4-FFF2-40B4-BE49-F238E27FC236}">
                <a16:creationId xmlns:a16="http://schemas.microsoft.com/office/drawing/2014/main" id="{D28216A9-BB40-4C56-9D4F-3056A91F768D}"/>
              </a:ext>
            </a:extLst>
          </p:cNvPr>
          <p:cNvSpPr/>
          <p:nvPr/>
        </p:nvSpPr>
        <p:spPr>
          <a:xfrm>
            <a:off x="1859871" y="1361853"/>
            <a:ext cx="266330" cy="546846"/>
          </a:xfrm>
          <a:prstGeom prst="leftBrace">
            <a:avLst>
              <a:gd name="adj1" fmla="val 8333"/>
              <a:gd name="adj2" fmla="val 483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0A14C4-52F6-4F38-9752-25A761E609C4}"/>
              </a:ext>
            </a:extLst>
          </p:cNvPr>
          <p:cNvSpPr txBox="1"/>
          <p:nvPr/>
        </p:nvSpPr>
        <p:spPr>
          <a:xfrm>
            <a:off x="909960" y="1514545"/>
            <a:ext cx="12162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并发框架和容器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D1D28-4E46-45A6-BBD7-D77361DEBD07}"/>
              </a:ext>
            </a:extLst>
          </p:cNvPr>
          <p:cNvSpPr txBox="1"/>
          <p:nvPr/>
        </p:nvSpPr>
        <p:spPr>
          <a:xfrm>
            <a:off x="2126200" y="1280152"/>
            <a:ext cx="2139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ConcurrentHashMap</a:t>
            </a:r>
            <a:endParaRPr lang="zh-CN" altLang="en-US" sz="9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84F0E7-EED4-4196-8B53-337448F47AE1}"/>
              </a:ext>
            </a:extLst>
          </p:cNvPr>
          <p:cNvSpPr txBox="1"/>
          <p:nvPr/>
        </p:nvSpPr>
        <p:spPr>
          <a:xfrm>
            <a:off x="2117320" y="1468396"/>
            <a:ext cx="1429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concurrentLinkedQueue</a:t>
            </a:r>
            <a:endParaRPr lang="zh-CN" altLang="en-US" sz="9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B6CC2B-E1D1-4687-B356-0706D2D92D44}"/>
              </a:ext>
            </a:extLst>
          </p:cNvPr>
          <p:cNvSpPr txBox="1"/>
          <p:nvPr/>
        </p:nvSpPr>
        <p:spPr>
          <a:xfrm>
            <a:off x="2126200" y="1644112"/>
            <a:ext cx="9499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BlockingQueue</a:t>
            </a:r>
            <a:endParaRPr lang="zh-CN" altLang="en-US" sz="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E642BC-39E2-462C-A0AB-1656C9E960D9}"/>
              </a:ext>
            </a:extLst>
          </p:cNvPr>
          <p:cNvSpPr txBox="1"/>
          <p:nvPr/>
        </p:nvSpPr>
        <p:spPr>
          <a:xfrm>
            <a:off x="2117320" y="1807480"/>
            <a:ext cx="1136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Fork/join</a:t>
            </a:r>
            <a:endParaRPr lang="zh-CN" altLang="en-US" sz="9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53593C-4D6E-45BA-A54A-260A9E328705}"/>
              </a:ext>
            </a:extLst>
          </p:cNvPr>
          <p:cNvSpPr txBox="1"/>
          <p:nvPr/>
        </p:nvSpPr>
        <p:spPr>
          <a:xfrm>
            <a:off x="1034245" y="2414593"/>
            <a:ext cx="830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原子操作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45E891C-099D-4102-80C5-8BF91A607A5F}"/>
              </a:ext>
            </a:extLst>
          </p:cNvPr>
          <p:cNvSpPr/>
          <p:nvPr/>
        </p:nvSpPr>
        <p:spPr>
          <a:xfrm>
            <a:off x="1684538" y="2061390"/>
            <a:ext cx="170892" cy="8238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578738-725A-4773-8371-95E0D96E35A4}"/>
              </a:ext>
            </a:extLst>
          </p:cNvPr>
          <p:cNvSpPr txBox="1"/>
          <p:nvPr/>
        </p:nvSpPr>
        <p:spPr>
          <a:xfrm>
            <a:off x="1855430" y="1961924"/>
            <a:ext cx="227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AtomicXxxx</a:t>
            </a:r>
            <a:r>
              <a:rPr lang="en-US" altLang="zh-CN" sz="900" dirty="0"/>
              <a:t>(Integer/Long/Boolean)</a:t>
            </a:r>
            <a:endParaRPr lang="zh-CN" altLang="en-US" sz="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1959EF-A1EB-46C8-B00F-F0E9CCA398A0}"/>
              </a:ext>
            </a:extLst>
          </p:cNvPr>
          <p:cNvSpPr txBox="1"/>
          <p:nvPr/>
        </p:nvSpPr>
        <p:spPr>
          <a:xfrm>
            <a:off x="1855430" y="2139443"/>
            <a:ext cx="980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AtomicXxxArray</a:t>
            </a:r>
            <a:endParaRPr lang="zh-CN" altLang="en-US" sz="9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E8D130-2F78-4F3E-83D5-3322E9CA0EB9}"/>
              </a:ext>
            </a:extLst>
          </p:cNvPr>
          <p:cNvSpPr txBox="1"/>
          <p:nvPr/>
        </p:nvSpPr>
        <p:spPr>
          <a:xfrm>
            <a:off x="1839894" y="2304586"/>
            <a:ext cx="1886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AtomicReference</a:t>
            </a:r>
            <a:endParaRPr lang="zh-CN" altLang="en-US" sz="9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2C63F5-3E8A-4AF8-A28B-303A145B0543}"/>
              </a:ext>
            </a:extLst>
          </p:cNvPr>
          <p:cNvSpPr txBox="1"/>
          <p:nvPr/>
        </p:nvSpPr>
        <p:spPr>
          <a:xfrm>
            <a:off x="1839894" y="2512346"/>
            <a:ext cx="1320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AtomicXxxFieldUpdate</a:t>
            </a:r>
            <a:endParaRPr lang="zh-CN" altLang="en-US" sz="9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593AC0-E7AB-485A-8258-E83F5D8EB736}"/>
              </a:ext>
            </a:extLst>
          </p:cNvPr>
          <p:cNvSpPr txBox="1"/>
          <p:nvPr/>
        </p:nvSpPr>
        <p:spPr>
          <a:xfrm>
            <a:off x="1839894" y="2743178"/>
            <a:ext cx="1491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AtomicStampedReference</a:t>
            </a:r>
            <a:endParaRPr lang="zh-CN" altLang="en-US" sz="9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1D05C5-80C7-4DCF-AFBF-B740CBA22B10}"/>
              </a:ext>
            </a:extLst>
          </p:cNvPr>
          <p:cNvSpPr txBox="1"/>
          <p:nvPr/>
        </p:nvSpPr>
        <p:spPr>
          <a:xfrm>
            <a:off x="876667" y="3213910"/>
            <a:ext cx="892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并发协同工具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C829D9A2-87AC-418A-98F5-1EAB0AA8D70C}"/>
              </a:ext>
            </a:extLst>
          </p:cNvPr>
          <p:cNvSpPr/>
          <p:nvPr/>
        </p:nvSpPr>
        <p:spPr>
          <a:xfrm>
            <a:off x="1701180" y="3101940"/>
            <a:ext cx="291855" cy="4313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24C338-82A3-464F-ABB2-FBE7B431FF89}"/>
              </a:ext>
            </a:extLst>
          </p:cNvPr>
          <p:cNvSpPr txBox="1"/>
          <p:nvPr/>
        </p:nvSpPr>
        <p:spPr>
          <a:xfrm>
            <a:off x="2006350" y="3002377"/>
            <a:ext cx="1327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CountDownLatch</a:t>
            </a:r>
            <a:endParaRPr lang="zh-CN" altLang="en-US" sz="9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3DBB04-EEF7-4A9C-9A76-5EECC828E1E5}"/>
              </a:ext>
            </a:extLst>
          </p:cNvPr>
          <p:cNvSpPr txBox="1"/>
          <p:nvPr/>
        </p:nvSpPr>
        <p:spPr>
          <a:xfrm>
            <a:off x="2006350" y="3198168"/>
            <a:ext cx="152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CyclicBarrier</a:t>
            </a:r>
            <a:endParaRPr lang="zh-CN" altLang="en-US" sz="9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D21270-2CB7-424C-BAAD-A5FDCEA9B4D2}"/>
              </a:ext>
            </a:extLst>
          </p:cNvPr>
          <p:cNvSpPr txBox="1"/>
          <p:nvPr/>
        </p:nvSpPr>
        <p:spPr>
          <a:xfrm>
            <a:off x="1993036" y="3405935"/>
            <a:ext cx="865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Semaphore</a:t>
            </a:r>
            <a:endParaRPr lang="zh-CN" altLang="en-US" sz="9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326471-1B07-4208-A660-7948FA794760}"/>
              </a:ext>
            </a:extLst>
          </p:cNvPr>
          <p:cNvSpPr txBox="1"/>
          <p:nvPr/>
        </p:nvSpPr>
        <p:spPr>
          <a:xfrm>
            <a:off x="1017603" y="4087325"/>
            <a:ext cx="666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线程池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1A8D9706-473E-4869-9E64-5AAF9B3F7CFE}"/>
              </a:ext>
            </a:extLst>
          </p:cNvPr>
          <p:cNvSpPr/>
          <p:nvPr/>
        </p:nvSpPr>
        <p:spPr>
          <a:xfrm>
            <a:off x="1701180" y="3932807"/>
            <a:ext cx="124283" cy="1793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539F7E-1337-46BF-8FED-5F5D5DF65E16}"/>
              </a:ext>
            </a:extLst>
          </p:cNvPr>
          <p:cNvSpPr txBox="1"/>
          <p:nvPr/>
        </p:nvSpPr>
        <p:spPr>
          <a:xfrm>
            <a:off x="1880949" y="3694077"/>
            <a:ext cx="972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创建提交任务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D257A1-9F82-4B78-B602-88470C18C9E9}"/>
              </a:ext>
            </a:extLst>
          </p:cNvPr>
          <p:cNvSpPr txBox="1"/>
          <p:nvPr/>
        </p:nvSpPr>
        <p:spPr>
          <a:xfrm>
            <a:off x="2001356" y="4219136"/>
            <a:ext cx="843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配置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8088DDF-4F44-4AC5-A7F2-F9FA19F32E8C}"/>
              </a:ext>
            </a:extLst>
          </p:cNvPr>
          <p:cNvSpPr txBox="1"/>
          <p:nvPr/>
        </p:nvSpPr>
        <p:spPr>
          <a:xfrm>
            <a:off x="1880948" y="4797471"/>
            <a:ext cx="1136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默认实现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C39B32-7D00-41B2-8A05-50B0494BA9C3}"/>
              </a:ext>
            </a:extLst>
          </p:cNvPr>
          <p:cNvSpPr txBox="1"/>
          <p:nvPr/>
        </p:nvSpPr>
        <p:spPr>
          <a:xfrm>
            <a:off x="1866523" y="5628389"/>
            <a:ext cx="860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Executor</a:t>
            </a:r>
            <a:r>
              <a:rPr lang="zh-CN" altLang="en-US" sz="900" dirty="0"/>
              <a:t>框架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DB3C8EF2-684A-4B5C-9806-0029D7DDC56A}"/>
              </a:ext>
            </a:extLst>
          </p:cNvPr>
          <p:cNvSpPr/>
          <p:nvPr/>
        </p:nvSpPr>
        <p:spPr>
          <a:xfrm>
            <a:off x="2807337" y="3682402"/>
            <a:ext cx="45719" cy="3249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B3DAC3-E021-44C0-9C8C-FAA9E3D598CF}"/>
              </a:ext>
            </a:extLst>
          </p:cNvPr>
          <p:cNvSpPr txBox="1"/>
          <p:nvPr/>
        </p:nvSpPr>
        <p:spPr>
          <a:xfrm>
            <a:off x="2830194" y="3559098"/>
            <a:ext cx="14768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New </a:t>
            </a:r>
            <a:r>
              <a:rPr lang="en-US" altLang="zh-CN" sz="900" dirty="0" err="1"/>
              <a:t>ThreadPoolExecutor</a:t>
            </a:r>
            <a:r>
              <a:rPr lang="en-US" altLang="zh-CN" sz="900" dirty="0"/>
              <a:t>()</a:t>
            </a:r>
            <a:endParaRPr lang="zh-CN" altLang="en-US" sz="9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16325F-D977-4A80-B4D9-90B5AB0A42F2}"/>
              </a:ext>
            </a:extLst>
          </p:cNvPr>
          <p:cNvSpPr txBox="1"/>
          <p:nvPr/>
        </p:nvSpPr>
        <p:spPr>
          <a:xfrm>
            <a:off x="2819761" y="3739712"/>
            <a:ext cx="575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execute</a:t>
            </a:r>
            <a:endParaRPr lang="zh-CN" altLang="en-US" sz="9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88E7201-F6A2-4C36-9ECC-E558834E9045}"/>
              </a:ext>
            </a:extLst>
          </p:cNvPr>
          <p:cNvSpPr txBox="1"/>
          <p:nvPr/>
        </p:nvSpPr>
        <p:spPr>
          <a:xfrm>
            <a:off x="2819761" y="3925756"/>
            <a:ext cx="734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submit</a:t>
            </a:r>
            <a:endParaRPr lang="zh-CN" altLang="en-US" sz="900" dirty="0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F886FEB4-FC7D-423B-A00C-35F1D8BF19B2}"/>
              </a:ext>
            </a:extLst>
          </p:cNvPr>
          <p:cNvSpPr/>
          <p:nvPr/>
        </p:nvSpPr>
        <p:spPr>
          <a:xfrm>
            <a:off x="2441359" y="4219136"/>
            <a:ext cx="62144" cy="2901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7DD8BE-6C27-4773-8375-9CE4341DD2F2}"/>
              </a:ext>
            </a:extLst>
          </p:cNvPr>
          <p:cNvSpPr txBox="1"/>
          <p:nvPr/>
        </p:nvSpPr>
        <p:spPr>
          <a:xfrm>
            <a:off x="2481308" y="4078072"/>
            <a:ext cx="1523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CorePoolSize</a:t>
            </a:r>
            <a:r>
              <a:rPr lang="en-US" altLang="zh-CN" sz="900" dirty="0"/>
              <a:t>, </a:t>
            </a:r>
            <a:r>
              <a:rPr lang="en-US" altLang="zh-CN" sz="900" dirty="0" err="1"/>
              <a:t>MaxPoolSize</a:t>
            </a:r>
            <a:endParaRPr lang="zh-CN" altLang="en-US" sz="9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DF38FB-06D8-413C-B6F4-DD886925EB12}"/>
              </a:ext>
            </a:extLst>
          </p:cNvPr>
          <p:cNvSpPr txBox="1"/>
          <p:nvPr/>
        </p:nvSpPr>
        <p:spPr>
          <a:xfrm>
            <a:off x="2453330" y="4248816"/>
            <a:ext cx="1205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BlockingQueue</a:t>
            </a:r>
            <a:endParaRPr lang="zh-CN" altLang="en-US" sz="9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795764-8E9E-4EBB-92A1-1EE71D2CB6B0}"/>
              </a:ext>
            </a:extLst>
          </p:cNvPr>
          <p:cNvSpPr txBox="1"/>
          <p:nvPr/>
        </p:nvSpPr>
        <p:spPr>
          <a:xfrm>
            <a:off x="2480191" y="4410902"/>
            <a:ext cx="1205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KeepAlive</a:t>
            </a:r>
            <a:r>
              <a:rPr lang="en-US" altLang="zh-CN" sz="900" dirty="0"/>
              <a:t>, </a:t>
            </a:r>
            <a:r>
              <a:rPr lang="en-US" altLang="zh-CN" sz="900" dirty="0" err="1"/>
              <a:t>TimeUnit</a:t>
            </a:r>
            <a:endParaRPr lang="zh-CN" altLang="en-US" sz="900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80539D1A-CB5F-4D4E-9D6E-0EB918C36C25}"/>
              </a:ext>
            </a:extLst>
          </p:cNvPr>
          <p:cNvSpPr/>
          <p:nvPr/>
        </p:nvSpPr>
        <p:spPr>
          <a:xfrm>
            <a:off x="2503503" y="4797470"/>
            <a:ext cx="124283" cy="4669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F94DD7B-242A-41FD-B9F8-35A2032CDEB5}"/>
              </a:ext>
            </a:extLst>
          </p:cNvPr>
          <p:cNvSpPr txBox="1"/>
          <p:nvPr/>
        </p:nvSpPr>
        <p:spPr>
          <a:xfrm>
            <a:off x="2632229" y="4643717"/>
            <a:ext cx="10262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FixedThreadPool</a:t>
            </a:r>
            <a:endParaRPr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5390D1-3740-4778-B4D3-6ABF24841AF8}"/>
              </a:ext>
            </a:extLst>
          </p:cNvPr>
          <p:cNvSpPr txBox="1"/>
          <p:nvPr/>
        </p:nvSpPr>
        <p:spPr>
          <a:xfrm>
            <a:off x="2627786" y="4816142"/>
            <a:ext cx="1276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SingleThreadExecutor</a:t>
            </a:r>
            <a:endParaRPr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B72A957-F934-4B05-B1C9-5548793FD4C1}"/>
              </a:ext>
            </a:extLst>
          </p:cNvPr>
          <p:cNvSpPr txBox="1"/>
          <p:nvPr/>
        </p:nvSpPr>
        <p:spPr>
          <a:xfrm>
            <a:off x="2637158" y="4978157"/>
            <a:ext cx="1117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CachedThreadPool</a:t>
            </a:r>
            <a:endParaRPr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38FD95F-9069-456C-A9D2-665872192A7D}"/>
              </a:ext>
            </a:extLst>
          </p:cNvPr>
          <p:cNvSpPr txBox="1"/>
          <p:nvPr/>
        </p:nvSpPr>
        <p:spPr>
          <a:xfrm>
            <a:off x="2641369" y="5154338"/>
            <a:ext cx="308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ScheduleThreadPoolExecutor</a:t>
            </a:r>
            <a:endParaRPr lang="zh-CN" altLang="en-US" sz="900" dirty="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9443510E-6BA8-412E-A3E9-17D25DFBB908}"/>
              </a:ext>
            </a:extLst>
          </p:cNvPr>
          <p:cNvSpPr/>
          <p:nvPr/>
        </p:nvSpPr>
        <p:spPr>
          <a:xfrm>
            <a:off x="2726545" y="5477115"/>
            <a:ext cx="66575" cy="423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0DE5074-86BF-4748-94DE-7658F6F3EE07}"/>
              </a:ext>
            </a:extLst>
          </p:cNvPr>
          <p:cNvSpPr txBox="1"/>
          <p:nvPr/>
        </p:nvSpPr>
        <p:spPr>
          <a:xfrm>
            <a:off x="2798678" y="5391351"/>
            <a:ext cx="1354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任务</a:t>
            </a:r>
            <a:r>
              <a:rPr lang="en-US" altLang="zh-CN" sz="900" dirty="0"/>
              <a:t>Runnable/Callable</a:t>
            </a:r>
            <a:endParaRPr lang="zh-CN" altLang="en-US" sz="9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C117E9D-5CA5-4B98-A9B5-E442835B067A}"/>
              </a:ext>
            </a:extLst>
          </p:cNvPr>
          <p:cNvSpPr txBox="1"/>
          <p:nvPr/>
        </p:nvSpPr>
        <p:spPr>
          <a:xfrm>
            <a:off x="2807337" y="5577079"/>
            <a:ext cx="17222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执行</a:t>
            </a:r>
            <a:r>
              <a:rPr lang="en-US" altLang="zh-CN" sz="900" dirty="0"/>
              <a:t>Executor/</a:t>
            </a:r>
            <a:r>
              <a:rPr lang="en-US" altLang="zh-CN" sz="900" dirty="0" err="1"/>
              <a:t>ExecutorService</a:t>
            </a:r>
            <a:endParaRPr lang="zh-CN" altLang="en-US" sz="9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0ADF670-35F9-42CD-A76E-54DE16C813B3}"/>
              </a:ext>
            </a:extLst>
          </p:cNvPr>
          <p:cNvSpPr txBox="1"/>
          <p:nvPr/>
        </p:nvSpPr>
        <p:spPr>
          <a:xfrm>
            <a:off x="2793120" y="5829346"/>
            <a:ext cx="1531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异步结果</a:t>
            </a:r>
            <a:r>
              <a:rPr lang="en-US" altLang="zh-CN" sz="900" dirty="0"/>
              <a:t>Future/</a:t>
            </a:r>
            <a:r>
              <a:rPr lang="en-US" altLang="zh-CN" sz="900" dirty="0" err="1"/>
              <a:t>FutureTask</a:t>
            </a:r>
            <a:endParaRPr lang="zh-CN" altLang="en-US" sz="9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C45BE81-48AD-4C69-AB2B-A58255B2617C}"/>
              </a:ext>
            </a:extLst>
          </p:cNvPr>
          <p:cNvSpPr txBox="1"/>
          <p:nvPr/>
        </p:nvSpPr>
        <p:spPr>
          <a:xfrm>
            <a:off x="5628440" y="1148748"/>
            <a:ext cx="452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线程</a:t>
            </a: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3A13D449-515F-4F90-9BB0-340488528D8A}"/>
              </a:ext>
            </a:extLst>
          </p:cNvPr>
          <p:cNvSpPr/>
          <p:nvPr/>
        </p:nvSpPr>
        <p:spPr>
          <a:xfrm>
            <a:off x="6096001" y="1012148"/>
            <a:ext cx="68064" cy="4402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C9E398-8B1E-43C7-9492-D10D4852337F}"/>
              </a:ext>
            </a:extLst>
          </p:cNvPr>
          <p:cNvSpPr txBox="1"/>
          <p:nvPr/>
        </p:nvSpPr>
        <p:spPr>
          <a:xfrm>
            <a:off x="6258757" y="905522"/>
            <a:ext cx="674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生命周期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7761DBC-C8E9-4815-B899-F33AAD8442A6}"/>
              </a:ext>
            </a:extLst>
          </p:cNvPr>
          <p:cNvSpPr txBox="1"/>
          <p:nvPr/>
        </p:nvSpPr>
        <p:spPr>
          <a:xfrm>
            <a:off x="6211411" y="1237564"/>
            <a:ext cx="763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线程间通信</a:t>
            </a:r>
          </a:p>
        </p:txBody>
      </p:sp>
      <p:sp>
        <p:nvSpPr>
          <p:cNvPr id="50" name="左大括号 49">
            <a:extLst>
              <a:ext uri="{FF2B5EF4-FFF2-40B4-BE49-F238E27FC236}">
                <a16:creationId xmlns:a16="http://schemas.microsoft.com/office/drawing/2014/main" id="{1DE5134D-F59E-43E5-89E0-E0F55B2BDE4A}"/>
              </a:ext>
            </a:extLst>
          </p:cNvPr>
          <p:cNvSpPr/>
          <p:nvPr/>
        </p:nvSpPr>
        <p:spPr>
          <a:xfrm>
            <a:off x="6969712" y="1010292"/>
            <a:ext cx="73981" cy="6817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EE6C2EE-B60D-4ED6-921D-15A961344370}"/>
              </a:ext>
            </a:extLst>
          </p:cNvPr>
          <p:cNvSpPr txBox="1"/>
          <p:nvPr/>
        </p:nvSpPr>
        <p:spPr>
          <a:xfrm>
            <a:off x="7028152" y="894876"/>
            <a:ext cx="569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volatile</a:t>
            </a:r>
            <a:endParaRPr lang="zh-CN" altLang="en-US" sz="9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7A2F09-532D-40A5-B638-24B84C46D933}"/>
              </a:ext>
            </a:extLst>
          </p:cNvPr>
          <p:cNvSpPr txBox="1"/>
          <p:nvPr/>
        </p:nvSpPr>
        <p:spPr>
          <a:xfrm>
            <a:off x="7033330" y="1064424"/>
            <a:ext cx="1257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synchronized</a:t>
            </a:r>
            <a:endParaRPr lang="zh-CN" altLang="en-US" sz="9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777D085-D273-40F4-B6CF-2078E974250B}"/>
              </a:ext>
            </a:extLst>
          </p:cNvPr>
          <p:cNvSpPr txBox="1"/>
          <p:nvPr/>
        </p:nvSpPr>
        <p:spPr>
          <a:xfrm>
            <a:off x="7025206" y="1230027"/>
            <a:ext cx="969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Lock/Condition</a:t>
            </a:r>
            <a:endParaRPr lang="zh-CN" altLang="en-US" sz="9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2E61C31-B9CA-4024-8A1A-A4362F5ADB4C}"/>
              </a:ext>
            </a:extLst>
          </p:cNvPr>
          <p:cNvSpPr txBox="1"/>
          <p:nvPr/>
        </p:nvSpPr>
        <p:spPr>
          <a:xfrm>
            <a:off x="7034829" y="1403711"/>
            <a:ext cx="973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ThreadLocal</a:t>
            </a:r>
            <a:endParaRPr lang="zh-CN" altLang="en-US" sz="9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FAE9A45-502D-4D55-AD31-860F8066A07F}"/>
              </a:ext>
            </a:extLst>
          </p:cNvPr>
          <p:cNvSpPr txBox="1"/>
          <p:nvPr/>
        </p:nvSpPr>
        <p:spPr>
          <a:xfrm>
            <a:off x="7025206" y="1567492"/>
            <a:ext cx="1481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PipedReader</a:t>
            </a:r>
            <a:r>
              <a:rPr lang="en-US" altLang="zh-CN" sz="900" dirty="0"/>
              <a:t>/</a:t>
            </a:r>
            <a:r>
              <a:rPr lang="en-US" altLang="zh-CN" sz="900" dirty="0" err="1"/>
              <a:t>PipedWriter</a:t>
            </a:r>
            <a:endParaRPr lang="zh-CN" altLang="en-US" sz="9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64788B-89C1-424B-847F-7DB35289230E}"/>
              </a:ext>
            </a:extLst>
          </p:cNvPr>
          <p:cNvSpPr txBox="1"/>
          <p:nvPr/>
        </p:nvSpPr>
        <p:spPr>
          <a:xfrm>
            <a:off x="5588345" y="3509411"/>
            <a:ext cx="57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锁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B06249EB-4597-4EB8-8ED5-1BC50C99DD03}"/>
              </a:ext>
            </a:extLst>
          </p:cNvPr>
          <p:cNvSpPr/>
          <p:nvPr/>
        </p:nvSpPr>
        <p:spPr>
          <a:xfrm>
            <a:off x="5974301" y="2645425"/>
            <a:ext cx="218623" cy="19963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BB97E66-E079-4372-BE81-B6A1129B5A0A}"/>
              </a:ext>
            </a:extLst>
          </p:cNvPr>
          <p:cNvSpPr txBox="1"/>
          <p:nvPr/>
        </p:nvSpPr>
        <p:spPr>
          <a:xfrm>
            <a:off x="6170349" y="2545991"/>
            <a:ext cx="854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synchronized</a:t>
            </a:r>
            <a:endParaRPr lang="zh-CN" altLang="en-US" sz="900" dirty="0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2D2324F8-5618-4705-BEE5-A7406D6DC746}"/>
              </a:ext>
            </a:extLst>
          </p:cNvPr>
          <p:cNvSpPr/>
          <p:nvPr/>
        </p:nvSpPr>
        <p:spPr>
          <a:xfrm>
            <a:off x="7060292" y="2178448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23EBE25-2D83-4ED4-BC68-CEE17B29EA6B}"/>
              </a:ext>
            </a:extLst>
          </p:cNvPr>
          <p:cNvSpPr txBox="1"/>
          <p:nvPr/>
        </p:nvSpPr>
        <p:spPr>
          <a:xfrm>
            <a:off x="7250826" y="2077340"/>
            <a:ext cx="652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实现机制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0B9B822-F478-432E-93BD-1011BF085701}"/>
              </a:ext>
            </a:extLst>
          </p:cNvPr>
          <p:cNvSpPr txBox="1"/>
          <p:nvPr/>
        </p:nvSpPr>
        <p:spPr>
          <a:xfrm>
            <a:off x="7286661" y="2471422"/>
            <a:ext cx="445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通信</a:t>
            </a: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AF55D19E-6315-435E-8A2D-AC241432CD36}"/>
              </a:ext>
            </a:extLst>
          </p:cNvPr>
          <p:cNvSpPr/>
          <p:nvPr/>
        </p:nvSpPr>
        <p:spPr>
          <a:xfrm>
            <a:off x="7857295" y="2471422"/>
            <a:ext cx="45719" cy="305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E5BF96B-439D-4B86-AB5E-76DA95ACDF7C}"/>
              </a:ext>
            </a:extLst>
          </p:cNvPr>
          <p:cNvSpPr txBox="1"/>
          <p:nvPr/>
        </p:nvSpPr>
        <p:spPr>
          <a:xfrm>
            <a:off x="7857295" y="2356006"/>
            <a:ext cx="5167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wait</a:t>
            </a:r>
            <a:endParaRPr lang="zh-CN" altLang="en-US" sz="9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93813C8-E341-400A-A21A-73FCF073F379}"/>
              </a:ext>
            </a:extLst>
          </p:cNvPr>
          <p:cNvSpPr txBox="1"/>
          <p:nvPr/>
        </p:nvSpPr>
        <p:spPr>
          <a:xfrm>
            <a:off x="7849211" y="2506911"/>
            <a:ext cx="108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notify/</a:t>
            </a:r>
            <a:r>
              <a:rPr lang="en-US" altLang="zh-CN" sz="900" dirty="0" err="1"/>
              <a:t>notifyAll</a:t>
            </a:r>
            <a:endParaRPr lang="zh-CN" altLang="en-US" sz="9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A5DD703-A7D9-4696-A62B-54461AA0DC3E}"/>
              </a:ext>
            </a:extLst>
          </p:cNvPr>
          <p:cNvSpPr txBox="1"/>
          <p:nvPr/>
        </p:nvSpPr>
        <p:spPr>
          <a:xfrm>
            <a:off x="7887174" y="2654395"/>
            <a:ext cx="550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Join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43EC70-F918-4C0D-B22D-086F5F2B1025}"/>
              </a:ext>
            </a:extLst>
          </p:cNvPr>
          <p:cNvSpPr txBox="1"/>
          <p:nvPr/>
        </p:nvSpPr>
        <p:spPr>
          <a:xfrm>
            <a:off x="6258757" y="4479648"/>
            <a:ext cx="408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Lock</a:t>
            </a:r>
          </a:p>
        </p:txBody>
      </p:sp>
      <p:sp>
        <p:nvSpPr>
          <p:cNvPr id="64" name="左大括号 63">
            <a:extLst>
              <a:ext uri="{FF2B5EF4-FFF2-40B4-BE49-F238E27FC236}">
                <a16:creationId xmlns:a16="http://schemas.microsoft.com/office/drawing/2014/main" id="{CE47B09E-AF8D-4C4B-9BCD-1ECF5AC24316}"/>
              </a:ext>
            </a:extLst>
          </p:cNvPr>
          <p:cNvSpPr/>
          <p:nvPr/>
        </p:nvSpPr>
        <p:spPr>
          <a:xfrm>
            <a:off x="6794386" y="3739712"/>
            <a:ext cx="175326" cy="17374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BAACE3D-3722-4B5B-B1C0-5633E7C315C2}"/>
              </a:ext>
            </a:extLst>
          </p:cNvPr>
          <p:cNvSpPr txBox="1"/>
          <p:nvPr/>
        </p:nvSpPr>
        <p:spPr>
          <a:xfrm>
            <a:off x="7043693" y="3636767"/>
            <a:ext cx="688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Lock</a:t>
            </a:r>
            <a:r>
              <a:rPr lang="zh-CN" altLang="en-US" sz="900" dirty="0"/>
              <a:t>方法</a:t>
            </a: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323438C5-67FF-42E7-8986-E255DD74D875}"/>
              </a:ext>
            </a:extLst>
          </p:cNvPr>
          <p:cNvSpPr/>
          <p:nvPr/>
        </p:nvSpPr>
        <p:spPr>
          <a:xfrm>
            <a:off x="7630588" y="3405936"/>
            <a:ext cx="218623" cy="5972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6FF9A06-D5E3-4855-A089-94398146F496}"/>
              </a:ext>
            </a:extLst>
          </p:cNvPr>
          <p:cNvSpPr txBox="1"/>
          <p:nvPr/>
        </p:nvSpPr>
        <p:spPr>
          <a:xfrm>
            <a:off x="7811145" y="3255030"/>
            <a:ext cx="1390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Lock/</a:t>
            </a:r>
            <a:r>
              <a:rPr lang="en-US" altLang="zh-CN" sz="900" dirty="0" err="1"/>
              <a:t>lockInterrupterbly</a:t>
            </a:r>
            <a:endParaRPr lang="zh-CN" altLang="en-US" sz="9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33FE2E2-498E-4C48-9AFE-549DABA8CE3F}"/>
              </a:ext>
            </a:extLst>
          </p:cNvPr>
          <p:cNvSpPr txBox="1"/>
          <p:nvPr/>
        </p:nvSpPr>
        <p:spPr>
          <a:xfrm>
            <a:off x="7844988" y="3473492"/>
            <a:ext cx="576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unlock</a:t>
            </a:r>
            <a:endParaRPr lang="zh-CN" altLang="en-US" sz="9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1E140C8-6798-48CF-94BF-8DD6315B776C}"/>
              </a:ext>
            </a:extLst>
          </p:cNvPr>
          <p:cNvSpPr txBox="1"/>
          <p:nvPr/>
        </p:nvSpPr>
        <p:spPr>
          <a:xfrm>
            <a:off x="7858141" y="3647911"/>
            <a:ext cx="670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tryLock</a:t>
            </a:r>
            <a:endParaRPr lang="zh-CN" altLang="en-US" sz="9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320741F-31E8-410E-83CD-F59D0D505B83}"/>
              </a:ext>
            </a:extLst>
          </p:cNvPr>
          <p:cNvSpPr txBox="1"/>
          <p:nvPr/>
        </p:nvSpPr>
        <p:spPr>
          <a:xfrm>
            <a:off x="7841091" y="3856493"/>
            <a:ext cx="930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newCondition</a:t>
            </a:r>
            <a:endParaRPr lang="zh-CN" altLang="en-US" sz="9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F7748F1-6353-439E-912D-D3DC437BBC18}"/>
              </a:ext>
            </a:extLst>
          </p:cNvPr>
          <p:cNvSpPr txBox="1"/>
          <p:nvPr/>
        </p:nvSpPr>
        <p:spPr>
          <a:xfrm>
            <a:off x="7060292" y="4295907"/>
            <a:ext cx="976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队列同步器</a:t>
            </a:r>
            <a:r>
              <a:rPr lang="en-US" altLang="zh-CN" sz="900" dirty="0"/>
              <a:t>AQS</a:t>
            </a:r>
            <a:endParaRPr lang="zh-CN" altLang="en-US" sz="9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ECB28B9-A213-4734-8D8D-AD427FA6E00C}"/>
              </a:ext>
            </a:extLst>
          </p:cNvPr>
          <p:cNvSpPr txBox="1"/>
          <p:nvPr/>
        </p:nvSpPr>
        <p:spPr>
          <a:xfrm>
            <a:off x="7060292" y="4816142"/>
            <a:ext cx="1468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可重入锁</a:t>
            </a:r>
            <a:r>
              <a:rPr lang="en-US" altLang="zh-CN" sz="900" dirty="0"/>
              <a:t>(</a:t>
            </a:r>
            <a:r>
              <a:rPr lang="en-US" altLang="zh-CN" sz="900" dirty="0" err="1"/>
              <a:t>ReentrantLock</a:t>
            </a:r>
            <a:r>
              <a:rPr lang="en-US" altLang="zh-CN" sz="900" dirty="0"/>
              <a:t>)</a:t>
            </a:r>
            <a:endParaRPr lang="zh-CN" altLang="en-US" sz="9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A4BD297-614A-4081-9977-F31E1052D6FF}"/>
              </a:ext>
            </a:extLst>
          </p:cNvPr>
          <p:cNvSpPr txBox="1"/>
          <p:nvPr/>
        </p:nvSpPr>
        <p:spPr>
          <a:xfrm>
            <a:off x="7074522" y="5148217"/>
            <a:ext cx="1788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读写锁</a:t>
            </a:r>
            <a:r>
              <a:rPr lang="en-US" altLang="zh-CN" sz="900" dirty="0"/>
              <a:t>(</a:t>
            </a:r>
            <a:r>
              <a:rPr lang="en-US" altLang="zh-CN" sz="900" dirty="0" err="1"/>
              <a:t>ReentrantReadWriteLock</a:t>
            </a:r>
            <a:r>
              <a:rPr lang="en-US" altLang="zh-CN" sz="900" dirty="0"/>
              <a:t>)</a:t>
            </a:r>
            <a:endParaRPr lang="zh-CN" altLang="en-US" sz="9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5226223-3DCF-42B7-A7C8-0A8F044162FC}"/>
              </a:ext>
            </a:extLst>
          </p:cNvPr>
          <p:cNvSpPr txBox="1"/>
          <p:nvPr/>
        </p:nvSpPr>
        <p:spPr>
          <a:xfrm>
            <a:off x="7043693" y="5356799"/>
            <a:ext cx="714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Condition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5053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118</Words>
  <Application>Microsoft Office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huahua liu</dc:creator>
  <cp:lastModifiedBy>huahua liu</cp:lastModifiedBy>
  <cp:revision>2</cp:revision>
  <dcterms:created xsi:type="dcterms:W3CDTF">2021-08-30T00:33:33Z</dcterms:created>
  <dcterms:modified xsi:type="dcterms:W3CDTF">2021-08-30T01:22:16Z</dcterms:modified>
</cp:coreProperties>
</file>