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7" r:id="rId4"/>
    <p:sldId id="26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97F73-4248-4BFD-94A5-FF7B21F174A7}" v="35" dt="2021-02-17T01:56:5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1" autoAdjust="0"/>
    <p:restoredTop sz="94660"/>
  </p:normalViewPr>
  <p:slideViewPr>
    <p:cSldViewPr snapToGrid="0">
      <p:cViewPr>
        <p:scale>
          <a:sx n="92" d="100"/>
          <a:sy n="92" d="100"/>
        </p:scale>
        <p:origin x="5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asquez Jr." userId="25df549d38e5dda2" providerId="LiveId" clId="{40E97F73-4248-4BFD-94A5-FF7B21F174A7}"/>
    <pc:docChg chg="undo custSel addSld delSld modSld sldOrd">
      <pc:chgData name="Juan Vasquez Jr." userId="25df549d38e5dda2" providerId="LiveId" clId="{40E97F73-4248-4BFD-94A5-FF7B21F174A7}" dt="2021-02-17T02:13:59.482" v="3289" actId="20577"/>
      <pc:docMkLst>
        <pc:docMk/>
      </pc:docMkLst>
      <pc:sldChg chg="addSp delSp modSp mod setClrOvrMap">
        <pc:chgData name="Juan Vasquez Jr." userId="25df549d38e5dda2" providerId="LiveId" clId="{40E97F73-4248-4BFD-94A5-FF7B21F174A7}" dt="2021-02-16T23:34:39.614" v="1392" actId="14100"/>
        <pc:sldMkLst>
          <pc:docMk/>
          <pc:sldMk cId="2390694213" sldId="256"/>
        </pc:sldMkLst>
        <pc:spChg chg="mod">
          <ac:chgData name="Juan Vasquez Jr." userId="25df549d38e5dda2" providerId="LiveId" clId="{40E97F73-4248-4BFD-94A5-FF7B21F174A7}" dt="2021-02-16T23:34:39.614" v="1392" actId="14100"/>
          <ac:spMkLst>
            <pc:docMk/>
            <pc:sldMk cId="2390694213" sldId="256"/>
            <ac:spMk id="2" creationId="{1AB4F734-25A3-4A8F-80E9-F891C9D78554}"/>
          </ac:spMkLst>
        </pc:spChg>
        <pc:spChg chg="mod">
          <ac:chgData name="Juan Vasquez Jr." userId="25df549d38e5dda2" providerId="LiveId" clId="{40E97F73-4248-4BFD-94A5-FF7B21F174A7}" dt="2021-02-16T21:39:20.354" v="9" actId="26606"/>
          <ac:spMkLst>
            <pc:docMk/>
            <pc:sldMk cId="2390694213" sldId="256"/>
            <ac:spMk id="3" creationId="{5DFBFD8D-934B-479D-B0E4-2DB7634174B2}"/>
          </ac:spMkLst>
        </pc:spChg>
        <pc:spChg chg="add del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77" creationId="{158B3569-73B2-4D05-8E95-886A6EE17F1F}"/>
          </ac:spMkLst>
        </pc:spChg>
        <pc:spChg chg="add del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79" creationId="{B71758F4-3F46-45DA-8AC5-4E508DA080BA}"/>
          </ac:spMkLst>
        </pc:spChg>
        <pc:spChg chg="add del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81" creationId="{8550FED7-7C32-42BB-98DB-30272A6331A9}"/>
          </ac:spMkLst>
        </pc:spChg>
        <pc:spChg chg="add del">
          <ac:chgData name="Juan Vasquez Jr." userId="25df549d38e5dda2" providerId="LiveId" clId="{40E97F73-4248-4BFD-94A5-FF7B21F174A7}" dt="2021-02-16T21:38:47.837" v="3" actId="26606"/>
          <ac:spMkLst>
            <pc:docMk/>
            <pc:sldMk cId="2390694213" sldId="256"/>
            <ac:spMk id="88" creationId="{D5B012D8-7F27-4758-9AC6-C889B154BD73}"/>
          </ac:spMkLst>
        </pc:spChg>
        <pc:spChg chg="add del">
          <ac:chgData name="Juan Vasquez Jr." userId="25df549d38e5dda2" providerId="LiveId" clId="{40E97F73-4248-4BFD-94A5-FF7B21F174A7}" dt="2021-02-16T21:38:47.837" v="3" actId="26606"/>
          <ac:spMkLst>
            <pc:docMk/>
            <pc:sldMk cId="2390694213" sldId="256"/>
            <ac:spMk id="90" creationId="{4063B759-00FC-46D1-9898-8E8625268FAF}"/>
          </ac:spMkLst>
        </pc:spChg>
        <pc:spChg chg="add del">
          <ac:chgData name="Juan Vasquez Jr." userId="25df549d38e5dda2" providerId="LiveId" clId="{40E97F73-4248-4BFD-94A5-FF7B21F174A7}" dt="2021-02-16T21:39:07.378" v="5" actId="26606"/>
          <ac:spMkLst>
            <pc:docMk/>
            <pc:sldMk cId="2390694213" sldId="256"/>
            <ac:spMk id="92" creationId="{712D4376-A578-4FF1-94FC-245E7A6A489F}"/>
          </ac:spMkLst>
        </pc:spChg>
        <pc:spChg chg="add del">
          <ac:chgData name="Juan Vasquez Jr." userId="25df549d38e5dda2" providerId="LiveId" clId="{40E97F73-4248-4BFD-94A5-FF7B21F174A7}" dt="2021-02-16T21:39:07.378" v="5" actId="26606"/>
          <ac:spMkLst>
            <pc:docMk/>
            <pc:sldMk cId="2390694213" sldId="256"/>
            <ac:spMk id="93" creationId="{CE3C5560-7A9C-489F-9148-18C5E1D0F0B2}"/>
          </ac:spMkLst>
        </pc:spChg>
        <pc:spChg chg="add del">
          <ac:chgData name="Juan Vasquez Jr." userId="25df549d38e5dda2" providerId="LiveId" clId="{40E97F73-4248-4BFD-94A5-FF7B21F174A7}" dt="2021-02-16T21:39:07.378" v="5" actId="26606"/>
          <ac:spMkLst>
            <pc:docMk/>
            <pc:sldMk cId="2390694213" sldId="256"/>
            <ac:spMk id="94" creationId="{AEA7509D-F04F-40CB-A0B3-EEF16499CC9F}"/>
          </ac:spMkLst>
        </pc:spChg>
        <pc:spChg chg="add del">
          <ac:chgData name="Juan Vasquez Jr." userId="25df549d38e5dda2" providerId="LiveId" clId="{40E97F73-4248-4BFD-94A5-FF7B21F174A7}" dt="2021-02-16T21:39:07.378" v="5" actId="26606"/>
          <ac:spMkLst>
            <pc:docMk/>
            <pc:sldMk cId="2390694213" sldId="256"/>
            <ac:spMk id="95" creationId="{C5CB530E-515E-412C-9DF1-5F8FFBD6F383}"/>
          </ac:spMkLst>
        </pc:spChg>
        <pc:spChg chg="add del">
          <ac:chgData name="Juan Vasquez Jr." userId="25df549d38e5dda2" providerId="LiveId" clId="{40E97F73-4248-4BFD-94A5-FF7B21F174A7}" dt="2021-02-16T21:39:18.449" v="7" actId="26606"/>
          <ac:spMkLst>
            <pc:docMk/>
            <pc:sldMk cId="2390694213" sldId="256"/>
            <ac:spMk id="104" creationId="{526E0BFB-CDF1-4990-8C11-AC849311E0A8}"/>
          </ac:spMkLst>
        </pc:spChg>
        <pc:spChg chg="add del">
          <ac:chgData name="Juan Vasquez Jr." userId="25df549d38e5dda2" providerId="LiveId" clId="{40E97F73-4248-4BFD-94A5-FF7B21F174A7}" dt="2021-02-16T21:39:18.449" v="7" actId="26606"/>
          <ac:spMkLst>
            <pc:docMk/>
            <pc:sldMk cId="2390694213" sldId="256"/>
            <ac:spMk id="105" creationId="{6069A1F8-9BEB-4786-9694-FC48B2D75D21}"/>
          </ac:spMkLst>
        </pc:spChg>
        <pc:spChg chg="add del">
          <ac:chgData name="Juan Vasquez Jr." userId="25df549d38e5dda2" providerId="LiveId" clId="{40E97F73-4248-4BFD-94A5-FF7B21F174A7}" dt="2021-02-16T21:39:20.354" v="9" actId="26606"/>
          <ac:spMkLst>
            <pc:docMk/>
            <pc:sldMk cId="2390694213" sldId="256"/>
            <ac:spMk id="107" creationId="{D5B012D8-7F27-4758-9AC6-C889B154BD73}"/>
          </ac:spMkLst>
        </pc:spChg>
        <pc:spChg chg="add del">
          <ac:chgData name="Juan Vasquez Jr." userId="25df549d38e5dda2" providerId="LiveId" clId="{40E97F73-4248-4BFD-94A5-FF7B21F174A7}" dt="2021-02-16T21:39:20.354" v="9" actId="26606"/>
          <ac:spMkLst>
            <pc:docMk/>
            <pc:sldMk cId="2390694213" sldId="256"/>
            <ac:spMk id="108" creationId="{4063B759-00FC-46D1-9898-8E8625268FAF}"/>
          </ac:spMkLst>
        </pc:spChg>
        <pc:spChg chg="add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110" creationId="{158B3569-73B2-4D05-8E95-886A6EE17F1F}"/>
          </ac:spMkLst>
        </pc:spChg>
        <pc:spChg chg="add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111" creationId="{B71758F4-3F46-45DA-8AC5-4E508DA080BA}"/>
          </ac:spMkLst>
        </pc:spChg>
        <pc:spChg chg="add">
          <ac:chgData name="Juan Vasquez Jr." userId="25df549d38e5dda2" providerId="LiveId" clId="{40E97F73-4248-4BFD-94A5-FF7B21F174A7}" dt="2021-02-16T21:39:20.364" v="10" actId="26606"/>
          <ac:spMkLst>
            <pc:docMk/>
            <pc:sldMk cId="2390694213" sldId="256"/>
            <ac:spMk id="112" creationId="{8550FED7-7C32-42BB-98DB-30272A6331A9}"/>
          </ac:spMkLst>
        </pc:spChg>
        <pc:picChg chg="mod ord">
          <ac:chgData name="Juan Vasquez Jr." userId="25df549d38e5dda2" providerId="LiveId" clId="{40E97F73-4248-4BFD-94A5-FF7B21F174A7}" dt="2021-02-16T21:39:20.354" v="9" actId="26606"/>
          <ac:picMkLst>
            <pc:docMk/>
            <pc:sldMk cId="2390694213" sldId="256"/>
            <ac:picMk id="16" creationId="{0DE4C331-454D-4929-8C7A-2C65A97ACCEB}"/>
          </ac:picMkLst>
        </pc:picChg>
        <pc:picChg chg="add del">
          <ac:chgData name="Juan Vasquez Jr." userId="25df549d38e5dda2" providerId="LiveId" clId="{40E97F73-4248-4BFD-94A5-FF7B21F174A7}" dt="2021-02-16T21:39:07.378" v="5" actId="26606"/>
          <ac:picMkLst>
            <pc:docMk/>
            <pc:sldMk cId="2390694213" sldId="256"/>
            <ac:picMk id="98" creationId="{508BEF50-7B1E-49A4-BC19-5F4F1D755E64}"/>
          </ac:picMkLst>
        </pc:picChg>
        <pc:picChg chg="add del">
          <ac:chgData name="Juan Vasquez Jr." userId="25df549d38e5dda2" providerId="LiveId" clId="{40E97F73-4248-4BFD-94A5-FF7B21F174A7}" dt="2021-02-16T21:39:07.378" v="5" actId="26606"/>
          <ac:picMkLst>
            <pc:docMk/>
            <pc:sldMk cId="2390694213" sldId="256"/>
            <ac:picMk id="100" creationId="{3FBAD350-5664-4811-A208-657FB882D350}"/>
          </ac:picMkLst>
        </pc:picChg>
        <pc:picChg chg="add del">
          <ac:chgData name="Juan Vasquez Jr." userId="25df549d38e5dda2" providerId="LiveId" clId="{40E97F73-4248-4BFD-94A5-FF7B21F174A7}" dt="2021-02-16T21:39:07.378" v="5" actId="26606"/>
          <ac:picMkLst>
            <pc:docMk/>
            <pc:sldMk cId="2390694213" sldId="256"/>
            <ac:picMk id="102" creationId="{C39ADB8F-D187-49D7-BDCF-C1B6DC727068}"/>
          </ac:picMkLst>
        </pc:picChg>
        <pc:cxnChg chg="add del">
          <ac:chgData name="Juan Vasquez Jr." userId="25df549d38e5dda2" providerId="LiveId" clId="{40E97F73-4248-4BFD-94A5-FF7B21F174A7}" dt="2021-02-16T21:39:20.364" v="10" actId="26606"/>
          <ac:cxnSpMkLst>
            <pc:docMk/>
            <pc:sldMk cId="2390694213" sldId="256"/>
            <ac:cxnSpMk id="83" creationId="{56020367-4FD5-4596-8E10-C5F095CD8DBF}"/>
          </ac:cxnSpMkLst>
        </pc:cxnChg>
        <pc:cxnChg chg="add del">
          <ac:chgData name="Juan Vasquez Jr." userId="25df549d38e5dda2" providerId="LiveId" clId="{40E97F73-4248-4BFD-94A5-FF7B21F174A7}" dt="2021-02-16T21:39:07.378" v="5" actId="26606"/>
          <ac:cxnSpMkLst>
            <pc:docMk/>
            <pc:sldMk cId="2390694213" sldId="256"/>
            <ac:cxnSpMk id="96" creationId="{56020367-4FD5-4596-8E10-C5F095CD8DBF}"/>
          </ac:cxnSpMkLst>
        </pc:cxnChg>
        <pc:cxnChg chg="add">
          <ac:chgData name="Juan Vasquez Jr." userId="25df549d38e5dda2" providerId="LiveId" clId="{40E97F73-4248-4BFD-94A5-FF7B21F174A7}" dt="2021-02-16T21:39:20.364" v="10" actId="26606"/>
          <ac:cxnSpMkLst>
            <pc:docMk/>
            <pc:sldMk cId="2390694213" sldId="256"/>
            <ac:cxnSpMk id="113" creationId="{56020367-4FD5-4596-8E10-C5F095CD8DBF}"/>
          </ac:cxnSpMkLst>
        </pc:cxnChg>
      </pc:sldChg>
      <pc:sldChg chg="modSp mod ord">
        <pc:chgData name="Juan Vasquez Jr." userId="25df549d38e5dda2" providerId="LiveId" clId="{40E97F73-4248-4BFD-94A5-FF7B21F174A7}" dt="2021-02-16T23:30:50.490" v="1294" actId="1076"/>
        <pc:sldMkLst>
          <pc:docMk/>
          <pc:sldMk cId="3486242815" sldId="257"/>
        </pc:sldMkLst>
        <pc:spChg chg="mod">
          <ac:chgData name="Juan Vasquez Jr." userId="25df549d38e5dda2" providerId="LiveId" clId="{40E97F73-4248-4BFD-94A5-FF7B21F174A7}" dt="2021-02-16T23:30:50.490" v="1294" actId="1076"/>
          <ac:spMkLst>
            <pc:docMk/>
            <pc:sldMk cId="3486242815" sldId="257"/>
            <ac:spMk id="2" creationId="{A6CAD31A-29C9-4376-88BA-F9A74A971CD8}"/>
          </ac:spMkLst>
        </pc:spChg>
        <pc:spChg chg="mod">
          <ac:chgData name="Juan Vasquez Jr." userId="25df549d38e5dda2" providerId="LiveId" clId="{40E97F73-4248-4BFD-94A5-FF7B21F174A7}" dt="2021-02-16T23:28:50.397" v="1291" actId="20577"/>
          <ac:spMkLst>
            <pc:docMk/>
            <pc:sldMk cId="3486242815" sldId="257"/>
            <ac:spMk id="3" creationId="{A02C5915-8E64-4126-BB1D-366B63B4A684}"/>
          </ac:spMkLst>
        </pc:spChg>
      </pc:sldChg>
      <pc:sldChg chg="modSp mod ord">
        <pc:chgData name="Juan Vasquez Jr." userId="25df549d38e5dda2" providerId="LiveId" clId="{40E97F73-4248-4BFD-94A5-FF7B21F174A7}" dt="2021-02-16T23:30:38.436" v="1293" actId="1076"/>
        <pc:sldMkLst>
          <pc:docMk/>
          <pc:sldMk cId="2851711968" sldId="258"/>
        </pc:sldMkLst>
        <pc:spChg chg="mod">
          <ac:chgData name="Juan Vasquez Jr." userId="25df549d38e5dda2" providerId="LiveId" clId="{40E97F73-4248-4BFD-94A5-FF7B21F174A7}" dt="2021-02-16T23:29:15.634" v="1292" actId="14100"/>
          <ac:spMkLst>
            <pc:docMk/>
            <pc:sldMk cId="2851711968" sldId="258"/>
            <ac:spMk id="2" creationId="{B8A2836F-B2B5-44C3-A0A0-977722E17DF6}"/>
          </ac:spMkLst>
        </pc:spChg>
        <pc:spChg chg="mod">
          <ac:chgData name="Juan Vasquez Jr." userId="25df549d38e5dda2" providerId="LiveId" clId="{40E97F73-4248-4BFD-94A5-FF7B21F174A7}" dt="2021-02-16T23:30:38.436" v="1293" actId="1076"/>
          <ac:spMkLst>
            <pc:docMk/>
            <pc:sldMk cId="2851711968" sldId="258"/>
            <ac:spMk id="3" creationId="{8B7B3267-86E9-4DC9-A1DC-FF34ED13468F}"/>
          </ac:spMkLst>
        </pc:spChg>
      </pc:sldChg>
      <pc:sldChg chg="add del">
        <pc:chgData name="Juan Vasquez Jr." userId="25df549d38e5dda2" providerId="LiveId" clId="{40E97F73-4248-4BFD-94A5-FF7B21F174A7}" dt="2021-02-17T00:12:31.112" v="2125" actId="47"/>
        <pc:sldMkLst>
          <pc:docMk/>
          <pc:sldMk cId="3882483367" sldId="259"/>
        </pc:sldMkLst>
      </pc:sldChg>
      <pc:sldChg chg="addSp delSp modSp mod setBg">
        <pc:chgData name="Juan Vasquez Jr." userId="25df549d38e5dda2" providerId="LiveId" clId="{40E97F73-4248-4BFD-94A5-FF7B21F174A7}" dt="2021-02-17T02:12:03.087" v="3263" actId="14100"/>
        <pc:sldMkLst>
          <pc:docMk/>
          <pc:sldMk cId="218890187" sldId="260"/>
        </pc:sldMkLst>
        <pc:spChg chg="mod">
          <ac:chgData name="Juan Vasquez Jr." userId="25df549d38e5dda2" providerId="LiveId" clId="{40E97F73-4248-4BFD-94A5-FF7B21F174A7}" dt="2021-02-16T21:48:53.707" v="110" actId="14100"/>
          <ac:spMkLst>
            <pc:docMk/>
            <pc:sldMk cId="218890187" sldId="260"/>
            <ac:spMk id="2" creationId="{C45B0398-00F0-4244-8832-96D823CDBFA7}"/>
          </ac:spMkLst>
        </pc:spChg>
        <pc:spChg chg="add del">
          <ac:chgData name="Juan Vasquez Jr." userId="25df549d38e5dda2" providerId="LiveId" clId="{40E97F73-4248-4BFD-94A5-FF7B21F174A7}" dt="2021-02-16T20:33:27.472" v="1" actId="26606"/>
          <ac:spMkLst>
            <pc:docMk/>
            <pc:sldMk cId="218890187" sldId="260"/>
            <ac:spMk id="17" creationId="{158B3569-73B2-4D05-8E95-886A6EE17F1F}"/>
          </ac:spMkLst>
        </pc:spChg>
        <pc:spChg chg="add del">
          <ac:chgData name="Juan Vasquez Jr." userId="25df549d38e5dda2" providerId="LiveId" clId="{40E97F73-4248-4BFD-94A5-FF7B21F174A7}" dt="2021-02-16T20:33:27.472" v="1" actId="26606"/>
          <ac:spMkLst>
            <pc:docMk/>
            <pc:sldMk cId="218890187" sldId="260"/>
            <ac:spMk id="19" creationId="{B71758F4-3F46-45DA-8AC5-4E508DA080BA}"/>
          </ac:spMkLst>
        </pc:spChg>
        <pc:spChg chg="add del">
          <ac:chgData name="Juan Vasquez Jr." userId="25df549d38e5dda2" providerId="LiveId" clId="{40E97F73-4248-4BFD-94A5-FF7B21F174A7}" dt="2021-02-16T20:33:27.472" v="1" actId="26606"/>
          <ac:spMkLst>
            <pc:docMk/>
            <pc:sldMk cId="218890187" sldId="260"/>
            <ac:spMk id="23" creationId="{8D61482F-F3C5-4D66-8C5D-C6BBE3E1275C}"/>
          </ac:spMkLst>
        </pc:spChg>
        <pc:picChg chg="mod">
          <ac:chgData name="Juan Vasquez Jr." userId="25df549d38e5dda2" providerId="LiveId" clId="{40E97F73-4248-4BFD-94A5-FF7B21F174A7}" dt="2021-02-16T21:48:58.290" v="111" actId="1076"/>
          <ac:picMkLst>
            <pc:docMk/>
            <pc:sldMk cId="218890187" sldId="260"/>
            <ac:picMk id="9" creationId="{5C727712-4B0A-4B81-B611-AC3A32F61C74}"/>
          </ac:picMkLst>
        </pc:picChg>
        <pc:picChg chg="mod">
          <ac:chgData name="Juan Vasquez Jr." userId="25df549d38e5dda2" providerId="LiveId" clId="{40E97F73-4248-4BFD-94A5-FF7B21F174A7}" dt="2021-02-16T21:49:04.736" v="112" actId="1076"/>
          <ac:picMkLst>
            <pc:docMk/>
            <pc:sldMk cId="218890187" sldId="260"/>
            <ac:picMk id="10" creationId="{C1ADCB5B-27BE-4783-8551-804EAD63853D}"/>
          </ac:picMkLst>
        </pc:picChg>
        <pc:picChg chg="add mod">
          <ac:chgData name="Juan Vasquez Jr." userId="25df549d38e5dda2" providerId="LiveId" clId="{40E97F73-4248-4BFD-94A5-FF7B21F174A7}" dt="2021-02-17T02:12:03.087" v="3263" actId="14100"/>
          <ac:picMkLst>
            <pc:docMk/>
            <pc:sldMk cId="218890187" sldId="260"/>
            <ac:picMk id="12" creationId="{C74EF4DA-39FA-44AD-8729-038B1D6958E6}"/>
          </ac:picMkLst>
        </pc:picChg>
        <pc:cxnChg chg="add del">
          <ac:chgData name="Juan Vasquez Jr." userId="25df549d38e5dda2" providerId="LiveId" clId="{40E97F73-4248-4BFD-94A5-FF7B21F174A7}" dt="2021-02-16T20:33:27.472" v="1" actId="26606"/>
          <ac:cxnSpMkLst>
            <pc:docMk/>
            <pc:sldMk cId="218890187" sldId="260"/>
            <ac:cxnSpMk id="15" creationId="{D1B787A8-0D67-4B7E-9B48-86BD906AB6B5}"/>
          </ac:cxnSpMkLst>
        </pc:cxnChg>
        <pc:cxnChg chg="add del">
          <ac:chgData name="Juan Vasquez Jr." userId="25df549d38e5dda2" providerId="LiveId" clId="{40E97F73-4248-4BFD-94A5-FF7B21F174A7}" dt="2021-02-16T20:33:27.472" v="1" actId="26606"/>
          <ac:cxnSpMkLst>
            <pc:docMk/>
            <pc:sldMk cId="218890187" sldId="260"/>
            <ac:cxnSpMk id="21" creationId="{56020367-4FD5-4596-8E10-C5F095CD8DBF}"/>
          </ac:cxnSpMkLst>
        </pc:cxnChg>
      </pc:sldChg>
      <pc:sldChg chg="addSp delSp modSp mod setBg addAnim delAnim">
        <pc:chgData name="Juan Vasquez Jr." userId="25df549d38e5dda2" providerId="LiveId" clId="{40E97F73-4248-4BFD-94A5-FF7B21F174A7}" dt="2021-02-17T02:11:57.982" v="3262" actId="14100"/>
        <pc:sldMkLst>
          <pc:docMk/>
          <pc:sldMk cId="50447229" sldId="261"/>
        </pc:sldMkLst>
        <pc:spChg chg="mod">
          <ac:chgData name="Juan Vasquez Jr." userId="25df549d38e5dda2" providerId="LiveId" clId="{40E97F73-4248-4BFD-94A5-FF7B21F174A7}" dt="2021-02-16T21:58:16.991" v="143" actId="26606"/>
          <ac:spMkLst>
            <pc:docMk/>
            <pc:sldMk cId="50447229" sldId="261"/>
            <ac:spMk id="2" creationId="{161127C4-9BFD-4422-B1D7-320BD7F2E106}"/>
          </ac:spMkLst>
        </pc:spChg>
        <pc:spChg chg="add del">
          <ac:chgData name="Juan Vasquez Jr." userId="25df549d38e5dda2" providerId="LiveId" clId="{40E97F73-4248-4BFD-94A5-FF7B21F174A7}" dt="2021-02-16T21:58:16.991" v="143" actId="26606"/>
          <ac:spMkLst>
            <pc:docMk/>
            <pc:sldMk cId="50447229" sldId="261"/>
            <ac:spMk id="14" creationId="{D9FB580A-BA0E-4D5E-90F4-C42767A78389}"/>
          </ac:spMkLst>
        </pc:spChg>
        <pc:spChg chg="add del">
          <ac:chgData name="Juan Vasquez Jr." userId="25df549d38e5dda2" providerId="LiveId" clId="{40E97F73-4248-4BFD-94A5-FF7B21F174A7}" dt="2021-02-16T21:58:16.991" v="143" actId="26606"/>
          <ac:spMkLst>
            <pc:docMk/>
            <pc:sldMk cId="50447229" sldId="261"/>
            <ac:spMk id="16" creationId="{508BEF50-7B1E-49A4-BC19-5F4F1D755E64}"/>
          </ac:spMkLst>
        </pc:spChg>
        <pc:spChg chg="add del">
          <ac:chgData name="Juan Vasquez Jr." userId="25df549d38e5dda2" providerId="LiveId" clId="{40E97F73-4248-4BFD-94A5-FF7B21F174A7}" dt="2021-02-16T21:58:16.991" v="143" actId="26606"/>
          <ac:spMkLst>
            <pc:docMk/>
            <pc:sldMk cId="50447229" sldId="261"/>
            <ac:spMk id="18" creationId="{3FBAD350-5664-4811-A208-657FB882D350}"/>
          </ac:spMkLst>
        </pc:spChg>
        <pc:spChg chg="add del">
          <ac:chgData name="Juan Vasquez Jr." userId="25df549d38e5dda2" providerId="LiveId" clId="{40E97F73-4248-4BFD-94A5-FF7B21F174A7}" dt="2021-02-16T21:58:16.991" v="143" actId="26606"/>
          <ac:spMkLst>
            <pc:docMk/>
            <pc:sldMk cId="50447229" sldId="261"/>
            <ac:spMk id="20" creationId="{AEA7509D-F04F-40CB-A0B3-EEF16499CC9F}"/>
          </ac:spMkLst>
        </pc:spChg>
        <pc:picChg chg="mod">
          <ac:chgData name="Juan Vasquez Jr." userId="25df549d38e5dda2" providerId="LiveId" clId="{40E97F73-4248-4BFD-94A5-FF7B21F174A7}" dt="2021-02-16T21:58:16.991" v="143" actId="26606"/>
          <ac:picMkLst>
            <pc:docMk/>
            <pc:sldMk cId="50447229" sldId="261"/>
            <ac:picMk id="4" creationId="{3C0B926E-29D6-41AE-9420-A29653780BAD}"/>
          </ac:picMkLst>
        </pc:picChg>
        <pc:picChg chg="del mod">
          <ac:chgData name="Juan Vasquez Jr." userId="25df549d38e5dda2" providerId="LiveId" clId="{40E97F73-4248-4BFD-94A5-FF7B21F174A7}" dt="2021-02-16T23:47:41.232" v="1620" actId="478"/>
          <ac:picMkLst>
            <pc:docMk/>
            <pc:sldMk cId="50447229" sldId="261"/>
            <ac:picMk id="5" creationId="{42B0AC2F-6438-4A2B-B2EF-A03B54272D7E}"/>
          </ac:picMkLst>
        </pc:picChg>
        <pc:picChg chg="add mod ord">
          <ac:chgData name="Juan Vasquez Jr." userId="25df549d38e5dda2" providerId="LiveId" clId="{40E97F73-4248-4BFD-94A5-FF7B21F174A7}" dt="2021-02-17T02:11:57.982" v="3262" actId="14100"/>
          <ac:picMkLst>
            <pc:docMk/>
            <pc:sldMk cId="50447229" sldId="261"/>
            <ac:picMk id="7" creationId="{06CA43AC-1F29-417B-898B-23F294EB9217}"/>
          </ac:picMkLst>
        </pc:picChg>
        <pc:picChg chg="add mod">
          <ac:chgData name="Juan Vasquez Jr." userId="25df549d38e5dda2" providerId="LiveId" clId="{40E97F73-4248-4BFD-94A5-FF7B21F174A7}" dt="2021-02-16T23:48:21.148" v="1627" actId="14100"/>
          <ac:picMkLst>
            <pc:docMk/>
            <pc:sldMk cId="50447229" sldId="261"/>
            <ac:picMk id="8" creationId="{F168E02E-00C0-4E52-B30B-6FA8C98FA6CC}"/>
          </ac:picMkLst>
        </pc:picChg>
        <pc:picChg chg="add del">
          <ac:chgData name="Juan Vasquez Jr." userId="25df549d38e5dda2" providerId="LiveId" clId="{40E97F73-4248-4BFD-94A5-FF7B21F174A7}" dt="2021-02-16T23:47:41.232" v="1620" actId="478"/>
          <ac:picMkLst>
            <pc:docMk/>
            <pc:sldMk cId="50447229" sldId="261"/>
            <ac:picMk id="2050" creationId="{62F20B40-220D-42CB-A2F3-1D8191F09659}"/>
          </ac:picMkLst>
        </pc:picChg>
        <pc:cxnChg chg="add del">
          <ac:chgData name="Juan Vasquez Jr." userId="25df549d38e5dda2" providerId="LiveId" clId="{40E97F73-4248-4BFD-94A5-FF7B21F174A7}" dt="2021-02-16T21:58:16.991" v="143" actId="26606"/>
          <ac:cxnSpMkLst>
            <pc:docMk/>
            <pc:sldMk cId="50447229" sldId="261"/>
            <ac:cxnSpMk id="12" creationId="{D1B787A8-0D67-4B7E-9B48-86BD906AB6B5}"/>
          </ac:cxnSpMkLst>
        </pc:cxnChg>
      </pc:sldChg>
      <pc:sldChg chg="addSp delSp modSp mod">
        <pc:chgData name="Juan Vasquez Jr." userId="25df549d38e5dda2" providerId="LiveId" clId="{40E97F73-4248-4BFD-94A5-FF7B21F174A7}" dt="2021-02-17T02:12:09.413" v="3264" actId="14100"/>
        <pc:sldMkLst>
          <pc:docMk/>
          <pc:sldMk cId="140732605" sldId="262"/>
        </pc:sldMkLst>
        <pc:spChg chg="mod">
          <ac:chgData name="Juan Vasquez Jr." userId="25df549d38e5dda2" providerId="LiveId" clId="{40E97F73-4248-4BFD-94A5-FF7B21F174A7}" dt="2021-02-16T22:03:33.353" v="158" actId="1076"/>
          <ac:spMkLst>
            <pc:docMk/>
            <pc:sldMk cId="140732605" sldId="262"/>
            <ac:spMk id="2" creationId="{5B966BDC-32DE-4B21-823A-149E30808DB3}"/>
          </ac:spMkLst>
        </pc:spChg>
        <pc:picChg chg="mod">
          <ac:chgData name="Juan Vasquez Jr." userId="25df549d38e5dda2" providerId="LiveId" clId="{40E97F73-4248-4BFD-94A5-FF7B21F174A7}" dt="2021-02-16T22:03:45.431" v="159" actId="1076"/>
          <ac:picMkLst>
            <pc:docMk/>
            <pc:sldMk cId="140732605" sldId="262"/>
            <ac:picMk id="4" creationId="{DF0D21F3-AD88-4722-96EA-40CB3DEC73F8}"/>
          </ac:picMkLst>
        </pc:picChg>
        <pc:picChg chg="del mod">
          <ac:chgData name="Juan Vasquez Jr." userId="25df549d38e5dda2" providerId="LiveId" clId="{40E97F73-4248-4BFD-94A5-FF7B21F174A7}" dt="2021-02-16T23:49:26.541" v="1630" actId="478"/>
          <ac:picMkLst>
            <pc:docMk/>
            <pc:sldMk cId="140732605" sldId="262"/>
            <ac:picMk id="5" creationId="{880E86F2-1FC3-417D-ADF5-CFF50742FFA4}"/>
          </ac:picMkLst>
        </pc:picChg>
        <pc:picChg chg="add mod">
          <ac:chgData name="Juan Vasquez Jr." userId="25df549d38e5dda2" providerId="LiveId" clId="{40E97F73-4248-4BFD-94A5-FF7B21F174A7}" dt="2021-02-17T02:12:09.413" v="3264" actId="14100"/>
          <ac:picMkLst>
            <pc:docMk/>
            <pc:sldMk cId="140732605" sldId="262"/>
            <ac:picMk id="7" creationId="{310307A9-D15D-4F12-BD1C-616A84D2686D}"/>
          </ac:picMkLst>
        </pc:picChg>
        <pc:picChg chg="add mod">
          <ac:chgData name="Juan Vasquez Jr." userId="25df549d38e5dda2" providerId="LiveId" clId="{40E97F73-4248-4BFD-94A5-FF7B21F174A7}" dt="2021-02-16T23:59:49.944" v="1649" actId="1076"/>
          <ac:picMkLst>
            <pc:docMk/>
            <pc:sldMk cId="140732605" sldId="262"/>
            <ac:picMk id="8" creationId="{1ECC3938-F352-4DE9-BB17-B3BF9586BBEC}"/>
          </ac:picMkLst>
        </pc:picChg>
        <pc:picChg chg="add del mod">
          <ac:chgData name="Juan Vasquez Jr." userId="25df549d38e5dda2" providerId="LiveId" clId="{40E97F73-4248-4BFD-94A5-FF7B21F174A7}" dt="2021-02-16T23:49:26.541" v="1630" actId="478"/>
          <ac:picMkLst>
            <pc:docMk/>
            <pc:sldMk cId="140732605" sldId="262"/>
            <ac:picMk id="3074" creationId="{D51672A6-B1CA-49C3-B8D7-06FE9BADA0FD}"/>
          </ac:picMkLst>
        </pc:picChg>
      </pc:sldChg>
      <pc:sldChg chg="addSp modSp mod">
        <pc:chgData name="Juan Vasquez Jr." userId="25df549d38e5dda2" providerId="LiveId" clId="{40E97F73-4248-4BFD-94A5-FF7B21F174A7}" dt="2021-02-17T02:12:14.662" v="3265" actId="14100"/>
        <pc:sldMkLst>
          <pc:docMk/>
          <pc:sldMk cId="4216305096" sldId="264"/>
        </pc:sldMkLst>
        <pc:spChg chg="mod">
          <ac:chgData name="Juan Vasquez Jr." userId="25df549d38e5dda2" providerId="LiveId" clId="{40E97F73-4248-4BFD-94A5-FF7B21F174A7}" dt="2021-02-16T22:05:21.004" v="169" actId="1076"/>
          <ac:spMkLst>
            <pc:docMk/>
            <pc:sldMk cId="4216305096" sldId="264"/>
            <ac:spMk id="2" creationId="{EC1B7767-B3FB-44C8-8B67-00DB9E4ED2B4}"/>
          </ac:spMkLst>
        </pc:spChg>
        <pc:picChg chg="mod">
          <ac:chgData name="Juan Vasquez Jr." userId="25df549d38e5dda2" providerId="LiveId" clId="{40E97F73-4248-4BFD-94A5-FF7B21F174A7}" dt="2021-02-16T22:07:30.488" v="189" actId="1076"/>
          <ac:picMkLst>
            <pc:docMk/>
            <pc:sldMk cId="4216305096" sldId="264"/>
            <ac:picMk id="3" creationId="{E64800E6-F379-4908-AD5F-674989C4F5D9}"/>
          </ac:picMkLst>
        </pc:picChg>
        <pc:picChg chg="mod">
          <ac:chgData name="Juan Vasquez Jr." userId="25df549d38e5dda2" providerId="LiveId" clId="{40E97F73-4248-4BFD-94A5-FF7B21F174A7}" dt="2021-02-16T22:07:22.079" v="188" actId="1076"/>
          <ac:picMkLst>
            <pc:docMk/>
            <pc:sldMk cId="4216305096" sldId="264"/>
            <ac:picMk id="4" creationId="{920A94D0-5279-4AB0-8280-E637DAE92570}"/>
          </ac:picMkLst>
        </pc:picChg>
        <pc:picChg chg="add mod">
          <ac:chgData name="Juan Vasquez Jr." userId="25df549d38e5dda2" providerId="LiveId" clId="{40E97F73-4248-4BFD-94A5-FF7B21F174A7}" dt="2021-02-17T02:12:14.662" v="3265" actId="14100"/>
          <ac:picMkLst>
            <pc:docMk/>
            <pc:sldMk cId="4216305096" sldId="264"/>
            <ac:picMk id="6" creationId="{A25ACC2F-4D63-41B2-84A2-19142C008F2D}"/>
          </ac:picMkLst>
        </pc:picChg>
      </pc:sldChg>
      <pc:sldChg chg="addSp delSp modSp mod">
        <pc:chgData name="Juan Vasquez Jr." userId="25df549d38e5dda2" providerId="LiveId" clId="{40E97F73-4248-4BFD-94A5-FF7B21F174A7}" dt="2021-02-16T23:50:51.718" v="1641" actId="1076"/>
        <pc:sldMkLst>
          <pc:docMk/>
          <pc:sldMk cId="270235330" sldId="265"/>
        </pc:sldMkLst>
        <pc:spChg chg="mod">
          <ac:chgData name="Juan Vasquez Jr." userId="25df549d38e5dda2" providerId="LiveId" clId="{40E97F73-4248-4BFD-94A5-FF7B21F174A7}" dt="2021-02-16T22:11:28.396" v="195" actId="1076"/>
          <ac:spMkLst>
            <pc:docMk/>
            <pc:sldMk cId="270235330" sldId="265"/>
            <ac:spMk id="2" creationId="{1DF0063E-E48D-4E73-9AE5-2C77A5E7C613}"/>
          </ac:spMkLst>
        </pc:spChg>
        <pc:picChg chg="mod">
          <ac:chgData name="Juan Vasquez Jr." userId="25df549d38e5dda2" providerId="LiveId" clId="{40E97F73-4248-4BFD-94A5-FF7B21F174A7}" dt="2021-02-16T22:12:00.018" v="200" actId="1076"/>
          <ac:picMkLst>
            <pc:docMk/>
            <pc:sldMk cId="270235330" sldId="265"/>
            <ac:picMk id="3" creationId="{8C234B57-8B8E-4A64-9E43-D74B150C3F40}"/>
          </ac:picMkLst>
        </pc:picChg>
        <pc:picChg chg="del mod">
          <ac:chgData name="Juan Vasquez Jr." userId="25df549d38e5dda2" providerId="LiveId" clId="{40E97F73-4248-4BFD-94A5-FF7B21F174A7}" dt="2021-02-16T23:50:31.974" v="1636" actId="478"/>
          <ac:picMkLst>
            <pc:docMk/>
            <pc:sldMk cId="270235330" sldId="265"/>
            <ac:picMk id="4" creationId="{BA93C3C8-CFB1-4186-9DDD-D1EB630EE363}"/>
          </ac:picMkLst>
        </pc:picChg>
        <pc:picChg chg="add mod">
          <ac:chgData name="Juan Vasquez Jr." userId="25df549d38e5dda2" providerId="LiveId" clId="{40E97F73-4248-4BFD-94A5-FF7B21F174A7}" dt="2021-02-16T22:13:41.242" v="211" actId="1076"/>
          <ac:picMkLst>
            <pc:docMk/>
            <pc:sldMk cId="270235330" sldId="265"/>
            <ac:picMk id="6" creationId="{2C0BAD72-94B5-4A3E-ACB3-0E74F7CB9CEA}"/>
          </ac:picMkLst>
        </pc:picChg>
        <pc:picChg chg="add mod">
          <ac:chgData name="Juan Vasquez Jr." userId="25df549d38e5dda2" providerId="LiveId" clId="{40E97F73-4248-4BFD-94A5-FF7B21F174A7}" dt="2021-02-16T23:50:51.718" v="1641" actId="1076"/>
          <ac:picMkLst>
            <pc:docMk/>
            <pc:sldMk cId="270235330" sldId="265"/>
            <ac:picMk id="7" creationId="{0AA67783-BE73-4EC4-B85B-68E82E5C80B0}"/>
          </ac:picMkLst>
        </pc:picChg>
      </pc:sldChg>
      <pc:sldChg chg="addSp delSp modSp mod">
        <pc:chgData name="Juan Vasquez Jr." userId="25df549d38e5dda2" providerId="LiveId" clId="{40E97F73-4248-4BFD-94A5-FF7B21F174A7}" dt="2021-02-16T23:51:44.952" v="1648" actId="14100"/>
        <pc:sldMkLst>
          <pc:docMk/>
          <pc:sldMk cId="506585683" sldId="266"/>
        </pc:sldMkLst>
        <pc:spChg chg="mod">
          <ac:chgData name="Juan Vasquez Jr." userId="25df549d38e5dda2" providerId="LiveId" clId="{40E97F73-4248-4BFD-94A5-FF7B21F174A7}" dt="2021-02-16T22:14:48.937" v="213" actId="1076"/>
          <ac:spMkLst>
            <pc:docMk/>
            <pc:sldMk cId="506585683" sldId="266"/>
            <ac:spMk id="2" creationId="{8EE8B90F-3985-4181-918D-E5A2A7FEC918}"/>
          </ac:spMkLst>
        </pc:spChg>
        <pc:picChg chg="mod">
          <ac:chgData name="Juan Vasquez Jr." userId="25df549d38e5dda2" providerId="LiveId" clId="{40E97F73-4248-4BFD-94A5-FF7B21F174A7}" dt="2021-02-16T22:15:43.062" v="218" actId="1076"/>
          <ac:picMkLst>
            <pc:docMk/>
            <pc:sldMk cId="506585683" sldId="266"/>
            <ac:picMk id="3" creationId="{12170BEE-8F51-45DA-B943-DA1FDC93AD9E}"/>
          </ac:picMkLst>
        </pc:picChg>
        <pc:picChg chg="del mod">
          <ac:chgData name="Juan Vasquez Jr." userId="25df549d38e5dda2" providerId="LiveId" clId="{40E97F73-4248-4BFD-94A5-FF7B21F174A7}" dt="2021-02-16T23:51:21.492" v="1642" actId="478"/>
          <ac:picMkLst>
            <pc:docMk/>
            <pc:sldMk cId="506585683" sldId="266"/>
            <ac:picMk id="4" creationId="{461708D0-D610-4A4F-93B4-26E8BF9C8469}"/>
          </ac:picMkLst>
        </pc:picChg>
        <pc:picChg chg="add mod">
          <ac:chgData name="Juan Vasquez Jr." userId="25df549d38e5dda2" providerId="LiveId" clId="{40E97F73-4248-4BFD-94A5-FF7B21F174A7}" dt="2021-02-16T22:16:35.604" v="227" actId="1076"/>
          <ac:picMkLst>
            <pc:docMk/>
            <pc:sldMk cId="506585683" sldId="266"/>
            <ac:picMk id="6" creationId="{330A5DD2-C6D4-4F01-8915-42852EADFDFC}"/>
          </ac:picMkLst>
        </pc:picChg>
        <pc:picChg chg="add mod">
          <ac:chgData name="Juan Vasquez Jr." userId="25df549d38e5dda2" providerId="LiveId" clId="{40E97F73-4248-4BFD-94A5-FF7B21F174A7}" dt="2021-02-16T23:51:44.952" v="1648" actId="14100"/>
          <ac:picMkLst>
            <pc:docMk/>
            <pc:sldMk cId="506585683" sldId="266"/>
            <ac:picMk id="4098" creationId="{2E88A56F-7D58-4CB5-A58F-A364D2DBE1F8}"/>
          </ac:picMkLst>
        </pc:picChg>
      </pc:sldChg>
      <pc:sldChg chg="addSp modSp mod">
        <pc:chgData name="Juan Vasquez Jr." userId="25df549d38e5dda2" providerId="LiveId" clId="{40E97F73-4248-4BFD-94A5-FF7B21F174A7}" dt="2021-02-16T22:19:02.400" v="247" actId="1076"/>
        <pc:sldMkLst>
          <pc:docMk/>
          <pc:sldMk cId="4090698250" sldId="267"/>
        </pc:sldMkLst>
        <pc:spChg chg="mod">
          <ac:chgData name="Juan Vasquez Jr." userId="25df549d38e5dda2" providerId="LiveId" clId="{40E97F73-4248-4BFD-94A5-FF7B21F174A7}" dt="2021-02-16T22:16:53.411" v="230" actId="1076"/>
          <ac:spMkLst>
            <pc:docMk/>
            <pc:sldMk cId="4090698250" sldId="267"/>
            <ac:spMk id="2" creationId="{EDB4F606-D873-4DBC-A5A4-78D916A9A886}"/>
          </ac:spMkLst>
        </pc:spChg>
        <pc:picChg chg="mod">
          <ac:chgData name="Juan Vasquez Jr." userId="25df549d38e5dda2" providerId="LiveId" clId="{40E97F73-4248-4BFD-94A5-FF7B21F174A7}" dt="2021-02-16T22:17:48.469" v="237" actId="1076"/>
          <ac:picMkLst>
            <pc:docMk/>
            <pc:sldMk cId="4090698250" sldId="267"/>
            <ac:picMk id="3" creationId="{5BC4A491-D9C0-4C07-AF59-295A4FB7B6CA}"/>
          </ac:picMkLst>
        </pc:picChg>
        <pc:picChg chg="mod">
          <ac:chgData name="Juan Vasquez Jr." userId="25df549d38e5dda2" providerId="LiveId" clId="{40E97F73-4248-4BFD-94A5-FF7B21F174A7}" dt="2021-02-16T22:17:43.864" v="236" actId="1076"/>
          <ac:picMkLst>
            <pc:docMk/>
            <pc:sldMk cId="4090698250" sldId="267"/>
            <ac:picMk id="4" creationId="{0493FF0A-8B93-4D8D-A3D7-3A664EAD1D29}"/>
          </ac:picMkLst>
        </pc:picChg>
        <pc:picChg chg="add mod">
          <ac:chgData name="Juan Vasquez Jr." userId="25df549d38e5dda2" providerId="LiveId" clId="{40E97F73-4248-4BFD-94A5-FF7B21F174A7}" dt="2021-02-16T22:19:02.400" v="247" actId="1076"/>
          <ac:picMkLst>
            <pc:docMk/>
            <pc:sldMk cId="4090698250" sldId="267"/>
            <ac:picMk id="6" creationId="{9C8791E2-6D49-4795-BE79-D3225056AFAF}"/>
          </ac:picMkLst>
        </pc:picChg>
      </pc:sldChg>
      <pc:sldChg chg="addSp modSp new mod">
        <pc:chgData name="Juan Vasquez Jr." userId="25df549d38e5dda2" providerId="LiveId" clId="{40E97F73-4248-4BFD-94A5-FF7B21F174A7}" dt="2021-02-16T22:40:14.104" v="389" actId="1076"/>
        <pc:sldMkLst>
          <pc:docMk/>
          <pc:sldMk cId="3261507851" sldId="268"/>
        </pc:sldMkLst>
        <pc:spChg chg="add mod">
          <ac:chgData name="Juan Vasquez Jr." userId="25df549d38e5dda2" providerId="LiveId" clId="{40E97F73-4248-4BFD-94A5-FF7B21F174A7}" dt="2021-02-16T22:38:10.094" v="328" actId="1582"/>
          <ac:spMkLst>
            <pc:docMk/>
            <pc:sldMk cId="3261507851" sldId="268"/>
            <ac:spMk id="3" creationId="{37EAF4CC-4274-41F9-9B62-ACD36D29B376}"/>
          </ac:spMkLst>
        </pc:spChg>
        <pc:spChg chg="add mod">
          <ac:chgData name="Juan Vasquez Jr." userId="25df549d38e5dda2" providerId="LiveId" clId="{40E97F73-4248-4BFD-94A5-FF7B21F174A7}" dt="2021-02-16T22:38:05.325" v="327" actId="1582"/>
          <ac:spMkLst>
            <pc:docMk/>
            <pc:sldMk cId="3261507851" sldId="268"/>
            <ac:spMk id="4" creationId="{C9BB8EF8-F88D-4EAB-8B87-C20E151FD2DC}"/>
          </ac:spMkLst>
        </pc:spChg>
        <pc:spChg chg="add mod">
          <ac:chgData name="Juan Vasquez Jr." userId="25df549d38e5dda2" providerId="LiveId" clId="{40E97F73-4248-4BFD-94A5-FF7B21F174A7}" dt="2021-02-16T22:37:59.690" v="326" actId="1582"/>
          <ac:spMkLst>
            <pc:docMk/>
            <pc:sldMk cId="3261507851" sldId="268"/>
            <ac:spMk id="5" creationId="{D5DE5F51-9798-4757-9FCC-4750420ADC3D}"/>
          </ac:spMkLst>
        </pc:spChg>
        <pc:spChg chg="add mod">
          <ac:chgData name="Juan Vasquez Jr." userId="25df549d38e5dda2" providerId="LiveId" clId="{40E97F73-4248-4BFD-94A5-FF7B21F174A7}" dt="2021-02-16T22:37:49.547" v="325" actId="1582"/>
          <ac:spMkLst>
            <pc:docMk/>
            <pc:sldMk cId="3261507851" sldId="268"/>
            <ac:spMk id="6" creationId="{E1ADC0EC-2B7C-4C0C-B731-AC08D42E7D0D}"/>
          </ac:spMkLst>
        </pc:spChg>
        <pc:spChg chg="add mod">
          <ac:chgData name="Juan Vasquez Jr." userId="25df549d38e5dda2" providerId="LiveId" clId="{40E97F73-4248-4BFD-94A5-FF7B21F174A7}" dt="2021-02-16T22:37:40.700" v="324" actId="1582"/>
          <ac:spMkLst>
            <pc:docMk/>
            <pc:sldMk cId="3261507851" sldId="268"/>
            <ac:spMk id="7" creationId="{1CCFB3B2-4B29-4089-B7EA-018B7023729A}"/>
          </ac:spMkLst>
        </pc:spChg>
        <pc:spChg chg="add mod">
          <ac:chgData name="Juan Vasquez Jr." userId="25df549d38e5dda2" providerId="LiveId" clId="{40E97F73-4248-4BFD-94A5-FF7B21F174A7}" dt="2021-02-16T22:37:33.693" v="323" actId="1582"/>
          <ac:spMkLst>
            <pc:docMk/>
            <pc:sldMk cId="3261507851" sldId="268"/>
            <ac:spMk id="8" creationId="{6B66AD89-D68B-4405-A535-DFC6D1D40A2B}"/>
          </ac:spMkLst>
        </pc:spChg>
        <pc:spChg chg="add mod">
          <ac:chgData name="Juan Vasquez Jr." userId="25df549d38e5dda2" providerId="LiveId" clId="{40E97F73-4248-4BFD-94A5-FF7B21F174A7}" dt="2021-02-16T22:37:17.074" v="322" actId="14100"/>
          <ac:spMkLst>
            <pc:docMk/>
            <pc:sldMk cId="3261507851" sldId="268"/>
            <ac:spMk id="9" creationId="{B73CCC8E-43CE-4D7F-AFF5-D689AD392203}"/>
          </ac:spMkLst>
        </pc:spChg>
        <pc:spChg chg="add mod">
          <ac:chgData name="Juan Vasquez Jr." userId="25df549d38e5dda2" providerId="LiveId" clId="{40E97F73-4248-4BFD-94A5-FF7B21F174A7}" dt="2021-02-16T22:38:35.550" v="331" actId="207"/>
          <ac:spMkLst>
            <pc:docMk/>
            <pc:sldMk cId="3261507851" sldId="268"/>
            <ac:spMk id="10" creationId="{58F47B07-6378-4EC8-8550-052D05B6953E}"/>
          </ac:spMkLst>
        </pc:spChg>
        <pc:spChg chg="add mod">
          <ac:chgData name="Juan Vasquez Jr." userId="25df549d38e5dda2" providerId="LiveId" clId="{40E97F73-4248-4BFD-94A5-FF7B21F174A7}" dt="2021-02-16T22:40:14.104" v="389" actId="1076"/>
          <ac:spMkLst>
            <pc:docMk/>
            <pc:sldMk cId="3261507851" sldId="268"/>
            <ac:spMk id="11" creationId="{A77DE821-F26D-4454-9B8B-B9D746F2783F}"/>
          </ac:spMkLst>
        </pc:spChg>
        <pc:picChg chg="add mod">
          <ac:chgData name="Juan Vasquez Jr." userId="25df549d38e5dda2" providerId="LiveId" clId="{40E97F73-4248-4BFD-94A5-FF7B21F174A7}" dt="2021-02-16T22:30:03.701" v="292" actId="1076"/>
          <ac:picMkLst>
            <pc:docMk/>
            <pc:sldMk cId="3261507851" sldId="268"/>
            <ac:picMk id="2" creationId="{76ADF2B9-3354-4DC1-8A27-F9A1271158A8}"/>
          </ac:picMkLst>
        </pc:picChg>
      </pc:sldChg>
      <pc:sldChg chg="addSp delSp modSp new del mod setBg">
        <pc:chgData name="Juan Vasquez Jr." userId="25df549d38e5dda2" providerId="LiveId" clId="{40E97F73-4248-4BFD-94A5-FF7B21F174A7}" dt="2021-02-16T22:28:09.066" v="273" actId="47"/>
        <pc:sldMkLst>
          <pc:docMk/>
          <pc:sldMk cId="4171144293" sldId="268"/>
        </pc:sldMkLst>
        <pc:spChg chg="add del">
          <ac:chgData name="Juan Vasquez Jr." userId="25df549d38e5dda2" providerId="LiveId" clId="{40E97F73-4248-4BFD-94A5-FF7B21F174A7}" dt="2021-02-16T22:27:17.961" v="257" actId="26606"/>
          <ac:spMkLst>
            <pc:docMk/>
            <pc:sldMk cId="4171144293" sldId="268"/>
            <ac:spMk id="8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19.615" v="259" actId="26606"/>
          <ac:spMkLst>
            <pc:docMk/>
            <pc:sldMk cId="4171144293" sldId="268"/>
            <ac:spMk id="11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29.215" v="265" actId="26606"/>
          <ac:spMkLst>
            <pc:docMk/>
            <pc:sldMk cId="4171144293" sldId="268"/>
            <ac:spMk id="12" creationId="{881BB4AC-54B2-44AE-BC84-8439DE21BF3D}"/>
          </ac:spMkLst>
        </pc:spChg>
        <pc:spChg chg="add del">
          <ac:chgData name="Juan Vasquez Jr." userId="25df549d38e5dda2" providerId="LiveId" clId="{40E97F73-4248-4BFD-94A5-FF7B21F174A7}" dt="2021-02-16T22:27:22.728" v="261" actId="26606"/>
          <ac:spMkLst>
            <pc:docMk/>
            <pc:sldMk cId="4171144293" sldId="268"/>
            <ac:spMk id="13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29.215" v="265" actId="26606"/>
          <ac:spMkLst>
            <pc:docMk/>
            <pc:sldMk cId="4171144293" sldId="268"/>
            <ac:spMk id="14" creationId="{35830BCB-5239-43C5-8BFD-DAD3674F6AA0}"/>
          </ac:spMkLst>
        </pc:spChg>
        <pc:spChg chg="add del">
          <ac:chgData name="Juan Vasquez Jr." userId="25df549d38e5dda2" providerId="LiveId" clId="{40E97F73-4248-4BFD-94A5-FF7B21F174A7}" dt="2021-02-16T22:27:24.981" v="263" actId="26606"/>
          <ac:spMkLst>
            <pc:docMk/>
            <pc:sldMk cId="4171144293" sldId="268"/>
            <ac:spMk id="15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29.215" v="265" actId="26606"/>
          <ac:spMkLst>
            <pc:docMk/>
            <pc:sldMk cId="4171144293" sldId="268"/>
            <ac:spMk id="18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29.215" v="265" actId="26606"/>
          <ac:spMkLst>
            <pc:docMk/>
            <pc:sldMk cId="4171144293" sldId="268"/>
            <ac:spMk id="19" creationId="{A15B4AF2-7DAE-40C8-9E39-60FDA9FF5BC7}"/>
          </ac:spMkLst>
        </pc:spChg>
        <pc:spChg chg="add del">
          <ac:chgData name="Juan Vasquez Jr." userId="25df549d38e5dda2" providerId="LiveId" clId="{40E97F73-4248-4BFD-94A5-FF7B21F174A7}" dt="2021-02-16T22:27:31.004" v="267" actId="26606"/>
          <ac:spMkLst>
            <pc:docMk/>
            <pc:sldMk cId="4171144293" sldId="268"/>
            <ac:spMk id="21" creationId="{16B067B1-F4E5-4FDF-813D-C9E872E80075}"/>
          </ac:spMkLst>
        </pc:spChg>
        <pc:spChg chg="add del">
          <ac:chgData name="Juan Vasquez Jr." userId="25df549d38e5dda2" providerId="LiveId" clId="{40E97F73-4248-4BFD-94A5-FF7B21F174A7}" dt="2021-02-16T22:27:31.004" v="267" actId="26606"/>
          <ac:spMkLst>
            <pc:docMk/>
            <pc:sldMk cId="4171144293" sldId="268"/>
            <ac:spMk id="22" creationId="{41E76188-5CDF-4279-90D1-82FF3E52374C}"/>
          </ac:spMkLst>
        </pc:spChg>
        <pc:spChg chg="add del">
          <ac:chgData name="Juan Vasquez Jr." userId="25df549d38e5dda2" providerId="LiveId" clId="{40E97F73-4248-4BFD-94A5-FF7B21F174A7}" dt="2021-02-16T22:27:31.004" v="267" actId="26606"/>
          <ac:spMkLst>
            <pc:docMk/>
            <pc:sldMk cId="4171144293" sldId="268"/>
            <ac:spMk id="23" creationId="{71511A72-95BD-471D-BEA0-874989E46A57}"/>
          </ac:spMkLst>
        </pc:spChg>
        <pc:spChg chg="add del">
          <ac:chgData name="Juan Vasquez Jr." userId="25df549d38e5dda2" providerId="LiveId" clId="{40E97F73-4248-4BFD-94A5-FF7B21F174A7}" dt="2021-02-16T22:27:31.004" v="267" actId="26606"/>
          <ac:spMkLst>
            <pc:docMk/>
            <pc:sldMk cId="4171144293" sldId="268"/>
            <ac:spMk id="24" creationId="{5D61DBFA-1601-4D6C-AF8C-257D581BA9C5}"/>
          </ac:spMkLst>
        </pc:spChg>
        <pc:spChg chg="add del">
          <ac:chgData name="Juan Vasquez Jr." userId="25df549d38e5dda2" providerId="LiveId" clId="{40E97F73-4248-4BFD-94A5-FF7B21F174A7}" dt="2021-02-16T22:27:32.740" v="269" actId="26606"/>
          <ac:spMkLst>
            <pc:docMk/>
            <pc:sldMk cId="4171144293" sldId="268"/>
            <ac:spMk id="26" creationId="{16B067B1-F4E5-4FDF-813D-C9E872E80075}"/>
          </ac:spMkLst>
        </pc:spChg>
        <pc:spChg chg="add">
          <ac:chgData name="Juan Vasquez Jr." userId="25df549d38e5dda2" providerId="LiveId" clId="{40E97F73-4248-4BFD-94A5-FF7B21F174A7}" dt="2021-02-16T22:27:32.748" v="270" actId="26606"/>
          <ac:spMkLst>
            <pc:docMk/>
            <pc:sldMk cId="4171144293" sldId="268"/>
            <ac:spMk id="29" creationId="{16B067B1-F4E5-4FDF-813D-C9E872E80075}"/>
          </ac:spMkLst>
        </pc:spChg>
        <pc:picChg chg="add del mod">
          <ac:chgData name="Juan Vasquez Jr." userId="25df549d38e5dda2" providerId="LiveId" clId="{40E97F73-4248-4BFD-94A5-FF7B21F174A7}" dt="2021-02-16T22:27:38.861" v="272" actId="478"/>
          <ac:picMkLst>
            <pc:docMk/>
            <pc:sldMk cId="4171144293" sldId="268"/>
            <ac:picMk id="3" creationId="{B7EC5E31-D213-48F8-AD23-4E810C6A4BAB}"/>
          </ac:picMkLst>
        </pc:picChg>
        <pc:cxnChg chg="add del">
          <ac:chgData name="Juan Vasquez Jr." userId="25df549d38e5dda2" providerId="LiveId" clId="{40E97F73-4248-4BFD-94A5-FF7B21F174A7}" dt="2021-02-16T22:27:19.615" v="259" actId="26606"/>
          <ac:cxnSpMkLst>
            <pc:docMk/>
            <pc:sldMk cId="4171144293" sldId="268"/>
            <ac:cxnSpMk id="10" creationId="{F56AE1B2-3354-430B-9E05-2241C72EE908}"/>
          </ac:cxnSpMkLst>
        </pc:cxnChg>
        <pc:cxnChg chg="add del">
          <ac:chgData name="Juan Vasquez Jr." userId="25df549d38e5dda2" providerId="LiveId" clId="{40E97F73-4248-4BFD-94A5-FF7B21F174A7}" dt="2021-02-16T22:27:24.981" v="263" actId="26606"/>
          <ac:cxnSpMkLst>
            <pc:docMk/>
            <pc:sldMk cId="4171144293" sldId="268"/>
            <ac:cxnSpMk id="16" creationId="{F56AE1B2-3354-430B-9E05-2241C72EE908}"/>
          </ac:cxnSpMkLst>
        </pc:cxnChg>
        <pc:cxnChg chg="add del">
          <ac:chgData name="Juan Vasquez Jr." userId="25df549d38e5dda2" providerId="LiveId" clId="{40E97F73-4248-4BFD-94A5-FF7B21F174A7}" dt="2021-02-16T22:27:32.740" v="269" actId="26606"/>
          <ac:cxnSpMkLst>
            <pc:docMk/>
            <pc:sldMk cId="4171144293" sldId="268"/>
            <ac:cxnSpMk id="27" creationId="{7A7F0DB9-C0B6-4706-A769-8D689AF6DFB0}"/>
          </ac:cxnSpMkLst>
        </pc:cxnChg>
        <pc:cxnChg chg="add">
          <ac:chgData name="Juan Vasquez Jr." userId="25df549d38e5dda2" providerId="LiveId" clId="{40E97F73-4248-4BFD-94A5-FF7B21F174A7}" dt="2021-02-16T22:27:32.748" v="270" actId="26606"/>
          <ac:cxnSpMkLst>
            <pc:docMk/>
            <pc:sldMk cId="4171144293" sldId="268"/>
            <ac:cxnSpMk id="30" creationId="{7C9ADA25-078F-42AB-B92D-4535AA4442E1}"/>
          </ac:cxnSpMkLst>
        </pc:cxnChg>
      </pc:sldChg>
      <pc:sldChg chg="addSp delSp modSp new mod setBg">
        <pc:chgData name="Juan Vasquez Jr." userId="25df549d38e5dda2" providerId="LiveId" clId="{40E97F73-4248-4BFD-94A5-FF7B21F174A7}" dt="2021-02-17T02:10:20.132" v="3261" actId="20577"/>
        <pc:sldMkLst>
          <pc:docMk/>
          <pc:sldMk cId="2620665448" sldId="269"/>
        </pc:sldMkLst>
        <pc:spChg chg="mod">
          <ac:chgData name="Juan Vasquez Jr." userId="25df549d38e5dda2" providerId="LiveId" clId="{40E97F73-4248-4BFD-94A5-FF7B21F174A7}" dt="2021-02-17T01:56:24.285" v="3191" actId="1076"/>
          <ac:spMkLst>
            <pc:docMk/>
            <pc:sldMk cId="2620665448" sldId="269"/>
            <ac:spMk id="2" creationId="{6E77E47A-13B1-437A-B528-34E0C27F45F7}"/>
          </ac:spMkLst>
        </pc:spChg>
        <pc:spChg chg="add mod ord">
          <ac:chgData name="Juan Vasquez Jr." userId="25df549d38e5dda2" providerId="LiveId" clId="{40E97F73-4248-4BFD-94A5-FF7B21F174A7}" dt="2021-02-17T02:10:20.132" v="3261" actId="20577"/>
          <ac:spMkLst>
            <pc:docMk/>
            <pc:sldMk cId="2620665448" sldId="269"/>
            <ac:spMk id="3" creationId="{52A5434C-A193-4D5D-8D3C-3385EED30565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73" creationId="{327D73B4-9F5C-4A64-A179-51B9500CB8B5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75" creationId="{5841E0DD-1BA7-47EA-92C1-DFCD469D043C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77" creationId="{6CB927A4-E432-4310-9CD5-E89FF5063179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79" creationId="{8D3BEFDA-0C8B-4C24-AF49-B7E58C98DB64}"/>
          </ac:spMkLst>
        </pc:spChg>
        <pc:spChg chg="add del">
          <ac:chgData name="Juan Vasquez Jr." userId="25df549d38e5dda2" providerId="LiveId" clId="{40E97F73-4248-4BFD-94A5-FF7B21F174A7}" dt="2021-02-17T01:55:45.432" v="3183" actId="26606"/>
          <ac:spMkLst>
            <pc:docMk/>
            <pc:sldMk cId="2620665448" sldId="269"/>
            <ac:spMk id="80" creationId="{330C0765-5A38-4A34-880C-9CC4C2E14FBA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81" creationId="{7400EEA6-B330-4DBC-A821-469627E96203}"/>
          </ac:spMkLst>
        </pc:spChg>
        <pc:spChg chg="add del">
          <ac:chgData name="Juan Vasquez Jr." userId="25df549d38e5dda2" providerId="LiveId" clId="{40E97F73-4248-4BFD-94A5-FF7B21F174A7}" dt="2021-02-17T01:55:45.432" v="3183" actId="26606"/>
          <ac:spMkLst>
            <pc:docMk/>
            <pc:sldMk cId="2620665448" sldId="269"/>
            <ac:spMk id="82" creationId="{B7DA268A-F88C-4936-8401-97C8C9861089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83" creationId="{1453BF6C-B012-48B7-B4E8-6D7AC7C27D02}"/>
          </ac:spMkLst>
        </pc:spChg>
        <pc:spChg chg="add del">
          <ac:chgData name="Juan Vasquez Jr." userId="25df549d38e5dda2" providerId="LiveId" clId="{40E97F73-4248-4BFD-94A5-FF7B21F174A7}" dt="2021-02-17T01:55:45.432" v="3183" actId="26606"/>
          <ac:spMkLst>
            <pc:docMk/>
            <pc:sldMk cId="2620665448" sldId="269"/>
            <ac:spMk id="84" creationId="{2E48EAB8-CD1C-4BF5-A92C-BA11919E6EDF}"/>
          </ac:spMkLst>
        </pc:spChg>
        <pc:spChg chg="add del">
          <ac:chgData name="Juan Vasquez Jr." userId="25df549d38e5dda2" providerId="LiveId" clId="{40E97F73-4248-4BFD-94A5-FF7B21F174A7}" dt="2021-02-17T01:55:26.822" v="3178" actId="26606"/>
          <ac:spMkLst>
            <pc:docMk/>
            <pc:sldMk cId="2620665448" sldId="269"/>
            <ac:spMk id="85" creationId="{E3020543-B24B-4EC4-8FFC-8DD88EEA91A8}"/>
          </ac:spMkLst>
        </pc:spChg>
        <pc:spChg chg="add del">
          <ac:chgData name="Juan Vasquez Jr." userId="25df549d38e5dda2" providerId="LiveId" clId="{40E97F73-4248-4BFD-94A5-FF7B21F174A7}" dt="2021-02-17T01:55:45.432" v="3183" actId="26606"/>
          <ac:spMkLst>
            <pc:docMk/>
            <pc:sldMk cId="2620665448" sldId="269"/>
            <ac:spMk id="86" creationId="{F66F957D-AE64-4187-90D7-B24F1CC27F61}"/>
          </ac:spMkLst>
        </pc:spChg>
        <pc:spChg chg="add del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25" creationId="{A2679492-7988-4050-9056-542444452411}"/>
          </ac:spMkLst>
        </pc:spChg>
        <pc:spChg chg="add del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26" creationId="{B5ABDEAA-B248-4182-B67C-A925338E772D}"/>
          </ac:spMkLst>
        </pc:spChg>
        <pc:spChg chg="add del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27" creationId="{B091B163-7D61-4891-ABCF-5C13D9C418D0}"/>
          </ac:spMkLst>
        </pc:spChg>
        <pc:spChg chg="add del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28" creationId="{D1222F65-9AFD-442B-8F0E-AAA61F9E9954}"/>
          </ac:spMkLst>
        </pc:spChg>
        <pc:spChg chg="add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32" creationId="{D9A7F3BF-8763-4074-AD77-92790AF314D1}"/>
          </ac:spMkLst>
        </pc:spChg>
        <pc:spChg chg="add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33" creationId="{6CB927A4-E432-4310-9CD5-E89FF5063179}"/>
          </ac:spMkLst>
        </pc:spChg>
        <pc:spChg chg="add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34" creationId="{E3020543-B24B-4EC4-8FFC-8DD88EEA91A8}"/>
          </ac:spMkLst>
        </pc:spChg>
        <pc:spChg chg="add">
          <ac:chgData name="Juan Vasquez Jr." userId="25df549d38e5dda2" providerId="LiveId" clId="{40E97F73-4248-4BFD-94A5-FF7B21F174A7}" dt="2021-02-17T01:55:45.462" v="3184" actId="26606"/>
          <ac:spMkLst>
            <pc:docMk/>
            <pc:sldMk cId="2620665448" sldId="269"/>
            <ac:spMk id="5135" creationId="{1453BF6C-B012-48B7-B4E8-6D7AC7C27D02}"/>
          </ac:spMkLst>
        </pc:spChg>
        <pc:picChg chg="add mod ord">
          <ac:chgData name="Juan Vasquez Jr." userId="25df549d38e5dda2" providerId="LiveId" clId="{40E97F73-4248-4BFD-94A5-FF7B21F174A7}" dt="2021-02-17T01:56:58.112" v="3196" actId="14100"/>
          <ac:picMkLst>
            <pc:docMk/>
            <pc:sldMk cId="2620665448" sldId="269"/>
            <ac:picMk id="4" creationId="{3B8DD1F2-5BF8-4CE9-B293-3C3D9AA62FE0}"/>
          </ac:picMkLst>
        </pc:picChg>
        <pc:picChg chg="add del mod">
          <ac:chgData name="Juan Vasquez Jr." userId="25df549d38e5dda2" providerId="LiveId" clId="{40E97F73-4248-4BFD-94A5-FF7B21F174A7}" dt="2021-02-17T01:51:12.052" v="3159" actId="478"/>
          <ac:picMkLst>
            <pc:docMk/>
            <pc:sldMk cId="2620665448" sldId="269"/>
            <ac:picMk id="5" creationId="{272BAE2E-632A-42B8-81C5-7C2752497D43}"/>
          </ac:picMkLst>
        </pc:picChg>
        <pc:picChg chg="add del mod">
          <ac:chgData name="Juan Vasquez Jr." userId="25df549d38e5dda2" providerId="LiveId" clId="{40E97F73-4248-4BFD-94A5-FF7B21F174A7}" dt="2021-02-17T01:55:12.972" v="3175" actId="478"/>
          <ac:picMkLst>
            <pc:docMk/>
            <pc:sldMk cId="2620665448" sldId="269"/>
            <ac:picMk id="6" creationId="{EE6B289C-AABC-48F3-BD82-B2981D858094}"/>
          </ac:picMkLst>
        </pc:picChg>
        <pc:picChg chg="add mod ord">
          <ac:chgData name="Juan Vasquez Jr." userId="25df549d38e5dda2" providerId="LiveId" clId="{40E97F73-4248-4BFD-94A5-FF7B21F174A7}" dt="2021-02-17T01:57:01.002" v="3197" actId="14100"/>
          <ac:picMkLst>
            <pc:docMk/>
            <pc:sldMk cId="2620665448" sldId="269"/>
            <ac:picMk id="7" creationId="{DEC23A46-CCE9-42FB-A0B0-975BD321139A}"/>
          </ac:picMkLst>
        </pc:picChg>
        <pc:picChg chg="add mod">
          <ac:chgData name="Juan Vasquez Jr." userId="25df549d38e5dda2" providerId="LiveId" clId="{40E97F73-4248-4BFD-94A5-FF7B21F174A7}" dt="2021-02-17T01:56:52.442" v="3195" actId="14100"/>
          <ac:picMkLst>
            <pc:docMk/>
            <pc:sldMk cId="2620665448" sldId="269"/>
            <ac:picMk id="5122" creationId="{43B60EDA-0F1C-4B71-8845-86915D2254BE}"/>
          </ac:picMkLst>
        </pc:picChg>
        <pc:cxnChg chg="add del">
          <ac:chgData name="Juan Vasquez Jr." userId="25df549d38e5dda2" providerId="LiveId" clId="{40E97F73-4248-4BFD-94A5-FF7B21F174A7}" dt="2021-02-17T01:55:26.822" v="3178" actId="26606"/>
          <ac:cxnSpMkLst>
            <pc:docMk/>
            <pc:sldMk cId="2620665448" sldId="269"/>
            <ac:cxnSpMk id="71" creationId="{5C05CAAB-DBA2-4548-AD5F-01BB97FBB207}"/>
          </ac:cxnSpMkLst>
        </pc:cxnChg>
        <pc:cxnChg chg="add del">
          <ac:chgData name="Juan Vasquez Jr." userId="25df549d38e5dda2" providerId="LiveId" clId="{40E97F73-4248-4BFD-94A5-FF7B21F174A7}" dt="2021-02-17T01:55:45.432" v="3183" actId="26606"/>
          <ac:cxnSpMkLst>
            <pc:docMk/>
            <pc:sldMk cId="2620665448" sldId="269"/>
            <ac:cxnSpMk id="78" creationId="{5C05CAAB-DBA2-4548-AD5F-01BB97FBB207}"/>
          </ac:cxnSpMkLst>
        </pc:cxnChg>
        <pc:cxnChg chg="add del">
          <ac:chgData name="Juan Vasquez Jr." userId="25df549d38e5dda2" providerId="LiveId" clId="{40E97F73-4248-4BFD-94A5-FF7B21F174A7}" dt="2021-02-17T01:55:26.822" v="3178" actId="26606"/>
          <ac:cxnSpMkLst>
            <pc:docMk/>
            <pc:sldMk cId="2620665448" sldId="269"/>
            <ac:cxnSpMk id="87" creationId="{C49DA8F6-BCC1-4447-B54C-57856834B94B}"/>
          </ac:cxnSpMkLst>
        </pc:cxnChg>
        <pc:cxnChg chg="add del">
          <ac:chgData name="Juan Vasquez Jr." userId="25df549d38e5dda2" providerId="LiveId" clId="{40E97F73-4248-4BFD-94A5-FF7B21F174A7}" dt="2021-02-17T01:55:45.432" v="3183" actId="26606"/>
          <ac:cxnSpMkLst>
            <pc:docMk/>
            <pc:sldMk cId="2620665448" sldId="269"/>
            <ac:cxnSpMk id="88" creationId="{C49DA8F6-BCC1-4447-B54C-57856834B94B}"/>
          </ac:cxnSpMkLst>
        </pc:cxnChg>
        <pc:cxnChg chg="add del">
          <ac:chgData name="Juan Vasquez Jr." userId="25df549d38e5dda2" providerId="LiveId" clId="{40E97F73-4248-4BFD-94A5-FF7B21F174A7}" dt="2021-02-17T01:55:45.462" v="3184" actId="26606"/>
          <ac:cxnSpMkLst>
            <pc:docMk/>
            <pc:sldMk cId="2620665448" sldId="269"/>
            <ac:cxnSpMk id="5124" creationId="{5C05CAAB-DBA2-4548-AD5F-01BB97FBB207}"/>
          </ac:cxnSpMkLst>
        </pc:cxnChg>
        <pc:cxnChg chg="add del">
          <ac:chgData name="Juan Vasquez Jr." userId="25df549d38e5dda2" providerId="LiveId" clId="{40E97F73-4248-4BFD-94A5-FF7B21F174A7}" dt="2021-02-17T01:55:45.462" v="3184" actId="26606"/>
          <ac:cxnSpMkLst>
            <pc:docMk/>
            <pc:sldMk cId="2620665448" sldId="269"/>
            <ac:cxnSpMk id="5129" creationId="{C49DA8F6-BCC1-4447-B54C-57856834B94B}"/>
          </ac:cxnSpMkLst>
        </pc:cxnChg>
        <pc:cxnChg chg="add">
          <ac:chgData name="Juan Vasquez Jr." userId="25df549d38e5dda2" providerId="LiveId" clId="{40E97F73-4248-4BFD-94A5-FF7B21F174A7}" dt="2021-02-17T01:55:45.462" v="3184" actId="26606"/>
          <ac:cxnSpMkLst>
            <pc:docMk/>
            <pc:sldMk cId="2620665448" sldId="269"/>
            <ac:cxnSpMk id="5131" creationId="{5C05CAAB-DBA2-4548-AD5F-01BB97FBB207}"/>
          </ac:cxnSpMkLst>
        </pc:cxnChg>
        <pc:cxnChg chg="add">
          <ac:chgData name="Juan Vasquez Jr." userId="25df549d38e5dda2" providerId="LiveId" clId="{40E97F73-4248-4BFD-94A5-FF7B21F174A7}" dt="2021-02-17T01:55:45.462" v="3184" actId="26606"/>
          <ac:cxnSpMkLst>
            <pc:docMk/>
            <pc:sldMk cId="2620665448" sldId="269"/>
            <ac:cxnSpMk id="5136" creationId="{C49DA8F6-BCC1-4447-B54C-57856834B94B}"/>
          </ac:cxnSpMkLst>
        </pc:cxnChg>
      </pc:sldChg>
      <pc:sldChg chg="addSp modSp new mod">
        <pc:chgData name="Juan Vasquez Jr." userId="25df549d38e5dda2" providerId="LiveId" clId="{40E97F73-4248-4BFD-94A5-FF7B21F174A7}" dt="2021-02-17T02:13:59.482" v="3289" actId="20577"/>
        <pc:sldMkLst>
          <pc:docMk/>
          <pc:sldMk cId="61844178" sldId="270"/>
        </pc:sldMkLst>
        <pc:spChg chg="mod">
          <ac:chgData name="Juan Vasquez Jr." userId="25df549d38e5dda2" providerId="LiveId" clId="{40E97F73-4248-4BFD-94A5-FF7B21F174A7}" dt="2021-02-17T02:13:59.482" v="3289" actId="20577"/>
          <ac:spMkLst>
            <pc:docMk/>
            <pc:sldMk cId="61844178" sldId="270"/>
            <ac:spMk id="2" creationId="{742AE19C-CC77-4898-81FE-50C0EFE0B870}"/>
          </ac:spMkLst>
        </pc:spChg>
        <pc:spChg chg="add mod">
          <ac:chgData name="Juan Vasquez Jr." userId="25df549d38e5dda2" providerId="LiveId" clId="{40E97F73-4248-4BFD-94A5-FF7B21F174A7}" dt="2021-02-17T01:12:55.625" v="3046" actId="20577"/>
          <ac:spMkLst>
            <pc:docMk/>
            <pc:sldMk cId="61844178" sldId="270"/>
            <ac:spMk id="3" creationId="{6ACDBCB3-E0CE-4C33-9BC9-9C8D062B6FBE}"/>
          </ac:spMkLst>
        </pc:spChg>
      </pc:sldChg>
      <pc:sldChg chg="new del">
        <pc:chgData name="Juan Vasquez Jr." userId="25df549d38e5dda2" providerId="LiveId" clId="{40E97F73-4248-4BFD-94A5-FF7B21F174A7}" dt="2021-02-17T00:24:04.846" v="2308" actId="47"/>
        <pc:sldMkLst>
          <pc:docMk/>
          <pc:sldMk cId="229266072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0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8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licgoods.com/pages/about-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8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4F734-25A3-4A8F-80E9-F891C9D78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77146"/>
            <a:ext cx="4260019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Web scraping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Public Goods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BFD8D-934B-479D-B0E4-2DB76341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sz="1900">
                <a:solidFill>
                  <a:schemeClr val="bg1"/>
                </a:solidFill>
              </a:rPr>
              <a:t>Analyzing product data to discover trends in price and rating across product categories.</a:t>
            </a:r>
          </a:p>
        </p:txBody>
      </p:sp>
      <p:pic>
        <p:nvPicPr>
          <p:cNvPr id="16" name="Picture 3" descr="Explosion of a cloud of powder of particles of color white and a black background">
            <a:extLst>
              <a:ext uri="{FF2B5EF4-FFF2-40B4-BE49-F238E27FC236}">
                <a16:creationId xmlns:a16="http://schemas.microsoft.com/office/drawing/2014/main" id="{0DE4C331-454D-4929-8C7A-2C65A97AC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7154" r="19192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3" name="Straight Connector 9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063E-E48D-4E73-9AE5-2C77A5E7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2" y="0"/>
            <a:ext cx="10515600" cy="872836"/>
          </a:xfrm>
        </p:spPr>
        <p:txBody>
          <a:bodyPr/>
          <a:lstStyle/>
          <a:p>
            <a:r>
              <a:rPr lang="en-US" dirty="0"/>
              <a:t>Vitamins &amp; Supplements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34B57-8B8E-4A64-9E43-D74B150C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7" y="872836"/>
            <a:ext cx="4544292" cy="331578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C0BAD72-94B5-4A3E-ACB3-0E74F7CB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75" y="4516582"/>
            <a:ext cx="8058449" cy="2341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67783-BE73-4EC4-B85B-68E82E5C8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3" y="872836"/>
            <a:ext cx="4544289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90F-3985-4181-918D-E5A2A7FE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94963"/>
            <a:ext cx="10515600" cy="791730"/>
          </a:xfrm>
        </p:spPr>
        <p:txBody>
          <a:bodyPr/>
          <a:lstStyle/>
          <a:p>
            <a:r>
              <a:rPr lang="en-US" dirty="0"/>
              <a:t>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70BEE-8F51-45DA-B943-DA1FDC93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1032166"/>
            <a:ext cx="4551218" cy="332083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30A5DD2-C6D4-4F01-8915-42852EAD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84" y="4689764"/>
            <a:ext cx="7864832" cy="197629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E88A56F-7D58-4CB5-A58F-A364D2DB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11" y="1032166"/>
            <a:ext cx="4428045" cy="323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F606-D873-4DBC-A5A4-78D916A9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64234"/>
            <a:ext cx="10515600" cy="667039"/>
          </a:xfrm>
        </p:spPr>
        <p:txBody>
          <a:bodyPr>
            <a:normAutofit fontScale="90000"/>
          </a:bodyPr>
          <a:lstStyle/>
          <a:p>
            <a:r>
              <a:rPr lang="en-US" dirty="0"/>
              <a:t>CBD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4A491-D9C0-4C07-AF59-295A4FB7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5" y="1091772"/>
            <a:ext cx="4576515" cy="3339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3FF0A-8B93-4D8D-A3D7-3A664EAD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31" y="1091773"/>
            <a:ext cx="4576514" cy="333929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8791E2-6D49-4795-BE79-D3225056A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07" y="4691565"/>
            <a:ext cx="8229386" cy="20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19C-CC77-4898-81FE-50C0EFE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DBCB3-E0CE-4C33-9BC9-9C8D062B6FBE}"/>
              </a:ext>
            </a:extLst>
          </p:cNvPr>
          <p:cNvSpPr txBox="1"/>
          <p:nvPr/>
        </p:nvSpPr>
        <p:spPr>
          <a:xfrm>
            <a:off x="955964" y="1281544"/>
            <a:ext cx="9081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Investigating if variables such as: core features and main ingredients influence star ratings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Sentient Analysis / NLP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Acquiring revenue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Integrating competitor data – </a:t>
            </a:r>
            <a:r>
              <a:rPr lang="en-US" dirty="0" err="1"/>
              <a:t>i.e</a:t>
            </a:r>
            <a:r>
              <a:rPr lang="en-US" dirty="0"/>
              <a:t> Brandless, Amazon Prime,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Acquiring actual data on how negative reviews effect business revenue and churn. </a:t>
            </a:r>
          </a:p>
        </p:txBody>
      </p:sp>
    </p:spTree>
    <p:extLst>
      <p:ext uri="{BB962C8B-B14F-4D97-AF65-F5344CB8AC3E}">
        <p14:creationId xmlns:p14="http://schemas.microsoft.com/office/powerpoint/2010/main" val="618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836F-B2B5-44C3-A0A0-977722E1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930275"/>
          </a:xfrm>
        </p:spPr>
        <p:txBody>
          <a:bodyPr/>
          <a:lstStyle/>
          <a:p>
            <a:r>
              <a:rPr lang="en-US" dirty="0"/>
              <a:t>What is Public Goods?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3267-86E9-4DC9-A1DC-FF34ED13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09" y="1373371"/>
            <a:ext cx="10515600" cy="4753799"/>
          </a:xfrm>
        </p:spPr>
        <p:txBody>
          <a:bodyPr/>
          <a:lstStyle/>
          <a:p>
            <a:r>
              <a:rPr lang="en-US" dirty="0"/>
              <a:t>Public Goods is a membership-based online home goods store with a focus on quality, sustainability, and simplicity.</a:t>
            </a:r>
          </a:p>
          <a:p>
            <a:r>
              <a:rPr lang="en-US" dirty="0"/>
              <a:t>Members pay an annual fee of $59 to access lower priced items, with a complementary two-week trial period with your first purchase.</a:t>
            </a:r>
          </a:p>
          <a:p>
            <a:r>
              <a:rPr lang="en-US" dirty="0"/>
              <a:t>Product Categories are: Personal Care, Household, Grocery,  Supplement &amp; Vitamins, Pets, and CBD. </a:t>
            </a:r>
          </a:p>
          <a:p>
            <a:r>
              <a:rPr lang="en-US" dirty="0"/>
              <a:t>More information about their mission statement and commitment to sustainability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71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D31A-29C9-4376-88BA-F9A74A97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5915-8E64-4126-BB1D-366B63B4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020473"/>
            <a:ext cx="10744200" cy="5027036"/>
          </a:xfrm>
        </p:spPr>
        <p:txBody>
          <a:bodyPr/>
          <a:lstStyle/>
          <a:p>
            <a:r>
              <a:rPr lang="en-US" dirty="0"/>
              <a:t>Inform stakeholder , in this case – Public Goods, what products are highly rated and reviewed, and if price plays a factor. </a:t>
            </a:r>
          </a:p>
          <a:p>
            <a:r>
              <a:rPr lang="en-US" dirty="0"/>
              <a:t>This analysis can inform R&amp;D or Purchasing Department as to what future products to manufacture and at what price point. </a:t>
            </a:r>
          </a:p>
          <a:p>
            <a:r>
              <a:rPr lang="en-US" dirty="0"/>
              <a:t>Increase engagement – </a:t>
            </a:r>
            <a:r>
              <a:rPr lang="en-US" dirty="0" err="1"/>
              <a:t>i.e</a:t>
            </a:r>
            <a:r>
              <a:rPr lang="en-US" dirty="0"/>
              <a:t> decrease potential churn rate by way of offering promotions if customers are dissatisfied with a product. </a:t>
            </a:r>
          </a:p>
          <a:p>
            <a:r>
              <a:rPr lang="en-US" dirty="0"/>
              <a:t>Eliminate or improve products that aren’t well received by members or customers. </a:t>
            </a:r>
          </a:p>
        </p:txBody>
      </p:sp>
    </p:spTree>
    <p:extLst>
      <p:ext uri="{BB962C8B-B14F-4D97-AF65-F5344CB8AC3E}">
        <p14:creationId xmlns:p14="http://schemas.microsoft.com/office/powerpoint/2010/main" val="348624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1" name="Straight Connector 7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2" name="Rectangle 79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E47A-13B1-437A-B528-34E0C27F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092" y="66185"/>
            <a:ext cx="3526972" cy="759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23A46-CCE9-42FB-A0B0-975BD321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6" y="581891"/>
            <a:ext cx="3696981" cy="2697534"/>
          </a:xfrm>
          <a:prstGeom prst="rect">
            <a:avLst/>
          </a:prstGeom>
        </p:spPr>
      </p:pic>
      <p:sp>
        <p:nvSpPr>
          <p:cNvPr id="51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816972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109982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4709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36" name="Straight Connector 8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DD1F2-5BF8-4CE9-B293-3C3D9AA6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1" y="3647909"/>
            <a:ext cx="3606704" cy="259757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3B60EDA-0F1C-4B71-8845-86915D22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355" y="1941787"/>
            <a:ext cx="3775607" cy="275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5434C-A193-4D5D-8D3C-3385EED30565}"/>
              </a:ext>
            </a:extLst>
          </p:cNvPr>
          <p:cNvSpPr txBox="1"/>
          <p:nvPr/>
        </p:nvSpPr>
        <p:spPr>
          <a:xfrm>
            <a:off x="8378037" y="988486"/>
            <a:ext cx="3526973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*</a:t>
            </a:r>
            <a:r>
              <a:rPr lang="en-US" sz="1200" dirty="0"/>
              <a:t>In some cases, the lower the price of the product, the higher the rating. This is not true across all categories.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*</a:t>
            </a:r>
            <a:r>
              <a:rPr lang="en-US" sz="1200" dirty="0"/>
              <a:t>Number of reviews may be affected by price point, but there are other features to consider.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1200" dirty="0"/>
              <a:t>Star ratings from 3 – 4 have a lower range of number of reviews. Whereas star ratings from 4 -5 have a more inclusive range.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Domestic: 154, International: 92, Domestic &amp; International: 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Customers love their grocery and pet products!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06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DF2B9-3354-4DC1-8A27-F9A12711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753565"/>
            <a:ext cx="9698182" cy="5993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EAF4CC-4274-41F9-9B62-ACD36D29B376}"/>
              </a:ext>
            </a:extLst>
          </p:cNvPr>
          <p:cNvSpPr/>
          <p:nvPr/>
        </p:nvSpPr>
        <p:spPr>
          <a:xfrm>
            <a:off x="1309255" y="1246908"/>
            <a:ext cx="741218" cy="290945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B8EF8-F88D-4EAB-8B87-C20E151FD2DC}"/>
              </a:ext>
            </a:extLst>
          </p:cNvPr>
          <p:cNvSpPr/>
          <p:nvPr/>
        </p:nvSpPr>
        <p:spPr>
          <a:xfrm>
            <a:off x="6095999" y="1177635"/>
            <a:ext cx="4558145" cy="8589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E5F51-9798-4757-9FCC-4750420ADC3D}"/>
              </a:ext>
            </a:extLst>
          </p:cNvPr>
          <p:cNvSpPr/>
          <p:nvPr/>
        </p:nvSpPr>
        <p:spPr>
          <a:xfrm>
            <a:off x="6095999" y="2175165"/>
            <a:ext cx="4558145" cy="602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DC0EC-2B7C-4C0C-B731-AC08D42E7D0D}"/>
              </a:ext>
            </a:extLst>
          </p:cNvPr>
          <p:cNvSpPr/>
          <p:nvPr/>
        </p:nvSpPr>
        <p:spPr>
          <a:xfrm>
            <a:off x="6095998" y="2840182"/>
            <a:ext cx="4558145" cy="415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FB3B2-4B29-4089-B7EA-018B7023729A}"/>
              </a:ext>
            </a:extLst>
          </p:cNvPr>
          <p:cNvSpPr/>
          <p:nvPr/>
        </p:nvSpPr>
        <p:spPr>
          <a:xfrm>
            <a:off x="6095998" y="3373583"/>
            <a:ext cx="3906984" cy="22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6AD89-D68B-4405-A535-DFC6D1D40A2B}"/>
              </a:ext>
            </a:extLst>
          </p:cNvPr>
          <p:cNvSpPr/>
          <p:nvPr/>
        </p:nvSpPr>
        <p:spPr>
          <a:xfrm>
            <a:off x="6095998" y="3719948"/>
            <a:ext cx="1177638" cy="2840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CC8E-43CE-4D7F-AFF5-D689AD392203}"/>
              </a:ext>
            </a:extLst>
          </p:cNvPr>
          <p:cNvSpPr/>
          <p:nvPr/>
        </p:nvSpPr>
        <p:spPr>
          <a:xfrm>
            <a:off x="6095998" y="4696690"/>
            <a:ext cx="4558145" cy="3463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47B07-6378-4EC8-8550-052D05B6953E}"/>
              </a:ext>
            </a:extLst>
          </p:cNvPr>
          <p:cNvSpPr/>
          <p:nvPr/>
        </p:nvSpPr>
        <p:spPr>
          <a:xfrm>
            <a:off x="6040582" y="5749636"/>
            <a:ext cx="3484418" cy="858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DE821-F26D-4454-9B8B-B9D746F2783F}"/>
              </a:ext>
            </a:extLst>
          </p:cNvPr>
          <p:cNvSpPr txBox="1"/>
          <p:nvPr/>
        </p:nvSpPr>
        <p:spPr>
          <a:xfrm>
            <a:off x="4486310" y="8403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Scraped Data</a:t>
            </a:r>
          </a:p>
        </p:txBody>
      </p:sp>
    </p:spTree>
    <p:extLst>
      <p:ext uri="{BB962C8B-B14F-4D97-AF65-F5344CB8AC3E}">
        <p14:creationId xmlns:p14="http://schemas.microsoft.com/office/powerpoint/2010/main" val="32615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0398-00F0-4244-8832-96D823CD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25"/>
            <a:ext cx="10515600" cy="960599"/>
          </a:xfrm>
        </p:spPr>
        <p:txBody>
          <a:bodyPr/>
          <a:lstStyle/>
          <a:p>
            <a:r>
              <a:rPr lang="en-US" dirty="0"/>
              <a:t>Member’s Favorite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27712-4B0A-4B81-B611-AC3A32F6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7" y="1263941"/>
            <a:ext cx="4536498" cy="3137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CB5B-27BE-4783-8551-804EAD63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7" y="1246650"/>
            <a:ext cx="4357255" cy="3154471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74EF4DA-39FA-44AD-8729-038B1D695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59" y="4537364"/>
            <a:ext cx="7734838" cy="22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27C4-9BFD-4422-B1D7-320BD7F2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1" y="0"/>
            <a:ext cx="10515600" cy="625660"/>
          </a:xfrm>
        </p:spPr>
        <p:txBody>
          <a:bodyPr>
            <a:normAutofit fontScale="90000"/>
          </a:bodyPr>
          <a:lstStyle/>
          <a:p>
            <a:r>
              <a:rPr lang="en-US"/>
              <a:t>Personal Care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B926E-29D6-41AE-9420-A2965378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9" y="956930"/>
            <a:ext cx="4568734" cy="324835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6CA43AC-1F29-417B-898B-23F294EB9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8" y="4405745"/>
            <a:ext cx="8274912" cy="2388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68E02E-00C0-4E52-B30B-6FA8C98FA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65" y="956931"/>
            <a:ext cx="4451886" cy="32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BDC-32DE-4B21-823A-149E3080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85724"/>
            <a:ext cx="10515600" cy="741218"/>
          </a:xfrm>
        </p:spPr>
        <p:txBody>
          <a:bodyPr/>
          <a:lstStyle/>
          <a:p>
            <a:r>
              <a:rPr lang="en-US" dirty="0"/>
              <a:t>Household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D21F3-AD88-4722-96EA-40CB3DEC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03890"/>
            <a:ext cx="4606636" cy="336127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10307A9-D15D-4F12-BD1C-616A84D26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21" y="4516583"/>
            <a:ext cx="8026545" cy="2341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CC3938-F352-4DE9-BB17-B3BF9586B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64" y="1103890"/>
            <a:ext cx="4606635" cy="33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7767-B3FB-44C8-8B67-00DB9E4E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60326"/>
            <a:ext cx="10515600" cy="840220"/>
          </a:xfrm>
        </p:spPr>
        <p:txBody>
          <a:bodyPr/>
          <a:lstStyle/>
          <a:p>
            <a:r>
              <a:rPr lang="en-US" dirty="0"/>
              <a:t>Groceries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800E6-F379-4908-AD5F-674989C4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8" y="1273147"/>
            <a:ext cx="4437136" cy="3237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0A94D0-5279-4AB0-8280-E637DAE9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6" y="1273146"/>
            <a:ext cx="4437136" cy="323759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25ACC2F-4D63-41B2-84A2-19142C008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4" y="4655127"/>
            <a:ext cx="8391492" cy="22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50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353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Univers</vt:lpstr>
      <vt:lpstr>GradientVTI</vt:lpstr>
      <vt:lpstr>Web scraping Public Goods  </vt:lpstr>
      <vt:lpstr>What is Public Goods?</vt:lpstr>
      <vt:lpstr>Motivation </vt:lpstr>
      <vt:lpstr>Outcomes </vt:lpstr>
      <vt:lpstr>PowerPoint Presentation</vt:lpstr>
      <vt:lpstr>Member’s Favorite </vt:lpstr>
      <vt:lpstr>Personal Care</vt:lpstr>
      <vt:lpstr>Household</vt:lpstr>
      <vt:lpstr>Groceries </vt:lpstr>
      <vt:lpstr>Vitamins &amp; Supplements </vt:lpstr>
      <vt:lpstr>Pets</vt:lpstr>
      <vt:lpstr>CBD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Public Goods  </dc:title>
  <dc:creator>Juan Vasquez Jr.</dc:creator>
  <cp:lastModifiedBy>Juan Vasquez Jr.</cp:lastModifiedBy>
  <cp:revision>18</cp:revision>
  <dcterms:created xsi:type="dcterms:W3CDTF">2021-02-15T21:23:51Z</dcterms:created>
  <dcterms:modified xsi:type="dcterms:W3CDTF">2021-02-17T02:14:12Z</dcterms:modified>
</cp:coreProperties>
</file>