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CE7C-F28C-8FB2-1170-807DB4993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D7B0B9-2E2A-FCCC-2439-B22F8922B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7D8E5-F70B-1CAF-6BFC-4DB9F1AB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FB4D-367C-4057-968B-83EB338AD0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CF159-62F7-E095-0B29-88FB0FF3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1C217-1F77-53B1-89BA-A282FA87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4D7F-A119-4FA3-BA60-C40408A4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C6116-0C80-E034-E6C7-D323CA2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CF0DB-858C-C2B5-3757-412020930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04239-5A73-667E-95E3-FCD485B9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FB4D-367C-4057-968B-83EB338AD0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130E1-7198-C6D9-7677-62E3187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198BD-8F11-9B69-3C27-F8DF4A66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4D7F-A119-4FA3-BA60-C40408A4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4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A11270-41F4-B636-A16A-41750E2F4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45A47-6ED1-5694-6A9F-32BA0087F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55620-A9E3-B71C-5D2D-7F9B91FB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FB4D-367C-4057-968B-83EB338AD0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1E3CB-FEA9-0510-D00E-B72FB4F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7B1DB-A89E-6921-DB3B-26FBAC91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4D7F-A119-4FA3-BA60-C40408A4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28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6EBC8-B981-D140-7E2D-CE6D66FC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F3814-6341-42B8-3239-11113743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C3A7C-0084-D6CD-1BE8-9AAB8AE4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FB4D-367C-4057-968B-83EB338AD0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F71E5-FD84-720A-0843-8C86A5AB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5B9EB-CD04-D4F8-E74B-755B1CB0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4D7F-A119-4FA3-BA60-C40408A4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49284-676D-5291-1DF4-916E9D96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0DF35-09B4-8287-D1F2-543DD37C1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D0D56-70EC-6880-1C37-2622787B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FB4D-367C-4057-968B-83EB338AD0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C8D90-F565-B82D-4598-CB176BBC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D43FD-3DDD-963C-2C0E-2F608D13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4D7F-A119-4FA3-BA60-C40408A4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7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8D412-D122-8439-60C6-79028E69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ECF9E-720D-E3C5-2102-5C55849D2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975696-A7C8-0839-1F38-A5C484D5A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90A6E-BB41-1FB6-D285-7F00D04A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FB4D-367C-4057-968B-83EB338AD0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EA395-5836-6829-294A-BF827398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3469F-E49A-1924-EC8D-B2A82295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4D7F-A119-4FA3-BA60-C40408A4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5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63019-AE11-18E7-7A79-007C099E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6720B-F382-6EA0-32C5-1354F2DCE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D7E8A0-61BB-E679-DD93-403FFE759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04761C-8189-FA10-7D1F-F875DE209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55D9AE-0F22-2B1B-A629-81AE2C3A6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C9D2ED-D065-2DE7-43D3-FEB58830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FB4D-367C-4057-968B-83EB338AD0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8317E1-C4A1-74C5-F0E9-4D0ED181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57E088-30F0-0EDB-2B5C-9C0A01F9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4D7F-A119-4FA3-BA60-C40408A4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7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B959A-099E-A2FC-1484-CF887AD2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AF1546-6DA9-86EF-815B-0F335737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FB4D-367C-4057-968B-83EB338AD0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866F5-DEA5-8570-FDC9-A55B41A3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7533E-5634-ABA4-83E5-00A71B9E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4D7F-A119-4FA3-BA60-C40408A4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22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FFEAC8-3D07-39C0-38F8-D16A8116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FB4D-367C-4057-968B-83EB338AD0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7C3BA3-9C54-2E28-BF22-99F59FF8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C31167-BDCE-F144-6DE7-C72AE276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4D7F-A119-4FA3-BA60-C40408A4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1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99CC0-C55C-5F57-BDEC-66C4D919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0F076-A275-E43B-4BDF-11F5DF9A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D88287-E6DD-F22D-BFCD-D1699C37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D5EE04-CF86-833D-AE40-B0229C15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FB4D-367C-4057-968B-83EB338AD0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8F5EC-FA51-F598-F8AA-CD7D8620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B937C6-F0FB-028E-859F-8BC5A918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4D7F-A119-4FA3-BA60-C40408A4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C2D82-5212-0931-8C19-FDA75316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1C869-9F3D-4421-A331-7C7A01008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F0E0B-408B-54C8-BD72-36BB74129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09AD5E-B78D-AA8A-B094-33692C25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4FB4D-367C-4057-968B-83EB338AD0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CAF30A-9324-AD3C-2296-6258E9F0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FD8E9-7D37-9972-8178-C927AC28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4D7F-A119-4FA3-BA60-C40408A4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8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680C16-87A7-FCC7-259A-EC01F314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D0473-9219-E7B1-6EDA-7AFBBA53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31B14-3422-8CE9-1D57-445C3E84B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4FB4D-367C-4057-968B-83EB338AD0FA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83C69-A6FD-80DD-0BC8-B28E4EE28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AF83F-8750-A5F2-96BC-FBFDD9580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F4D7F-A119-4FA3-BA60-C40408A42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1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41EA64A0-CB09-43F1-AF32-8512BFE7028A}"/>
              </a:ext>
            </a:extLst>
          </p:cNvPr>
          <p:cNvGrpSpPr/>
          <p:nvPr/>
        </p:nvGrpSpPr>
        <p:grpSpPr>
          <a:xfrm>
            <a:off x="5537088" y="3140814"/>
            <a:ext cx="2133481" cy="477821"/>
            <a:chOff x="5622813" y="3169389"/>
            <a:chExt cx="2133481" cy="47782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47EF5F0-DC37-4A48-B1C8-9C1070B7D9AA}"/>
                </a:ext>
              </a:extLst>
            </p:cNvPr>
            <p:cNvSpPr/>
            <p:nvPr/>
          </p:nvSpPr>
          <p:spPr>
            <a:xfrm>
              <a:off x="5622813" y="3169389"/>
              <a:ext cx="2133481" cy="4778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37834E2-E02B-4892-88A2-F34462726C1E}"/>
                </a:ext>
              </a:extLst>
            </p:cNvPr>
            <p:cNvSpPr txBox="1"/>
            <p:nvPr/>
          </p:nvSpPr>
          <p:spPr>
            <a:xfrm>
              <a:off x="6069106" y="3228731"/>
              <a:ext cx="1630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ICMP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报文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C4BFC83-A13D-44C5-8070-C0489C5F170C}"/>
              </a:ext>
            </a:extLst>
          </p:cNvPr>
          <p:cNvGrpSpPr/>
          <p:nvPr/>
        </p:nvGrpSpPr>
        <p:grpSpPr>
          <a:xfrm>
            <a:off x="3861402" y="4694181"/>
            <a:ext cx="3971153" cy="369332"/>
            <a:chOff x="3947127" y="4722756"/>
            <a:chExt cx="3971153" cy="369332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10E2971-5CE3-20F0-707F-9CBF2432B9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7127" y="4907422"/>
              <a:ext cx="13984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408B94E-E9E1-0B3E-708A-744A6E7ED52C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68" y="4907422"/>
              <a:ext cx="1388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F4666F9-F5FE-108E-4AF5-E270C501ECEB}"/>
                </a:ext>
              </a:extLst>
            </p:cNvPr>
            <p:cNvSpPr txBox="1"/>
            <p:nvPr/>
          </p:nvSpPr>
          <p:spPr>
            <a:xfrm>
              <a:off x="5408815" y="4722756"/>
              <a:ext cx="1111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IP</a:t>
              </a:r>
              <a:r>
                <a: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数据包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F03989F-1C4F-4D4A-957F-672C7AD8819B}"/>
              </a:ext>
            </a:extLst>
          </p:cNvPr>
          <p:cNvGrpSpPr/>
          <p:nvPr/>
        </p:nvGrpSpPr>
        <p:grpSpPr>
          <a:xfrm>
            <a:off x="2660029" y="1156153"/>
            <a:ext cx="6301748" cy="3447336"/>
            <a:chOff x="2745754" y="1184728"/>
            <a:chExt cx="6301748" cy="344733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AAC4B792-9B3E-4A52-AFF9-EB18735D51BF}"/>
                </a:ext>
              </a:extLst>
            </p:cNvPr>
            <p:cNvGrpSpPr/>
            <p:nvPr/>
          </p:nvGrpSpPr>
          <p:grpSpPr>
            <a:xfrm>
              <a:off x="2745754" y="1184728"/>
              <a:ext cx="6301748" cy="815608"/>
              <a:chOff x="2745754" y="1184728"/>
              <a:chExt cx="6301748" cy="815608"/>
            </a:xfrm>
          </p:grpSpPr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D5CAC8E2-7C59-4AC7-3C66-4CAE87BDF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6963" y="1677171"/>
                <a:ext cx="4840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308012E-76C6-F7CE-4218-E0814A01A7C7}"/>
                  </a:ext>
                </a:extLst>
              </p:cNvPr>
              <p:cNvSpPr txBox="1"/>
              <p:nvPr/>
            </p:nvSpPr>
            <p:spPr>
              <a:xfrm>
                <a:off x="2745754" y="1354005"/>
                <a:ext cx="1361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前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个字节为统一格式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9CF06C7-12AD-C348-0B9A-FEBB4E9A9D0A}"/>
                  </a:ext>
                </a:extLst>
              </p:cNvPr>
              <p:cNvSpPr txBox="1"/>
              <p:nvPr/>
            </p:nvSpPr>
            <p:spPr>
              <a:xfrm>
                <a:off x="4519374" y="1184728"/>
                <a:ext cx="631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位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CD6315A-E157-FB89-8FC9-153BDBAC5723}"/>
                  </a:ext>
                </a:extLst>
              </p:cNvPr>
              <p:cNvSpPr txBox="1"/>
              <p:nvPr/>
            </p:nvSpPr>
            <p:spPr>
              <a:xfrm>
                <a:off x="5671529" y="1184728"/>
                <a:ext cx="631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E34E4B9-F53E-C8EC-A5A8-B71DBEB68891}"/>
                  </a:ext>
                </a:extLst>
              </p:cNvPr>
              <p:cNvSpPr txBox="1"/>
              <p:nvPr/>
            </p:nvSpPr>
            <p:spPr>
              <a:xfrm>
                <a:off x="6701093" y="1184728"/>
                <a:ext cx="631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16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F84EF40-632B-27B0-7EB8-57CCD4D5F950}"/>
                  </a:ext>
                </a:extLst>
              </p:cNvPr>
              <p:cNvSpPr txBox="1"/>
              <p:nvPr/>
            </p:nvSpPr>
            <p:spPr>
              <a:xfrm>
                <a:off x="8415563" y="1184728"/>
                <a:ext cx="631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31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D1979E5-BA05-404C-9E23-DE3F3177806E}"/>
                </a:ext>
              </a:extLst>
            </p:cNvPr>
            <p:cNvGrpSpPr/>
            <p:nvPr/>
          </p:nvGrpSpPr>
          <p:grpSpPr>
            <a:xfrm>
              <a:off x="3053507" y="3604328"/>
              <a:ext cx="3838668" cy="1027736"/>
              <a:chOff x="3053507" y="3604328"/>
              <a:chExt cx="3838668" cy="1027736"/>
            </a:xfrm>
          </p:grpSpPr>
          <p:sp>
            <p:nvSpPr>
              <p:cNvPr id="36" name="箭头: 下 35">
                <a:extLst>
                  <a:ext uri="{FF2B5EF4-FFF2-40B4-BE49-F238E27FC236}">
                    <a16:creationId xmlns:a16="http://schemas.microsoft.com/office/drawing/2014/main" id="{9432EE32-F2AC-FF19-AC97-7D371FC89D18}"/>
                  </a:ext>
                </a:extLst>
              </p:cNvPr>
              <p:cNvSpPr/>
              <p:nvPr/>
            </p:nvSpPr>
            <p:spPr>
              <a:xfrm rot="5400000">
                <a:off x="3235429" y="3920366"/>
                <a:ext cx="529776" cy="893619"/>
              </a:xfrm>
              <a:prstGeom prst="downArrow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箭头: 下 44">
                <a:extLst>
                  <a:ext uri="{FF2B5EF4-FFF2-40B4-BE49-F238E27FC236}">
                    <a16:creationId xmlns:a16="http://schemas.microsoft.com/office/drawing/2014/main" id="{81AF6DE5-C07A-4F75-476E-F0D061A71C91}"/>
                  </a:ext>
                </a:extLst>
              </p:cNvPr>
              <p:cNvSpPr/>
              <p:nvPr/>
            </p:nvSpPr>
            <p:spPr>
              <a:xfrm>
                <a:off x="6486930" y="3604328"/>
                <a:ext cx="405245" cy="529776"/>
              </a:xfrm>
              <a:prstGeom prst="downArrow">
                <a:avLst/>
              </a:prstGeom>
              <a:ln w="15875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42D7C00-C0DA-1E2D-7D29-7363FA27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295" y="2762282"/>
              <a:ext cx="865758" cy="4071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8BD8940-E8CE-76F3-5AFB-9D130CCD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8236" y="2755713"/>
              <a:ext cx="864577" cy="4136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FA03448-A217-4C8C-B8F2-067DD091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28487"/>
              </p:ext>
            </p:extLst>
          </p:nvPr>
        </p:nvGraphicFramePr>
        <p:xfrm>
          <a:off x="3861402" y="4105529"/>
          <a:ext cx="3971153" cy="421869"/>
        </p:xfrm>
        <a:graphic>
          <a:graphicData uri="http://schemas.openxmlformats.org/drawingml/2006/table">
            <a:tbl>
              <a:tblPr/>
              <a:tblGrid>
                <a:gridCol w="1310673">
                  <a:extLst>
                    <a:ext uri="{9D8B030D-6E8A-4147-A177-3AD203B41FA5}">
                      <a16:colId xmlns:a16="http://schemas.microsoft.com/office/drawing/2014/main" val="2459172549"/>
                    </a:ext>
                  </a:extLst>
                </a:gridCol>
                <a:gridCol w="2660480">
                  <a:extLst>
                    <a:ext uri="{9D8B030D-6E8A-4147-A177-3AD203B41FA5}">
                      <a16:colId xmlns:a16="http://schemas.microsoft.com/office/drawing/2014/main" val="4225735639"/>
                    </a:ext>
                  </a:extLst>
                </a:gridCol>
              </a:tblGrid>
              <a:tr h="4218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首部</a:t>
                      </a:r>
                    </a:p>
                  </a:txBody>
                  <a:tcPr>
                    <a:lnL w="19050" cmpd="sng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数据部分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mpd="sng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333209"/>
                  </a:ext>
                </a:extLst>
              </a:tr>
            </a:tbl>
          </a:graphicData>
        </a:graphic>
      </p:graphicFrame>
      <p:graphicFrame>
        <p:nvGraphicFramePr>
          <p:cNvPr id="28" name="表格 29">
            <a:extLst>
              <a:ext uri="{FF2B5EF4-FFF2-40B4-BE49-F238E27FC236}">
                <a16:creationId xmlns:a16="http://schemas.microsoft.com/office/drawing/2014/main" id="{70EB2BB2-5E4C-49BA-A42E-FE1923CB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95144"/>
              </p:ext>
            </p:extLst>
          </p:nvPr>
        </p:nvGraphicFramePr>
        <p:xfrm>
          <a:off x="4672511" y="1449374"/>
          <a:ext cx="3883152" cy="1284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398">
                  <a:extLst>
                    <a:ext uri="{9D8B030D-6E8A-4147-A177-3AD203B41FA5}">
                      <a16:colId xmlns:a16="http://schemas.microsoft.com/office/drawing/2014/main" val="35679403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02040316"/>
                    </a:ext>
                  </a:extLst>
                </a:gridCol>
                <a:gridCol w="1725954">
                  <a:extLst>
                    <a:ext uri="{9D8B030D-6E8A-4147-A177-3AD203B41FA5}">
                      <a16:colId xmlns:a16="http://schemas.microsoft.com/office/drawing/2014/main" val="415820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代码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校验和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60593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这四个字节取决于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ICMP</a:t>
                      </a:r>
                      <a:r>
                        <a:rPr lang="zh-CN" altLang="en-US" sz="1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报文类型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44375"/>
                  </a:ext>
                </a:extLst>
              </a:tr>
              <a:tr h="542653">
                <a:tc gridSpan="3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646464"/>
                  </a:ext>
                </a:extLst>
              </a:tr>
            </a:tbl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8ECC696C-68CC-4D4D-9504-4FD9BC87B7C5}"/>
              </a:ext>
            </a:extLst>
          </p:cNvPr>
          <p:cNvSpPr txBox="1"/>
          <p:nvPr/>
        </p:nvSpPr>
        <p:spPr>
          <a:xfrm>
            <a:off x="4781483" y="2274415"/>
            <a:ext cx="388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的数据部分（长度取决于类型）</a:t>
            </a:r>
          </a:p>
        </p:txBody>
      </p:sp>
    </p:spTree>
    <p:extLst>
      <p:ext uri="{BB962C8B-B14F-4D97-AF65-F5344CB8AC3E}">
        <p14:creationId xmlns:p14="http://schemas.microsoft.com/office/powerpoint/2010/main" val="393451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265320B-1D90-4C1D-ABC9-87326ED4E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31075"/>
              </p:ext>
            </p:extLst>
          </p:nvPr>
        </p:nvGraphicFramePr>
        <p:xfrm>
          <a:off x="2259488" y="1190201"/>
          <a:ext cx="767302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290">
                  <a:extLst>
                    <a:ext uri="{9D8B030D-6E8A-4147-A177-3AD203B41FA5}">
                      <a16:colId xmlns:a16="http://schemas.microsoft.com/office/drawing/2014/main" val="16576378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4227788310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1922888804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3984048908"/>
                    </a:ext>
                  </a:extLst>
                </a:gridCol>
                <a:gridCol w="490697">
                  <a:extLst>
                    <a:ext uri="{9D8B030D-6E8A-4147-A177-3AD203B41FA5}">
                      <a16:colId xmlns:a16="http://schemas.microsoft.com/office/drawing/2014/main" val="3940127818"/>
                    </a:ext>
                  </a:extLst>
                </a:gridCol>
                <a:gridCol w="437673">
                  <a:extLst>
                    <a:ext uri="{9D8B030D-6E8A-4147-A177-3AD203B41FA5}">
                      <a16:colId xmlns:a16="http://schemas.microsoft.com/office/drawing/2014/main" val="3617016536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747781168"/>
                    </a:ext>
                  </a:extLst>
                </a:gridCol>
                <a:gridCol w="636112">
                  <a:extLst>
                    <a:ext uri="{9D8B030D-6E8A-4147-A177-3AD203B41FA5}">
                      <a16:colId xmlns:a16="http://schemas.microsoft.com/office/drawing/2014/main" val="3108642465"/>
                    </a:ext>
                  </a:extLst>
                </a:gridCol>
                <a:gridCol w="1192372">
                  <a:extLst>
                    <a:ext uri="{9D8B030D-6E8A-4147-A177-3AD203B41FA5}">
                      <a16:colId xmlns:a16="http://schemas.microsoft.com/office/drawing/2014/main" val="1504921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kind=0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kind=1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9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kind=2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length=4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最大报文段长度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86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kind=3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length=3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移位数（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90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kind=4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length=2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630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kind=5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length=</a:t>
                      </a:r>
                    </a:p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N*8+2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第一块</a:t>
                      </a:r>
                      <a:endParaRPr lang="en-US" altLang="zh-CN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左边界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第一块</a:t>
                      </a:r>
                      <a:endParaRPr lang="en-US" altLang="zh-CN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右边界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endParaRPr lang="en-US" altLang="zh-CN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左边界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endParaRPr lang="en-US" altLang="zh-CN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左边界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endParaRPr lang="en-US" altLang="zh-CN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右边界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3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kind=8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length=10</a:t>
                      </a:r>
                      <a:endParaRPr lang="zh-CN" altLang="en-US" sz="16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时间戳值（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时间戳回显应答（</a:t>
                      </a:r>
                      <a:r>
                        <a:rPr lang="en-US" altLang="zh-CN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6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7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89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4B10A45-4509-4D27-958E-A345FC1E1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05783"/>
              </p:ext>
            </p:extLst>
          </p:nvPr>
        </p:nvGraphicFramePr>
        <p:xfrm>
          <a:off x="1239520" y="60536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616961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04100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44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kind(1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length(1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info(n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96201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4484F08-E167-4359-A226-C398C74EA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06180"/>
              </p:ext>
            </p:extLst>
          </p:nvPr>
        </p:nvGraphicFramePr>
        <p:xfrm>
          <a:off x="1323340" y="271187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556710397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63734971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5032202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546108304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7091928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Port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 Port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83871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Sequence Number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93901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Acknowledgement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68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Offset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Reserved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Flag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Size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CN" dirty="0"/>
                        <a:t>Window Size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55757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Checksum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Urgent Pointer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64206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Options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Padding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46540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F6B35D1-C2DD-4066-A7CC-6524F02ECFB4}"/>
              </a:ext>
            </a:extLst>
          </p:cNvPr>
          <p:cNvSpPr txBox="1"/>
          <p:nvPr/>
        </p:nvSpPr>
        <p:spPr>
          <a:xfrm>
            <a:off x="1044451" y="2357930"/>
            <a:ext cx="55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52CCF8-88BB-46CA-A3D4-40C72307E130}"/>
              </a:ext>
            </a:extLst>
          </p:cNvPr>
          <p:cNvSpPr txBox="1"/>
          <p:nvPr/>
        </p:nvSpPr>
        <p:spPr>
          <a:xfrm>
            <a:off x="2410460" y="2342541"/>
            <a:ext cx="55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F782A67-224E-4213-B18D-7111616903FB}"/>
              </a:ext>
            </a:extLst>
          </p:cNvPr>
          <p:cNvSpPr txBox="1"/>
          <p:nvPr/>
        </p:nvSpPr>
        <p:spPr>
          <a:xfrm>
            <a:off x="3536314" y="2345742"/>
            <a:ext cx="55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CC70CF-11CA-4EC3-97FC-B275EAC8A710}"/>
              </a:ext>
            </a:extLst>
          </p:cNvPr>
          <p:cNvSpPr txBox="1"/>
          <p:nvPr/>
        </p:nvSpPr>
        <p:spPr>
          <a:xfrm>
            <a:off x="5213349" y="2342541"/>
            <a:ext cx="55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F57C7F-85B4-4BB0-A9D7-E50C29E13300}"/>
              </a:ext>
            </a:extLst>
          </p:cNvPr>
          <p:cNvSpPr txBox="1"/>
          <p:nvPr/>
        </p:nvSpPr>
        <p:spPr>
          <a:xfrm>
            <a:off x="9230360" y="2342541"/>
            <a:ext cx="55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D9A6195-18CD-4B75-8A60-E0375AC83223}"/>
              </a:ext>
            </a:extLst>
          </p:cNvPr>
          <p:cNvCxnSpPr>
            <a:stCxn id="8" idx="2"/>
          </p:cNvCxnSpPr>
          <p:nvPr/>
        </p:nvCxnSpPr>
        <p:spPr>
          <a:xfrm>
            <a:off x="1320041" y="26964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D8B156-B2FD-4129-90D6-245DC7BC4668}"/>
              </a:ext>
            </a:extLst>
          </p:cNvPr>
          <p:cNvCxnSpPr>
            <a:cxnSpLocks/>
          </p:cNvCxnSpPr>
          <p:nvPr/>
        </p:nvCxnSpPr>
        <p:spPr>
          <a:xfrm>
            <a:off x="1322565" y="2612515"/>
            <a:ext cx="0" cy="9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9FDDCBD-6329-4092-98D1-E9EC4ADC3C08}"/>
              </a:ext>
            </a:extLst>
          </p:cNvPr>
          <p:cNvCxnSpPr>
            <a:cxnSpLocks/>
          </p:cNvCxnSpPr>
          <p:nvPr/>
        </p:nvCxnSpPr>
        <p:spPr>
          <a:xfrm>
            <a:off x="2575034" y="2612515"/>
            <a:ext cx="0" cy="9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D823D86-48D8-4E11-87B5-4948DD97114B}"/>
              </a:ext>
            </a:extLst>
          </p:cNvPr>
          <p:cNvCxnSpPr>
            <a:cxnSpLocks/>
          </p:cNvCxnSpPr>
          <p:nvPr/>
        </p:nvCxnSpPr>
        <p:spPr>
          <a:xfrm flipV="1">
            <a:off x="3672590" y="2612515"/>
            <a:ext cx="0" cy="10255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678A578-0E9C-4FAE-BD30-1432E859E2FF}"/>
              </a:ext>
            </a:extLst>
          </p:cNvPr>
          <p:cNvCxnSpPr>
            <a:cxnSpLocks/>
          </p:cNvCxnSpPr>
          <p:nvPr/>
        </p:nvCxnSpPr>
        <p:spPr>
          <a:xfrm>
            <a:off x="5385690" y="2612515"/>
            <a:ext cx="0" cy="9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75F475F-46E4-4506-9778-0E3417BC6B13}"/>
              </a:ext>
            </a:extLst>
          </p:cNvPr>
          <p:cNvCxnSpPr>
            <a:cxnSpLocks/>
          </p:cNvCxnSpPr>
          <p:nvPr/>
        </p:nvCxnSpPr>
        <p:spPr>
          <a:xfrm>
            <a:off x="9451340" y="2612515"/>
            <a:ext cx="0" cy="9935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4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157</Words>
  <Application>Microsoft Office PowerPoint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栋阳</dc:creator>
  <cp:lastModifiedBy>李 栋阳</cp:lastModifiedBy>
  <cp:revision>16</cp:revision>
  <dcterms:created xsi:type="dcterms:W3CDTF">2022-12-03T04:08:57Z</dcterms:created>
  <dcterms:modified xsi:type="dcterms:W3CDTF">2022-12-06T03:52:35Z</dcterms:modified>
</cp:coreProperties>
</file>