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D6AA4-B337-8341-A339-B54F69B2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011A0-E6AA-1247-8CC5-2AA505D87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E7EDC-4819-1B41-A777-492A36C9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46A23-228B-9F44-818A-CCD1EAD0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11637-F296-C443-A1E4-86DBD4E8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5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6E7B-B2B7-A449-9ACE-7540FF71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4E6DE-ED24-E140-92BB-A6B31AB2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FFBF9-C7E4-B34E-AEFA-9A3A5BE8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8CCE5-B47F-B94D-9F80-400A31D4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E535E-E706-B349-9CAC-132D6937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1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2D625E-39EC-5C46-9461-A1E3D9995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1FAFC-B4D1-9D4C-9AE5-B79E9248F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0AB7B-6690-FA42-9F00-9E29F2AF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3D0D3-8EC6-E344-BF9D-A7556AE7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2E06A-DF57-D849-8FF5-FC1739C5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D40C-978A-AD4A-9F65-A88A5F2F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9A7F2-B9DA-234F-A61E-55F0515F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3342F-EFFF-BB48-8CAD-B288F2AA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34DB-FE1B-6B41-A1D4-F59A88C6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862C7-0D8C-C84B-A5BE-2DF2E41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35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A6EEB-8825-194A-8EC2-F5B84C3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76B6F-6D0D-4C47-97C0-DDC15F41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D940D-0C49-9848-82A8-AC77C624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39B3B-9140-CB47-891B-557302EB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0CE3-C07F-484B-B06E-DD218A73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2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50D15-CD0A-B840-9D8B-5E341CA6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8894A-C650-0C46-9442-375DF547F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007CA-49A0-8449-8768-AF6284CD9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F6E54-6019-034E-A8F9-E428BA3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BE68A-3850-9941-A570-291C6930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7AF53-7C7A-C540-8A43-2881A3E3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71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01B92-88A2-9844-AEBF-5CB17D4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93123-6805-4C4A-9D57-40537B32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D269F-080A-B744-86BC-F9F12A45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91D94-2483-4C43-9C91-18E006161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9A536-718E-AE4E-BFF9-528373516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861513-9A70-3A46-984C-4896872E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4DC67F-A306-1141-8C39-16E0934A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6A249-BB89-B34D-B1DD-B4E3033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C7843-A8BA-9E46-BCE8-B8CE92B4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E05CA-E38B-3941-99B1-A288BA36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44BA4-6D14-FD46-AF94-FA20A13E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96A82-E17E-B540-B496-E170514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32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7606E1-3881-A145-B58A-00E2E4CF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A3C8B9-B606-4B47-950B-DB79C0E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D6FF2-F56A-E54E-AFCD-32BBB8F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1137-6954-5642-8935-DDD07651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BD2E5-4B0C-1D4D-BFDA-CB210393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FADF0-61FD-7843-883C-25702C7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F793E-3448-704E-ABE0-9C45F6E5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D82EB-5751-D640-A3BE-6C2964A6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C3D38-1CF1-DA49-8E02-1B4C8350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2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CFC4-D274-4144-90F1-61A6BD3D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DDFCA-C5D4-CC49-977F-F2F2161E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FCC50-C6C9-E749-B0C5-A5628F5D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91DBF-3AE2-1247-A15F-93D59D50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05B12-7FFE-7748-8409-45A98E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A75F8-B0C6-8749-AE71-6843BBF9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01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0F6C09-CD5D-6146-9BE6-CEF68659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F5D9E-B1EE-0148-B635-A8CC1FB5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18214-3C16-DE4B-A66B-BD2B7D29C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4D69-2629-8046-916E-C29E9AABF628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DD732-C6D6-5449-ABBF-E01F2AF1F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035AE-1C10-F144-8020-8D5847DF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A97B-DF37-FA40-99DC-634AEA246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2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84F58E02-D334-DB46-B7E7-AF1E59198C67}"/>
              </a:ext>
            </a:extLst>
          </p:cNvPr>
          <p:cNvSpPr/>
          <p:nvPr/>
        </p:nvSpPr>
        <p:spPr>
          <a:xfrm>
            <a:off x="566054" y="656844"/>
            <a:ext cx="9720943" cy="13758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C9D205-AD18-AB45-9D57-54F1EDD7D581}"/>
              </a:ext>
            </a:extLst>
          </p:cNvPr>
          <p:cNvSpPr/>
          <p:nvPr/>
        </p:nvSpPr>
        <p:spPr>
          <a:xfrm>
            <a:off x="566055" y="1976931"/>
            <a:ext cx="9720943" cy="13758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0D301F-7C5C-D044-86F7-D61889D6467B}"/>
              </a:ext>
            </a:extLst>
          </p:cNvPr>
          <p:cNvSpPr/>
          <p:nvPr/>
        </p:nvSpPr>
        <p:spPr>
          <a:xfrm>
            <a:off x="566056" y="3357071"/>
            <a:ext cx="9720943" cy="13758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591193-03D2-1144-A296-2EA2446865F2}"/>
              </a:ext>
            </a:extLst>
          </p:cNvPr>
          <p:cNvSpPr/>
          <p:nvPr/>
        </p:nvSpPr>
        <p:spPr>
          <a:xfrm>
            <a:off x="566057" y="4709245"/>
            <a:ext cx="9720943" cy="13758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D01184A-8F2C-C746-B9A5-98E4D6FCCF86}"/>
              </a:ext>
            </a:extLst>
          </p:cNvPr>
          <p:cNvSpPr/>
          <p:nvPr/>
        </p:nvSpPr>
        <p:spPr>
          <a:xfrm>
            <a:off x="1164771" y="5029198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postgressql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E5EF932-7A1E-3042-B98B-B92B4D3819E9}"/>
              </a:ext>
            </a:extLst>
          </p:cNvPr>
          <p:cNvSpPr/>
          <p:nvPr/>
        </p:nvSpPr>
        <p:spPr>
          <a:xfrm>
            <a:off x="1164771" y="3886200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382FA0C-C3F1-7243-8A63-9B897ACBBDD8}"/>
              </a:ext>
            </a:extLst>
          </p:cNvPr>
          <p:cNvSpPr/>
          <p:nvPr/>
        </p:nvSpPr>
        <p:spPr>
          <a:xfrm>
            <a:off x="2939142" y="3891643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mybatis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11F889F-A9A6-804F-8D76-518288321671}"/>
              </a:ext>
            </a:extLst>
          </p:cNvPr>
          <p:cNvSpPr/>
          <p:nvPr/>
        </p:nvSpPr>
        <p:spPr>
          <a:xfrm>
            <a:off x="2939141" y="5029198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redis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460AC4B-6050-0D49-9528-EAEE05961651}"/>
              </a:ext>
            </a:extLst>
          </p:cNvPr>
          <p:cNvSpPr/>
          <p:nvPr/>
        </p:nvSpPr>
        <p:spPr>
          <a:xfrm>
            <a:off x="4713511" y="5029198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rabbitmq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D542BA3-7489-EC44-939E-76B49223B8D0}"/>
              </a:ext>
            </a:extLst>
          </p:cNvPr>
          <p:cNvSpPr/>
          <p:nvPr/>
        </p:nvSpPr>
        <p:spPr>
          <a:xfrm>
            <a:off x="6487881" y="5023758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solr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5FA097F-AC60-8446-BE34-973BA3659ADF}"/>
              </a:ext>
            </a:extLst>
          </p:cNvPr>
          <p:cNvSpPr/>
          <p:nvPr/>
        </p:nvSpPr>
        <p:spPr>
          <a:xfrm>
            <a:off x="1164771" y="2514601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android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31233FB-EBF5-D34F-B4AC-70AA673C773D}"/>
              </a:ext>
            </a:extLst>
          </p:cNvPr>
          <p:cNvSpPr/>
          <p:nvPr/>
        </p:nvSpPr>
        <p:spPr>
          <a:xfrm>
            <a:off x="2939141" y="2514601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ios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64469F6-BA99-8046-BFA5-9C51AA8F9C25}"/>
              </a:ext>
            </a:extLst>
          </p:cNvPr>
          <p:cNvSpPr/>
          <p:nvPr/>
        </p:nvSpPr>
        <p:spPr>
          <a:xfrm>
            <a:off x="4713511" y="2514601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6628681-D40C-C54F-9CCD-E1CB22E9E5E3}"/>
              </a:ext>
            </a:extLst>
          </p:cNvPr>
          <p:cNvSpPr/>
          <p:nvPr/>
        </p:nvSpPr>
        <p:spPr>
          <a:xfrm>
            <a:off x="6487881" y="2549980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r>
              <a:rPr kumimoji="1" lang="zh-CN" altLang="en-US" dirty="0"/>
              <a:t> </a:t>
            </a:r>
            <a:r>
              <a:rPr kumimoji="1" lang="en" altLang="zh-CN" dirty="0"/>
              <a:t>software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1EA97C2-7394-FD4B-B524-C61A462CA973}"/>
              </a:ext>
            </a:extLst>
          </p:cNvPr>
          <p:cNvSpPr/>
          <p:nvPr/>
        </p:nvSpPr>
        <p:spPr>
          <a:xfrm>
            <a:off x="1164771" y="1167884"/>
            <a:ext cx="1458686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3A008D-596A-9544-A53C-3AE9C7BF43B7}"/>
              </a:ext>
            </a:extLst>
          </p:cNvPr>
          <p:cNvSpPr txBox="1"/>
          <p:nvPr/>
        </p:nvSpPr>
        <p:spPr>
          <a:xfrm>
            <a:off x="674914" y="599104"/>
            <a:ext cx="17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应用架构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75DA8E-8A77-614C-AA3F-39BDAE60026C}"/>
              </a:ext>
            </a:extLst>
          </p:cNvPr>
          <p:cNvSpPr txBox="1"/>
          <p:nvPr/>
        </p:nvSpPr>
        <p:spPr>
          <a:xfrm>
            <a:off x="674914" y="21227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前端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7A0FA2C-435A-BD40-92EF-FC836A3FDFEE}"/>
              </a:ext>
            </a:extLst>
          </p:cNvPr>
          <p:cNvSpPr txBox="1"/>
          <p:nvPr/>
        </p:nvSpPr>
        <p:spPr>
          <a:xfrm>
            <a:off x="685800" y="3429000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后端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5B17B6-0CA7-5E43-80B4-7BAC23DBF631}"/>
              </a:ext>
            </a:extLst>
          </p:cNvPr>
          <p:cNvSpPr txBox="1"/>
          <p:nvPr/>
        </p:nvSpPr>
        <p:spPr>
          <a:xfrm>
            <a:off x="685800" y="4709245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中间件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8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52A23C-FDE3-B048-A4D8-F203B8747452}"/>
              </a:ext>
            </a:extLst>
          </p:cNvPr>
          <p:cNvSpPr/>
          <p:nvPr/>
        </p:nvSpPr>
        <p:spPr>
          <a:xfrm>
            <a:off x="3711317" y="3347357"/>
            <a:ext cx="1513114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749FC4-1917-D240-BC15-4E310EF62763}"/>
              </a:ext>
            </a:extLst>
          </p:cNvPr>
          <p:cNvSpPr/>
          <p:nvPr/>
        </p:nvSpPr>
        <p:spPr>
          <a:xfrm>
            <a:off x="1109632" y="3347357"/>
            <a:ext cx="1513114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基本信息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6C08B3-67E2-7B48-AC78-B26EDFC2EB7F}"/>
              </a:ext>
            </a:extLst>
          </p:cNvPr>
          <p:cNvSpPr/>
          <p:nvPr/>
        </p:nvSpPr>
        <p:spPr>
          <a:xfrm>
            <a:off x="3711317" y="957944"/>
            <a:ext cx="1513114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商户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E4E2B-BDA9-514E-B7D9-29310531D25A}"/>
              </a:ext>
            </a:extLst>
          </p:cNvPr>
          <p:cNvSpPr/>
          <p:nvPr/>
        </p:nvSpPr>
        <p:spPr>
          <a:xfrm>
            <a:off x="6313002" y="957943"/>
            <a:ext cx="1513114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送水工</a:t>
            </a:r>
            <a:endParaRPr kumimoji="1" lang="en-US" altLang="zh-CN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634A07F-8ADC-4349-946D-75D339C0A9D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27052" y="1839686"/>
            <a:ext cx="40822" cy="15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F11A444-CF97-E443-829B-9CAF218E824D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622746" y="3788229"/>
            <a:ext cx="1088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07D6E7F-8AC7-FD45-8756-7BA04C68A73D}"/>
              </a:ext>
            </a:extLst>
          </p:cNvPr>
          <p:cNvSpPr/>
          <p:nvPr/>
        </p:nvSpPr>
        <p:spPr>
          <a:xfrm>
            <a:off x="6313002" y="3347356"/>
            <a:ext cx="1513114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订单</a:t>
            </a:r>
            <a:endParaRPr kumimoji="1" lang="en-US" altLang="zh-CN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D9A6BC4-C284-684F-9E29-0DB48B84822D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4467874" y="1839687"/>
            <a:ext cx="2601685" cy="150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1BDE4D-FA08-1C49-B58C-87A613474DC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224431" y="1398815"/>
            <a:ext cx="10885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09CC781-0047-3C49-B72B-51ABA95C4732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flipV="1">
            <a:off x="7069559" y="1839686"/>
            <a:ext cx="0" cy="150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90DEDC1-CD98-8C40-A55E-E62D0161220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5224431" y="3788228"/>
            <a:ext cx="10885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2B41DE9-2D2F-4A42-8320-43A797145CBB}"/>
              </a:ext>
            </a:extLst>
          </p:cNvPr>
          <p:cNvSpPr/>
          <p:nvPr/>
        </p:nvSpPr>
        <p:spPr>
          <a:xfrm>
            <a:off x="8914687" y="3347356"/>
            <a:ext cx="1513114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</a:t>
            </a:r>
            <a:endParaRPr kumimoji="1" lang="en-US" altLang="zh-CN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A9BAEC8-43A5-AE40-BB67-BEAFB9DBB97F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>
            <a:off x="7826116" y="3788228"/>
            <a:ext cx="1088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5B60FA9F-0C06-124E-A145-6A5540C7BE82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4467874" y="1839687"/>
            <a:ext cx="5203370" cy="150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27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2019-03-27T03:11:20Z</dcterms:created>
  <dcterms:modified xsi:type="dcterms:W3CDTF">2019-03-29T08:40:49Z</dcterms:modified>
</cp:coreProperties>
</file>